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64.xml" ContentType="application/inkml+xml"/>
  <Override PartName="/ppt/ink/ink65.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0.xml" ContentType="application/vnd.openxmlformats-officedocument.presentationml.notesSlide+xml"/>
  <Override PartName="/ppt/comments/comment1.xml" ContentType="application/vnd.openxmlformats-officedocument.presentationml.comment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ink/ink128.xml" ContentType="application/inkml+xml"/>
  <Override PartName="/ppt/notesSlides/notesSlide77.xml" ContentType="application/vnd.openxmlformats-officedocument.presentationml.notesSlide+xml"/>
  <Override PartName="/ppt/ink/ink129.xml" ContentType="application/inkml+xml"/>
  <Override PartName="/ppt/ink/ink130.xml" ContentType="application/inkml+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0"/>
  </p:notesMasterIdLst>
  <p:sldIdLst>
    <p:sldId id="256" r:id="rId2"/>
    <p:sldId id="279" r:id="rId3"/>
    <p:sldId id="321" r:id="rId4"/>
    <p:sldId id="280" r:id="rId5"/>
    <p:sldId id="323" r:id="rId6"/>
    <p:sldId id="324" r:id="rId7"/>
    <p:sldId id="320" r:id="rId8"/>
    <p:sldId id="273" r:id="rId9"/>
    <p:sldId id="327" r:id="rId10"/>
    <p:sldId id="326" r:id="rId11"/>
    <p:sldId id="284" r:id="rId12"/>
    <p:sldId id="377" r:id="rId13"/>
    <p:sldId id="378" r:id="rId14"/>
    <p:sldId id="379" r:id="rId15"/>
    <p:sldId id="289" r:id="rId16"/>
    <p:sldId id="347" r:id="rId17"/>
    <p:sldId id="348" r:id="rId18"/>
    <p:sldId id="342" r:id="rId19"/>
    <p:sldId id="339" r:id="rId20"/>
    <p:sldId id="295" r:id="rId21"/>
    <p:sldId id="343" r:id="rId22"/>
    <p:sldId id="300" r:id="rId23"/>
    <p:sldId id="311" r:id="rId24"/>
    <p:sldId id="314" r:id="rId25"/>
    <p:sldId id="309" r:id="rId26"/>
    <p:sldId id="315" r:id="rId27"/>
    <p:sldId id="381" r:id="rId28"/>
    <p:sldId id="362" r:id="rId29"/>
    <p:sldId id="316" r:id="rId30"/>
    <p:sldId id="353" r:id="rId31"/>
    <p:sldId id="428" r:id="rId32"/>
    <p:sldId id="386" r:id="rId33"/>
    <p:sldId id="387" r:id="rId34"/>
    <p:sldId id="390" r:id="rId35"/>
    <p:sldId id="429" r:id="rId36"/>
    <p:sldId id="388" r:id="rId37"/>
    <p:sldId id="389" r:id="rId38"/>
    <p:sldId id="430" r:id="rId39"/>
    <p:sldId id="363" r:id="rId40"/>
    <p:sldId id="391" r:id="rId41"/>
    <p:sldId id="431" r:id="rId42"/>
    <p:sldId id="392" r:id="rId43"/>
    <p:sldId id="393" r:id="rId44"/>
    <p:sldId id="432" r:id="rId45"/>
    <p:sldId id="394" r:id="rId46"/>
    <p:sldId id="395" r:id="rId47"/>
    <p:sldId id="433" r:id="rId48"/>
    <p:sldId id="396" r:id="rId49"/>
    <p:sldId id="357" r:id="rId50"/>
    <p:sldId id="317" r:id="rId51"/>
    <p:sldId id="410" r:id="rId52"/>
    <p:sldId id="434" r:id="rId53"/>
    <p:sldId id="411" r:id="rId54"/>
    <p:sldId id="412" r:id="rId55"/>
    <p:sldId id="413" r:id="rId56"/>
    <p:sldId id="435" r:id="rId57"/>
    <p:sldId id="414" r:id="rId58"/>
    <p:sldId id="415" r:id="rId59"/>
    <p:sldId id="436" r:id="rId60"/>
    <p:sldId id="355" r:id="rId61"/>
    <p:sldId id="416" r:id="rId62"/>
    <p:sldId id="437" r:id="rId63"/>
    <p:sldId id="417" r:id="rId64"/>
    <p:sldId id="418" r:id="rId65"/>
    <p:sldId id="438" r:id="rId66"/>
    <p:sldId id="419" r:id="rId67"/>
    <p:sldId id="420" r:id="rId68"/>
    <p:sldId id="439" r:id="rId69"/>
    <p:sldId id="421" r:id="rId70"/>
    <p:sldId id="422" r:id="rId71"/>
    <p:sldId id="426" r:id="rId72"/>
    <p:sldId id="423" r:id="rId73"/>
    <p:sldId id="424" r:id="rId74"/>
    <p:sldId id="427" r:id="rId75"/>
    <p:sldId id="374" r:id="rId76"/>
    <p:sldId id="375" r:id="rId77"/>
    <p:sldId id="376" r:id="rId78"/>
    <p:sldId id="319"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NEST ANG CHENG HAN#" initials="#ACH" lastIdx="1" clrIdx="0">
    <p:extLst>
      <p:ext uri="{19B8F6BF-5375-455C-9EA6-DF929625EA0E}">
        <p15:presenceInfo xmlns:p15="http://schemas.microsoft.com/office/powerpoint/2012/main" userId="S::erne0009@e.ntu.edu.sg::95b7fc1e-8206-4bc5-a25e-de23c2918f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ED7B2"/>
    <a:srgbClr val="00D3AA"/>
    <a:srgbClr val="FF5D6C"/>
    <a:srgbClr val="B9C9C2"/>
    <a:srgbClr val="EEEEEE"/>
    <a:srgbClr val="F3F3F3"/>
    <a:srgbClr val="EBEBEB"/>
    <a:srgbClr val="F5F5F5"/>
    <a:srgbClr val="028D79"/>
    <a:srgbClr val="E8FF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3"/>
    <p:restoredTop sz="91239"/>
  </p:normalViewPr>
  <p:slideViewPr>
    <p:cSldViewPr snapToGrid="0" snapToObjects="1">
      <p:cViewPr>
        <p:scale>
          <a:sx n="94" d="100"/>
          <a:sy n="94" d="100"/>
        </p:scale>
        <p:origin x="176" y="408"/>
      </p:cViewPr>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11T20:14:50.674"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0747A9-5E2E-B047-AD9D-A60D3581A701}" type="doc">
      <dgm:prSet loTypeId="urn:microsoft.com/office/officeart/2008/layout/NameandTitleOrganizationalChart" loCatId="" qsTypeId="urn:microsoft.com/office/officeart/2005/8/quickstyle/simple1" qsCatId="simple" csTypeId="urn:microsoft.com/office/officeart/2005/8/colors/colorful4" csCatId="colorful" phldr="1"/>
      <dgm:spPr/>
      <dgm:t>
        <a:bodyPr/>
        <a:lstStyle/>
        <a:p>
          <a:endParaRPr lang="en-GB"/>
        </a:p>
      </dgm:t>
    </dgm:pt>
    <dgm:pt modelId="{74ED5BE5-14FA-3B47-8EA1-8A985CB6A2AE}">
      <dgm:prSet phldrT="[Text]"/>
      <dgm:spPr/>
      <dgm:t>
        <a:bodyPr/>
        <a:lstStyle/>
        <a:p>
          <a:r>
            <a:rPr lang="en-GB" dirty="0"/>
            <a:t>Functions</a:t>
          </a:r>
        </a:p>
      </dgm:t>
    </dgm:pt>
    <dgm:pt modelId="{269BA1B5-2D31-CE43-B424-088905A09669}" type="parTrans" cxnId="{A188922B-706A-4B4E-B8FA-E02D536F5969}">
      <dgm:prSet/>
      <dgm:spPr/>
      <dgm:t>
        <a:bodyPr/>
        <a:lstStyle/>
        <a:p>
          <a:endParaRPr lang="en-GB"/>
        </a:p>
      </dgm:t>
    </dgm:pt>
    <dgm:pt modelId="{FE19DF7F-831F-7F4C-BB95-9B21AA63BCA4}" type="sibTrans" cxnId="{A188922B-706A-4B4E-B8FA-E02D536F5969}">
      <dgm:prSet/>
      <dgm:spPr/>
      <dgm:t>
        <a:bodyPr/>
        <a:lstStyle/>
        <a:p>
          <a:endParaRPr lang="en-GB"/>
        </a:p>
      </dgm:t>
    </dgm:pt>
    <dgm:pt modelId="{BD502DA6-5947-434F-B725-625750C3618C}" type="asst">
      <dgm:prSet phldrT="[Text]"/>
      <dgm:spPr/>
      <dgm:t>
        <a:bodyPr/>
        <a:lstStyle/>
        <a:p>
          <a:r>
            <a:rPr lang="en-GB" dirty="0"/>
            <a:t>Recursive</a:t>
          </a:r>
        </a:p>
      </dgm:t>
    </dgm:pt>
    <dgm:pt modelId="{899143B8-63AD-F44F-BB0E-0FC093C9B604}" type="parTrans" cxnId="{11DFDE96-FF9E-C249-9604-FE5E0B381F63}">
      <dgm:prSet/>
      <dgm:spPr/>
      <dgm:t>
        <a:bodyPr/>
        <a:lstStyle/>
        <a:p>
          <a:endParaRPr lang="en-GB"/>
        </a:p>
      </dgm:t>
    </dgm:pt>
    <dgm:pt modelId="{71F482F3-4F98-7745-BCB0-A55064DAC955}" type="sibTrans" cxnId="{11DFDE96-FF9E-C249-9604-FE5E0B381F63}">
      <dgm:prSet/>
      <dgm:spPr/>
      <dgm:t>
        <a:bodyPr/>
        <a:lstStyle/>
        <a:p>
          <a:endParaRPr lang="en-GB"/>
        </a:p>
      </dgm:t>
    </dgm:pt>
    <dgm:pt modelId="{31DDD6E3-EF9E-134F-BD06-9CF125F9354B}">
      <dgm:prSet phldrT="[Text]"/>
      <dgm:spPr/>
      <dgm:t>
        <a:bodyPr/>
        <a:lstStyle/>
        <a:p>
          <a:r>
            <a:rPr lang="en-GB" dirty="0"/>
            <a:t>Iterative</a:t>
          </a:r>
        </a:p>
      </dgm:t>
    </dgm:pt>
    <dgm:pt modelId="{979916A5-AA2A-524F-BFB7-1BA466651E8B}" type="parTrans" cxnId="{A54DCD9D-2231-E14A-8512-723F6651C99F}">
      <dgm:prSet/>
      <dgm:spPr/>
      <dgm:t>
        <a:bodyPr/>
        <a:lstStyle/>
        <a:p>
          <a:endParaRPr lang="en-GB"/>
        </a:p>
      </dgm:t>
    </dgm:pt>
    <dgm:pt modelId="{2EC8D76F-ADE9-B24C-96D0-1A6647FBE1CA}" type="sibTrans" cxnId="{A54DCD9D-2231-E14A-8512-723F6651C99F}">
      <dgm:prSet/>
      <dgm:spPr/>
      <dgm:t>
        <a:bodyPr/>
        <a:lstStyle/>
        <a:p>
          <a:endParaRPr lang="en-GB"/>
        </a:p>
      </dgm:t>
    </dgm:pt>
    <dgm:pt modelId="{1D28284A-5D2C-4D48-9E41-69D844E7D196}">
      <dgm:prSet phldrT="[Text]"/>
      <dgm:spPr/>
      <dgm:t>
        <a:bodyPr/>
        <a:lstStyle/>
        <a:p>
          <a:r>
            <a:rPr lang="en-GB" dirty="0"/>
            <a:t>Algorithms</a:t>
          </a:r>
        </a:p>
      </dgm:t>
    </dgm:pt>
    <dgm:pt modelId="{71FBEB1B-1D06-824C-BCA3-A10819B8C1DA}" type="parTrans" cxnId="{B73FAC4A-10EE-5445-BB6D-2BBA26046892}">
      <dgm:prSet/>
      <dgm:spPr/>
      <dgm:t>
        <a:bodyPr/>
        <a:lstStyle/>
        <a:p>
          <a:endParaRPr lang="en-GB"/>
        </a:p>
      </dgm:t>
    </dgm:pt>
    <dgm:pt modelId="{2D4DEDBB-CFD4-144A-9E99-8410CA03C7F7}" type="sibTrans" cxnId="{B73FAC4A-10EE-5445-BB6D-2BBA26046892}">
      <dgm:prSet/>
      <dgm:spPr/>
      <dgm:t>
        <a:bodyPr/>
        <a:lstStyle/>
        <a:p>
          <a:endParaRPr lang="en-GB"/>
        </a:p>
      </dgm:t>
    </dgm:pt>
    <dgm:pt modelId="{1FA8BF79-8BD9-D440-8080-B8548B217C73}">
      <dgm:prSet phldrT="[Text]"/>
      <dgm:spPr/>
      <dgm:t>
        <a:bodyPr/>
        <a:lstStyle/>
        <a:p>
          <a:r>
            <a:rPr lang="en-GB" dirty="0"/>
            <a:t>Programming</a:t>
          </a:r>
        </a:p>
      </dgm:t>
    </dgm:pt>
    <dgm:pt modelId="{A2530204-3CE6-C246-8BE6-52D7C638609B}" type="parTrans" cxnId="{03D67AE9-D5B0-7740-A06A-10E969E3434D}">
      <dgm:prSet/>
      <dgm:spPr/>
      <dgm:t>
        <a:bodyPr/>
        <a:lstStyle/>
        <a:p>
          <a:endParaRPr lang="en-GB"/>
        </a:p>
      </dgm:t>
    </dgm:pt>
    <dgm:pt modelId="{C031146E-B382-B944-9163-16CC15ABF45D}" type="sibTrans" cxnId="{03D67AE9-D5B0-7740-A06A-10E969E3434D}">
      <dgm:prSet/>
      <dgm:spPr/>
      <dgm:t>
        <a:bodyPr/>
        <a:lstStyle/>
        <a:p>
          <a:endParaRPr lang="en-GB"/>
        </a:p>
      </dgm:t>
    </dgm:pt>
    <dgm:pt modelId="{061AAA68-05FC-F64E-8751-EA7CFD35623D}" type="pres">
      <dgm:prSet presAssocID="{1C0747A9-5E2E-B047-AD9D-A60D3581A701}" presName="hierChild1" presStyleCnt="0">
        <dgm:presLayoutVars>
          <dgm:orgChart val="1"/>
          <dgm:chPref val="1"/>
          <dgm:dir/>
          <dgm:animOne val="branch"/>
          <dgm:animLvl val="lvl"/>
          <dgm:resizeHandles/>
        </dgm:presLayoutVars>
      </dgm:prSet>
      <dgm:spPr/>
    </dgm:pt>
    <dgm:pt modelId="{EE6A7029-2A84-0847-B059-F838BF7BA11D}" type="pres">
      <dgm:prSet presAssocID="{74ED5BE5-14FA-3B47-8EA1-8A985CB6A2AE}" presName="hierRoot1" presStyleCnt="0">
        <dgm:presLayoutVars>
          <dgm:hierBranch val="init"/>
        </dgm:presLayoutVars>
      </dgm:prSet>
      <dgm:spPr/>
    </dgm:pt>
    <dgm:pt modelId="{78608EEA-392A-E848-8E8A-68FB99E0AC1A}" type="pres">
      <dgm:prSet presAssocID="{74ED5BE5-14FA-3B47-8EA1-8A985CB6A2AE}" presName="rootComposite1" presStyleCnt="0"/>
      <dgm:spPr/>
    </dgm:pt>
    <dgm:pt modelId="{71281CBD-06EE-334B-A164-E52F06A4988E}" type="pres">
      <dgm:prSet presAssocID="{74ED5BE5-14FA-3B47-8EA1-8A985CB6A2AE}" presName="rootText1" presStyleLbl="node0" presStyleIdx="0" presStyleCnt="1">
        <dgm:presLayoutVars>
          <dgm:chMax/>
          <dgm:chPref val="3"/>
        </dgm:presLayoutVars>
      </dgm:prSet>
      <dgm:spPr/>
    </dgm:pt>
    <dgm:pt modelId="{8E062DEE-47F0-3748-AA56-D3A290AF6A72}" type="pres">
      <dgm:prSet presAssocID="{74ED5BE5-14FA-3B47-8EA1-8A985CB6A2AE}" presName="titleText1" presStyleLbl="fgAcc0" presStyleIdx="0" presStyleCnt="1">
        <dgm:presLayoutVars>
          <dgm:chMax val="0"/>
          <dgm:chPref val="0"/>
        </dgm:presLayoutVars>
      </dgm:prSet>
      <dgm:spPr/>
    </dgm:pt>
    <dgm:pt modelId="{2BFDE8D4-5E48-6345-9D73-9DBF5125A187}" type="pres">
      <dgm:prSet presAssocID="{74ED5BE5-14FA-3B47-8EA1-8A985CB6A2AE}" presName="rootConnector1" presStyleLbl="node1" presStyleIdx="0" presStyleCnt="3"/>
      <dgm:spPr/>
    </dgm:pt>
    <dgm:pt modelId="{381201D6-8E09-754E-933A-8033E0EDD4A8}" type="pres">
      <dgm:prSet presAssocID="{74ED5BE5-14FA-3B47-8EA1-8A985CB6A2AE}" presName="hierChild2" presStyleCnt="0"/>
      <dgm:spPr/>
    </dgm:pt>
    <dgm:pt modelId="{3A4715E6-E5D3-DA4D-8028-03AF2189356D}" type="pres">
      <dgm:prSet presAssocID="{979916A5-AA2A-524F-BFB7-1BA466651E8B}" presName="Name37" presStyleLbl="parChTrans1D2" presStyleIdx="0" presStyleCnt="4"/>
      <dgm:spPr/>
    </dgm:pt>
    <dgm:pt modelId="{0A749C71-85DB-014A-B2E9-08D9796E3892}" type="pres">
      <dgm:prSet presAssocID="{31DDD6E3-EF9E-134F-BD06-9CF125F9354B}" presName="hierRoot2" presStyleCnt="0">
        <dgm:presLayoutVars>
          <dgm:hierBranch val="init"/>
        </dgm:presLayoutVars>
      </dgm:prSet>
      <dgm:spPr/>
    </dgm:pt>
    <dgm:pt modelId="{9E42E798-E450-0F44-B7A9-1F3B040985B2}" type="pres">
      <dgm:prSet presAssocID="{31DDD6E3-EF9E-134F-BD06-9CF125F9354B}" presName="rootComposite" presStyleCnt="0"/>
      <dgm:spPr/>
    </dgm:pt>
    <dgm:pt modelId="{737C1C41-C938-C340-AA67-4B3FD65F6647}" type="pres">
      <dgm:prSet presAssocID="{31DDD6E3-EF9E-134F-BD06-9CF125F9354B}" presName="rootText" presStyleLbl="node1" presStyleIdx="0" presStyleCnt="3">
        <dgm:presLayoutVars>
          <dgm:chMax/>
          <dgm:chPref val="3"/>
        </dgm:presLayoutVars>
      </dgm:prSet>
      <dgm:spPr/>
    </dgm:pt>
    <dgm:pt modelId="{979AF993-982C-5547-BE4D-59039655C32C}" type="pres">
      <dgm:prSet presAssocID="{31DDD6E3-EF9E-134F-BD06-9CF125F9354B}" presName="titleText2" presStyleLbl="fgAcc1" presStyleIdx="0" presStyleCnt="3">
        <dgm:presLayoutVars>
          <dgm:chMax val="0"/>
          <dgm:chPref val="0"/>
        </dgm:presLayoutVars>
      </dgm:prSet>
      <dgm:spPr/>
    </dgm:pt>
    <dgm:pt modelId="{78722C67-49EB-4141-A24B-561A9DAE8DF9}" type="pres">
      <dgm:prSet presAssocID="{31DDD6E3-EF9E-134F-BD06-9CF125F9354B}" presName="rootConnector" presStyleLbl="node2" presStyleIdx="0" presStyleCnt="0"/>
      <dgm:spPr/>
    </dgm:pt>
    <dgm:pt modelId="{1E6CEC0C-CE0D-1445-A52F-94330FFF3AE5}" type="pres">
      <dgm:prSet presAssocID="{31DDD6E3-EF9E-134F-BD06-9CF125F9354B}" presName="hierChild4" presStyleCnt="0"/>
      <dgm:spPr/>
    </dgm:pt>
    <dgm:pt modelId="{E1E75766-29AC-964A-BEF2-B2B645D9B83B}" type="pres">
      <dgm:prSet presAssocID="{31DDD6E3-EF9E-134F-BD06-9CF125F9354B}" presName="hierChild5" presStyleCnt="0"/>
      <dgm:spPr/>
    </dgm:pt>
    <dgm:pt modelId="{EF508BC8-9FFA-8441-985D-D12FDAFB1019}" type="pres">
      <dgm:prSet presAssocID="{71FBEB1B-1D06-824C-BCA3-A10819B8C1DA}" presName="Name37" presStyleLbl="parChTrans1D2" presStyleIdx="1" presStyleCnt="4"/>
      <dgm:spPr/>
    </dgm:pt>
    <dgm:pt modelId="{C8227FDB-3918-314C-BC78-D30864316862}" type="pres">
      <dgm:prSet presAssocID="{1D28284A-5D2C-4D48-9E41-69D844E7D196}" presName="hierRoot2" presStyleCnt="0">
        <dgm:presLayoutVars>
          <dgm:hierBranch val="init"/>
        </dgm:presLayoutVars>
      </dgm:prSet>
      <dgm:spPr/>
    </dgm:pt>
    <dgm:pt modelId="{06F480A0-F9E1-1741-9502-8309755BDF89}" type="pres">
      <dgm:prSet presAssocID="{1D28284A-5D2C-4D48-9E41-69D844E7D196}" presName="rootComposite" presStyleCnt="0"/>
      <dgm:spPr/>
    </dgm:pt>
    <dgm:pt modelId="{A385B284-AAEC-D74B-9EB8-C8D6C5122F7F}" type="pres">
      <dgm:prSet presAssocID="{1D28284A-5D2C-4D48-9E41-69D844E7D196}" presName="rootText" presStyleLbl="node1" presStyleIdx="1" presStyleCnt="3">
        <dgm:presLayoutVars>
          <dgm:chMax/>
          <dgm:chPref val="3"/>
        </dgm:presLayoutVars>
      </dgm:prSet>
      <dgm:spPr/>
    </dgm:pt>
    <dgm:pt modelId="{5A82B5CE-E019-5445-807F-F2665033A4CD}" type="pres">
      <dgm:prSet presAssocID="{1D28284A-5D2C-4D48-9E41-69D844E7D196}" presName="titleText2" presStyleLbl="fgAcc1" presStyleIdx="1" presStyleCnt="3">
        <dgm:presLayoutVars>
          <dgm:chMax val="0"/>
          <dgm:chPref val="0"/>
        </dgm:presLayoutVars>
      </dgm:prSet>
      <dgm:spPr/>
    </dgm:pt>
    <dgm:pt modelId="{9B18FBCA-5C29-9343-8B20-7A89255823CA}" type="pres">
      <dgm:prSet presAssocID="{1D28284A-5D2C-4D48-9E41-69D844E7D196}" presName="rootConnector" presStyleLbl="node2" presStyleIdx="0" presStyleCnt="0"/>
      <dgm:spPr/>
    </dgm:pt>
    <dgm:pt modelId="{AD30B7BE-C0C3-DA47-9D90-15EA7B728E38}" type="pres">
      <dgm:prSet presAssocID="{1D28284A-5D2C-4D48-9E41-69D844E7D196}" presName="hierChild4" presStyleCnt="0"/>
      <dgm:spPr/>
    </dgm:pt>
    <dgm:pt modelId="{22C90655-1FF1-A949-A1B9-EC13F21A929D}" type="pres">
      <dgm:prSet presAssocID="{1D28284A-5D2C-4D48-9E41-69D844E7D196}" presName="hierChild5" presStyleCnt="0"/>
      <dgm:spPr/>
    </dgm:pt>
    <dgm:pt modelId="{EE6FCCD6-7459-1444-9555-1CE83D665E4D}" type="pres">
      <dgm:prSet presAssocID="{A2530204-3CE6-C246-8BE6-52D7C638609B}" presName="Name37" presStyleLbl="parChTrans1D2" presStyleIdx="2" presStyleCnt="4"/>
      <dgm:spPr/>
    </dgm:pt>
    <dgm:pt modelId="{8E3B85DD-5699-5D48-B308-3713F0BC5CB2}" type="pres">
      <dgm:prSet presAssocID="{1FA8BF79-8BD9-D440-8080-B8548B217C73}" presName="hierRoot2" presStyleCnt="0">
        <dgm:presLayoutVars>
          <dgm:hierBranch val="init"/>
        </dgm:presLayoutVars>
      </dgm:prSet>
      <dgm:spPr/>
    </dgm:pt>
    <dgm:pt modelId="{162BE1AF-622E-BC41-9223-130ED07F0464}" type="pres">
      <dgm:prSet presAssocID="{1FA8BF79-8BD9-D440-8080-B8548B217C73}" presName="rootComposite" presStyleCnt="0"/>
      <dgm:spPr/>
    </dgm:pt>
    <dgm:pt modelId="{10B2BDC9-49AD-5B48-A5B1-4FBEF069A475}" type="pres">
      <dgm:prSet presAssocID="{1FA8BF79-8BD9-D440-8080-B8548B217C73}" presName="rootText" presStyleLbl="node1" presStyleIdx="2" presStyleCnt="3">
        <dgm:presLayoutVars>
          <dgm:chMax/>
          <dgm:chPref val="3"/>
        </dgm:presLayoutVars>
      </dgm:prSet>
      <dgm:spPr/>
    </dgm:pt>
    <dgm:pt modelId="{115964BB-D4B1-1141-BBEA-CB6DA27E07C6}" type="pres">
      <dgm:prSet presAssocID="{1FA8BF79-8BD9-D440-8080-B8548B217C73}" presName="titleText2" presStyleLbl="fgAcc1" presStyleIdx="2" presStyleCnt="3">
        <dgm:presLayoutVars>
          <dgm:chMax val="0"/>
          <dgm:chPref val="0"/>
        </dgm:presLayoutVars>
      </dgm:prSet>
      <dgm:spPr/>
    </dgm:pt>
    <dgm:pt modelId="{A2ED1B88-86CB-5142-A63F-2F0F397C0AA1}" type="pres">
      <dgm:prSet presAssocID="{1FA8BF79-8BD9-D440-8080-B8548B217C73}" presName="rootConnector" presStyleLbl="node2" presStyleIdx="0" presStyleCnt="0"/>
      <dgm:spPr/>
    </dgm:pt>
    <dgm:pt modelId="{B318D384-C9DE-334E-9119-454A7EB19092}" type="pres">
      <dgm:prSet presAssocID="{1FA8BF79-8BD9-D440-8080-B8548B217C73}" presName="hierChild4" presStyleCnt="0"/>
      <dgm:spPr/>
    </dgm:pt>
    <dgm:pt modelId="{0D688BCF-1F70-5D46-BF1D-1CB70E5F239A}" type="pres">
      <dgm:prSet presAssocID="{1FA8BF79-8BD9-D440-8080-B8548B217C73}" presName="hierChild5" presStyleCnt="0"/>
      <dgm:spPr/>
    </dgm:pt>
    <dgm:pt modelId="{522CE638-1AE9-A444-94DF-CEF74EA9C4AB}" type="pres">
      <dgm:prSet presAssocID="{74ED5BE5-14FA-3B47-8EA1-8A985CB6A2AE}" presName="hierChild3" presStyleCnt="0"/>
      <dgm:spPr/>
    </dgm:pt>
    <dgm:pt modelId="{0BB92C8C-F4CF-9E46-907F-C9D630E4BA9F}" type="pres">
      <dgm:prSet presAssocID="{899143B8-63AD-F44F-BB0E-0FC093C9B604}" presName="Name96" presStyleLbl="parChTrans1D2" presStyleIdx="3" presStyleCnt="4"/>
      <dgm:spPr/>
    </dgm:pt>
    <dgm:pt modelId="{1B658BC7-930B-E746-8817-18A5D8368E88}" type="pres">
      <dgm:prSet presAssocID="{BD502DA6-5947-434F-B725-625750C3618C}" presName="hierRoot3" presStyleCnt="0">
        <dgm:presLayoutVars>
          <dgm:hierBranch val="init"/>
        </dgm:presLayoutVars>
      </dgm:prSet>
      <dgm:spPr/>
    </dgm:pt>
    <dgm:pt modelId="{90E5425C-3AF5-6B4E-8B15-2B88FB7CF00A}" type="pres">
      <dgm:prSet presAssocID="{BD502DA6-5947-434F-B725-625750C3618C}" presName="rootComposite3" presStyleCnt="0"/>
      <dgm:spPr/>
    </dgm:pt>
    <dgm:pt modelId="{CC0438C8-04A2-7F4B-89BF-41DBF0BED05F}" type="pres">
      <dgm:prSet presAssocID="{BD502DA6-5947-434F-B725-625750C3618C}" presName="rootText3" presStyleLbl="asst1" presStyleIdx="0" presStyleCnt="1">
        <dgm:presLayoutVars>
          <dgm:chPref val="3"/>
        </dgm:presLayoutVars>
      </dgm:prSet>
      <dgm:spPr/>
    </dgm:pt>
    <dgm:pt modelId="{3F0E9945-0190-4845-8CD5-EA29F3CE1D23}" type="pres">
      <dgm:prSet presAssocID="{BD502DA6-5947-434F-B725-625750C3618C}" presName="titleText3" presStyleLbl="fgAcc2" presStyleIdx="0" presStyleCnt="1">
        <dgm:presLayoutVars>
          <dgm:chMax val="0"/>
          <dgm:chPref val="0"/>
        </dgm:presLayoutVars>
      </dgm:prSet>
      <dgm:spPr/>
    </dgm:pt>
    <dgm:pt modelId="{6D80058E-89CD-984D-96F7-B90CCCB7B4D1}" type="pres">
      <dgm:prSet presAssocID="{BD502DA6-5947-434F-B725-625750C3618C}" presName="rootConnector3" presStyleLbl="asst1" presStyleIdx="0" presStyleCnt="1"/>
      <dgm:spPr/>
    </dgm:pt>
    <dgm:pt modelId="{9E6DBD73-8DCE-814F-87A0-4BBCC374F295}" type="pres">
      <dgm:prSet presAssocID="{BD502DA6-5947-434F-B725-625750C3618C}" presName="hierChild6" presStyleCnt="0"/>
      <dgm:spPr/>
    </dgm:pt>
    <dgm:pt modelId="{9BBE647D-D902-3745-85F5-8A2C9600CF3A}" type="pres">
      <dgm:prSet presAssocID="{BD502DA6-5947-434F-B725-625750C3618C}" presName="hierChild7" presStyleCnt="0"/>
      <dgm:spPr/>
    </dgm:pt>
  </dgm:ptLst>
  <dgm:cxnLst>
    <dgm:cxn modelId="{D9314B0B-ABA2-EF43-A0B5-9604DE40E7DB}" type="presOf" srcId="{1D28284A-5D2C-4D48-9E41-69D844E7D196}" destId="{A385B284-AAEC-D74B-9EB8-C8D6C5122F7F}" srcOrd="0" destOrd="0" presId="urn:microsoft.com/office/officeart/2008/layout/NameandTitleOrganizationalChart"/>
    <dgm:cxn modelId="{2F26AE0F-11CB-7346-AEB2-7AF97EE68124}" type="presOf" srcId="{BD502DA6-5947-434F-B725-625750C3618C}" destId="{6D80058E-89CD-984D-96F7-B90CCCB7B4D1}" srcOrd="1" destOrd="0" presId="urn:microsoft.com/office/officeart/2008/layout/NameandTitleOrganizationalChart"/>
    <dgm:cxn modelId="{A188922B-706A-4B4E-B8FA-E02D536F5969}" srcId="{1C0747A9-5E2E-B047-AD9D-A60D3581A701}" destId="{74ED5BE5-14FA-3B47-8EA1-8A985CB6A2AE}" srcOrd="0" destOrd="0" parTransId="{269BA1B5-2D31-CE43-B424-088905A09669}" sibTransId="{FE19DF7F-831F-7F4C-BB95-9B21AA63BCA4}"/>
    <dgm:cxn modelId="{11019337-7AA0-634C-89FA-B3E07748626B}" type="presOf" srcId="{31DDD6E3-EF9E-134F-BD06-9CF125F9354B}" destId="{737C1C41-C938-C340-AA67-4B3FD65F6647}" srcOrd="0" destOrd="0" presId="urn:microsoft.com/office/officeart/2008/layout/NameandTitleOrganizationalChart"/>
    <dgm:cxn modelId="{62CAA039-99EF-D74C-B221-4D0BF61E2319}" type="presOf" srcId="{74ED5BE5-14FA-3B47-8EA1-8A985CB6A2AE}" destId="{71281CBD-06EE-334B-A164-E52F06A4988E}" srcOrd="0" destOrd="0" presId="urn:microsoft.com/office/officeart/2008/layout/NameandTitleOrganizationalChart"/>
    <dgm:cxn modelId="{970BA43A-DA93-2441-ADFA-D191A1FCC55E}" type="presOf" srcId="{1FA8BF79-8BD9-D440-8080-B8548B217C73}" destId="{10B2BDC9-49AD-5B48-A5B1-4FBEF069A475}" srcOrd="0" destOrd="0" presId="urn:microsoft.com/office/officeart/2008/layout/NameandTitleOrganizationalChart"/>
    <dgm:cxn modelId="{67B61D49-A10F-EE42-B0C1-7C60BFB8F2F5}" type="presOf" srcId="{31DDD6E3-EF9E-134F-BD06-9CF125F9354B}" destId="{78722C67-49EB-4141-A24B-561A9DAE8DF9}" srcOrd="1" destOrd="0" presId="urn:microsoft.com/office/officeart/2008/layout/NameandTitleOrganizationalChart"/>
    <dgm:cxn modelId="{B73FAC4A-10EE-5445-BB6D-2BBA26046892}" srcId="{74ED5BE5-14FA-3B47-8EA1-8A985CB6A2AE}" destId="{1D28284A-5D2C-4D48-9E41-69D844E7D196}" srcOrd="2" destOrd="0" parTransId="{71FBEB1B-1D06-824C-BCA3-A10819B8C1DA}" sibTransId="{2D4DEDBB-CFD4-144A-9E99-8410CA03C7F7}"/>
    <dgm:cxn modelId="{A876956B-7F95-6B41-AD76-25A7E407CC5D}" type="presOf" srcId="{899143B8-63AD-F44F-BB0E-0FC093C9B604}" destId="{0BB92C8C-F4CF-9E46-907F-C9D630E4BA9F}" srcOrd="0" destOrd="0" presId="urn:microsoft.com/office/officeart/2008/layout/NameandTitleOrganizationalChart"/>
    <dgm:cxn modelId="{85E18184-7D49-4440-AEE1-25D8BCF50C23}" type="presOf" srcId="{979916A5-AA2A-524F-BFB7-1BA466651E8B}" destId="{3A4715E6-E5D3-DA4D-8028-03AF2189356D}" srcOrd="0" destOrd="0" presId="urn:microsoft.com/office/officeart/2008/layout/NameandTitleOrganizationalChart"/>
    <dgm:cxn modelId="{A10F6F8C-A410-C548-8331-DF15BEF7ED3A}" type="presOf" srcId="{74ED5BE5-14FA-3B47-8EA1-8A985CB6A2AE}" destId="{2BFDE8D4-5E48-6345-9D73-9DBF5125A187}" srcOrd="1" destOrd="0" presId="urn:microsoft.com/office/officeart/2008/layout/NameandTitleOrganizationalChart"/>
    <dgm:cxn modelId="{A631B18D-804A-DD43-849C-50923B025FD9}" type="presOf" srcId="{2D4DEDBB-CFD4-144A-9E99-8410CA03C7F7}" destId="{5A82B5CE-E019-5445-807F-F2665033A4CD}" srcOrd="0" destOrd="0" presId="urn:microsoft.com/office/officeart/2008/layout/NameandTitleOrganizationalChart"/>
    <dgm:cxn modelId="{11DFDE96-FF9E-C249-9604-FE5E0B381F63}" srcId="{74ED5BE5-14FA-3B47-8EA1-8A985CB6A2AE}" destId="{BD502DA6-5947-434F-B725-625750C3618C}" srcOrd="0" destOrd="0" parTransId="{899143B8-63AD-F44F-BB0E-0FC093C9B604}" sibTransId="{71F482F3-4F98-7745-BCB0-A55064DAC955}"/>
    <dgm:cxn modelId="{A54DCD9D-2231-E14A-8512-723F6651C99F}" srcId="{74ED5BE5-14FA-3B47-8EA1-8A985CB6A2AE}" destId="{31DDD6E3-EF9E-134F-BD06-9CF125F9354B}" srcOrd="1" destOrd="0" parTransId="{979916A5-AA2A-524F-BFB7-1BA466651E8B}" sibTransId="{2EC8D76F-ADE9-B24C-96D0-1A6647FBE1CA}"/>
    <dgm:cxn modelId="{6B747B9E-4A94-3248-AE39-F065F06DC33F}" type="presOf" srcId="{A2530204-3CE6-C246-8BE6-52D7C638609B}" destId="{EE6FCCD6-7459-1444-9555-1CE83D665E4D}" srcOrd="0" destOrd="0" presId="urn:microsoft.com/office/officeart/2008/layout/NameandTitleOrganizationalChart"/>
    <dgm:cxn modelId="{EACC95B0-90E3-9B48-A240-249DC1292500}" type="presOf" srcId="{71FBEB1B-1D06-824C-BCA3-A10819B8C1DA}" destId="{EF508BC8-9FFA-8441-985D-D12FDAFB1019}" srcOrd="0" destOrd="0" presId="urn:microsoft.com/office/officeart/2008/layout/NameandTitleOrganizationalChart"/>
    <dgm:cxn modelId="{E22088BC-A0B3-C94B-BC41-48E4BCC37F52}" type="presOf" srcId="{1C0747A9-5E2E-B047-AD9D-A60D3581A701}" destId="{061AAA68-05FC-F64E-8751-EA7CFD35623D}" srcOrd="0" destOrd="0" presId="urn:microsoft.com/office/officeart/2008/layout/NameandTitleOrganizationalChart"/>
    <dgm:cxn modelId="{29A83EC4-9CD1-5840-97C1-5F35AB45EA7F}" type="presOf" srcId="{1FA8BF79-8BD9-D440-8080-B8548B217C73}" destId="{A2ED1B88-86CB-5142-A63F-2F0F397C0AA1}" srcOrd="1" destOrd="0" presId="urn:microsoft.com/office/officeart/2008/layout/NameandTitleOrganizationalChart"/>
    <dgm:cxn modelId="{161878CC-1555-6C4C-BEEC-CCB32B2B83AB}" type="presOf" srcId="{C031146E-B382-B944-9163-16CC15ABF45D}" destId="{115964BB-D4B1-1141-BBEA-CB6DA27E07C6}" srcOrd="0" destOrd="0" presId="urn:microsoft.com/office/officeart/2008/layout/NameandTitleOrganizationalChart"/>
    <dgm:cxn modelId="{9519E8D8-76CC-814A-914E-B7E481FE04EC}" type="presOf" srcId="{FE19DF7F-831F-7F4C-BB95-9B21AA63BCA4}" destId="{8E062DEE-47F0-3748-AA56-D3A290AF6A72}" srcOrd="0" destOrd="0" presId="urn:microsoft.com/office/officeart/2008/layout/NameandTitleOrganizationalChart"/>
    <dgm:cxn modelId="{03D67AE9-D5B0-7740-A06A-10E969E3434D}" srcId="{74ED5BE5-14FA-3B47-8EA1-8A985CB6A2AE}" destId="{1FA8BF79-8BD9-D440-8080-B8548B217C73}" srcOrd="3" destOrd="0" parTransId="{A2530204-3CE6-C246-8BE6-52D7C638609B}" sibTransId="{C031146E-B382-B944-9163-16CC15ABF45D}"/>
    <dgm:cxn modelId="{29A0BBF8-10CC-3040-B053-6BDD88791C67}" type="presOf" srcId="{71F482F3-4F98-7745-BCB0-A55064DAC955}" destId="{3F0E9945-0190-4845-8CD5-EA29F3CE1D23}" srcOrd="0" destOrd="0" presId="urn:microsoft.com/office/officeart/2008/layout/NameandTitleOrganizationalChart"/>
    <dgm:cxn modelId="{8BE522FC-6DB8-A246-8A54-4BCAA7E3852F}" type="presOf" srcId="{BD502DA6-5947-434F-B725-625750C3618C}" destId="{CC0438C8-04A2-7F4B-89BF-41DBF0BED05F}" srcOrd="0" destOrd="0" presId="urn:microsoft.com/office/officeart/2008/layout/NameandTitleOrganizationalChart"/>
    <dgm:cxn modelId="{A68FFEFE-689B-3941-85EF-D8D6DB10F1CA}" type="presOf" srcId="{2EC8D76F-ADE9-B24C-96D0-1A6647FBE1CA}" destId="{979AF993-982C-5547-BE4D-59039655C32C}" srcOrd="0" destOrd="0" presId="urn:microsoft.com/office/officeart/2008/layout/NameandTitleOrganizationalChart"/>
    <dgm:cxn modelId="{05EFF0FF-B2BA-7E42-BC2B-84B938512FC6}" type="presOf" srcId="{1D28284A-5D2C-4D48-9E41-69D844E7D196}" destId="{9B18FBCA-5C29-9343-8B20-7A89255823CA}" srcOrd="1" destOrd="0" presId="urn:microsoft.com/office/officeart/2008/layout/NameandTitleOrganizationalChart"/>
    <dgm:cxn modelId="{6F6CF3E8-B063-844E-976A-A31119472AA1}" type="presParOf" srcId="{061AAA68-05FC-F64E-8751-EA7CFD35623D}" destId="{EE6A7029-2A84-0847-B059-F838BF7BA11D}" srcOrd="0" destOrd="0" presId="urn:microsoft.com/office/officeart/2008/layout/NameandTitleOrganizationalChart"/>
    <dgm:cxn modelId="{A5FA3805-CBDA-F548-9587-F9E5E0A90430}" type="presParOf" srcId="{EE6A7029-2A84-0847-B059-F838BF7BA11D}" destId="{78608EEA-392A-E848-8E8A-68FB99E0AC1A}" srcOrd="0" destOrd="0" presId="urn:microsoft.com/office/officeart/2008/layout/NameandTitleOrganizationalChart"/>
    <dgm:cxn modelId="{09B4D638-75C0-1D47-B98C-5D45451B625F}" type="presParOf" srcId="{78608EEA-392A-E848-8E8A-68FB99E0AC1A}" destId="{71281CBD-06EE-334B-A164-E52F06A4988E}" srcOrd="0" destOrd="0" presId="urn:microsoft.com/office/officeart/2008/layout/NameandTitleOrganizationalChart"/>
    <dgm:cxn modelId="{686643B9-5858-B64E-9A37-2393EC3EBF5E}" type="presParOf" srcId="{78608EEA-392A-E848-8E8A-68FB99E0AC1A}" destId="{8E062DEE-47F0-3748-AA56-D3A290AF6A72}" srcOrd="1" destOrd="0" presId="urn:microsoft.com/office/officeart/2008/layout/NameandTitleOrganizationalChart"/>
    <dgm:cxn modelId="{025F1696-F436-D14E-9095-5E5361013F3B}" type="presParOf" srcId="{78608EEA-392A-E848-8E8A-68FB99E0AC1A}" destId="{2BFDE8D4-5E48-6345-9D73-9DBF5125A187}" srcOrd="2" destOrd="0" presId="urn:microsoft.com/office/officeart/2008/layout/NameandTitleOrganizationalChart"/>
    <dgm:cxn modelId="{5691EE49-CD6E-A54D-A8AD-AD3EC742BAD8}" type="presParOf" srcId="{EE6A7029-2A84-0847-B059-F838BF7BA11D}" destId="{381201D6-8E09-754E-933A-8033E0EDD4A8}" srcOrd="1" destOrd="0" presId="urn:microsoft.com/office/officeart/2008/layout/NameandTitleOrganizationalChart"/>
    <dgm:cxn modelId="{39E632D2-9370-E24A-853C-C1750E060BB9}" type="presParOf" srcId="{381201D6-8E09-754E-933A-8033E0EDD4A8}" destId="{3A4715E6-E5D3-DA4D-8028-03AF2189356D}" srcOrd="0" destOrd="0" presId="urn:microsoft.com/office/officeart/2008/layout/NameandTitleOrganizationalChart"/>
    <dgm:cxn modelId="{2FE63A4A-AFF8-224A-8F01-6EEB8541D075}" type="presParOf" srcId="{381201D6-8E09-754E-933A-8033E0EDD4A8}" destId="{0A749C71-85DB-014A-B2E9-08D9796E3892}" srcOrd="1" destOrd="0" presId="urn:microsoft.com/office/officeart/2008/layout/NameandTitleOrganizationalChart"/>
    <dgm:cxn modelId="{E175D4E2-96C4-234D-80ED-3366657AAE1D}" type="presParOf" srcId="{0A749C71-85DB-014A-B2E9-08D9796E3892}" destId="{9E42E798-E450-0F44-B7A9-1F3B040985B2}" srcOrd="0" destOrd="0" presId="urn:microsoft.com/office/officeart/2008/layout/NameandTitleOrganizationalChart"/>
    <dgm:cxn modelId="{FE343A07-8134-9740-A5B9-86B206C48667}" type="presParOf" srcId="{9E42E798-E450-0F44-B7A9-1F3B040985B2}" destId="{737C1C41-C938-C340-AA67-4B3FD65F6647}" srcOrd="0" destOrd="0" presId="urn:microsoft.com/office/officeart/2008/layout/NameandTitleOrganizationalChart"/>
    <dgm:cxn modelId="{375B91FC-8CC6-5A44-AAE3-E75FAF9B8B20}" type="presParOf" srcId="{9E42E798-E450-0F44-B7A9-1F3B040985B2}" destId="{979AF993-982C-5547-BE4D-59039655C32C}" srcOrd="1" destOrd="0" presId="urn:microsoft.com/office/officeart/2008/layout/NameandTitleOrganizationalChart"/>
    <dgm:cxn modelId="{8F92E1E0-C46A-7B4B-A1CE-449458A3FBF6}" type="presParOf" srcId="{9E42E798-E450-0F44-B7A9-1F3B040985B2}" destId="{78722C67-49EB-4141-A24B-561A9DAE8DF9}" srcOrd="2" destOrd="0" presId="urn:microsoft.com/office/officeart/2008/layout/NameandTitleOrganizationalChart"/>
    <dgm:cxn modelId="{B21DA7A2-92B4-4646-9B7F-A8ACE2B55FD0}" type="presParOf" srcId="{0A749C71-85DB-014A-B2E9-08D9796E3892}" destId="{1E6CEC0C-CE0D-1445-A52F-94330FFF3AE5}" srcOrd="1" destOrd="0" presId="urn:microsoft.com/office/officeart/2008/layout/NameandTitleOrganizationalChart"/>
    <dgm:cxn modelId="{E2B5E75D-C10A-CB4A-88A0-D5D8AD97F023}" type="presParOf" srcId="{0A749C71-85DB-014A-B2E9-08D9796E3892}" destId="{E1E75766-29AC-964A-BEF2-B2B645D9B83B}" srcOrd="2" destOrd="0" presId="urn:microsoft.com/office/officeart/2008/layout/NameandTitleOrganizationalChart"/>
    <dgm:cxn modelId="{2459429C-9BAA-A344-B545-BD2F9781CD1E}" type="presParOf" srcId="{381201D6-8E09-754E-933A-8033E0EDD4A8}" destId="{EF508BC8-9FFA-8441-985D-D12FDAFB1019}" srcOrd="2" destOrd="0" presId="urn:microsoft.com/office/officeart/2008/layout/NameandTitleOrganizationalChart"/>
    <dgm:cxn modelId="{6940A07E-2A11-874B-9E79-465B7588B629}" type="presParOf" srcId="{381201D6-8E09-754E-933A-8033E0EDD4A8}" destId="{C8227FDB-3918-314C-BC78-D30864316862}" srcOrd="3" destOrd="0" presId="urn:microsoft.com/office/officeart/2008/layout/NameandTitleOrganizationalChart"/>
    <dgm:cxn modelId="{1A6180AB-B3D1-9449-8ABC-5504033A69AF}" type="presParOf" srcId="{C8227FDB-3918-314C-BC78-D30864316862}" destId="{06F480A0-F9E1-1741-9502-8309755BDF89}" srcOrd="0" destOrd="0" presId="urn:microsoft.com/office/officeart/2008/layout/NameandTitleOrganizationalChart"/>
    <dgm:cxn modelId="{E3EFDBEB-34DC-BE40-82AE-FAB3834A14DB}" type="presParOf" srcId="{06F480A0-F9E1-1741-9502-8309755BDF89}" destId="{A385B284-AAEC-D74B-9EB8-C8D6C5122F7F}" srcOrd="0" destOrd="0" presId="urn:microsoft.com/office/officeart/2008/layout/NameandTitleOrganizationalChart"/>
    <dgm:cxn modelId="{5B8C2B50-7D42-D04D-98D9-186B753EA54C}" type="presParOf" srcId="{06F480A0-F9E1-1741-9502-8309755BDF89}" destId="{5A82B5CE-E019-5445-807F-F2665033A4CD}" srcOrd="1" destOrd="0" presId="urn:microsoft.com/office/officeart/2008/layout/NameandTitleOrganizationalChart"/>
    <dgm:cxn modelId="{B8E8CD8D-1719-0040-9EAA-8FF7821C10EA}" type="presParOf" srcId="{06F480A0-F9E1-1741-9502-8309755BDF89}" destId="{9B18FBCA-5C29-9343-8B20-7A89255823CA}" srcOrd="2" destOrd="0" presId="urn:microsoft.com/office/officeart/2008/layout/NameandTitleOrganizationalChart"/>
    <dgm:cxn modelId="{53BA25B0-71AE-1748-AD3E-E6D7B3719556}" type="presParOf" srcId="{C8227FDB-3918-314C-BC78-D30864316862}" destId="{AD30B7BE-C0C3-DA47-9D90-15EA7B728E38}" srcOrd="1" destOrd="0" presId="urn:microsoft.com/office/officeart/2008/layout/NameandTitleOrganizationalChart"/>
    <dgm:cxn modelId="{E677C5E9-D214-EF4D-BF5F-D0FF31F0F701}" type="presParOf" srcId="{C8227FDB-3918-314C-BC78-D30864316862}" destId="{22C90655-1FF1-A949-A1B9-EC13F21A929D}" srcOrd="2" destOrd="0" presId="urn:microsoft.com/office/officeart/2008/layout/NameandTitleOrganizationalChart"/>
    <dgm:cxn modelId="{2A5ABD01-BFB4-084B-8E84-71DE014EBFB2}" type="presParOf" srcId="{381201D6-8E09-754E-933A-8033E0EDD4A8}" destId="{EE6FCCD6-7459-1444-9555-1CE83D665E4D}" srcOrd="4" destOrd="0" presId="urn:microsoft.com/office/officeart/2008/layout/NameandTitleOrganizationalChart"/>
    <dgm:cxn modelId="{6FCE7112-7BE1-2E4F-AD3A-4F78D7E4F779}" type="presParOf" srcId="{381201D6-8E09-754E-933A-8033E0EDD4A8}" destId="{8E3B85DD-5699-5D48-B308-3713F0BC5CB2}" srcOrd="5" destOrd="0" presId="urn:microsoft.com/office/officeart/2008/layout/NameandTitleOrganizationalChart"/>
    <dgm:cxn modelId="{6556A534-A265-5147-92B0-C0E19348AB9A}" type="presParOf" srcId="{8E3B85DD-5699-5D48-B308-3713F0BC5CB2}" destId="{162BE1AF-622E-BC41-9223-130ED07F0464}" srcOrd="0" destOrd="0" presId="urn:microsoft.com/office/officeart/2008/layout/NameandTitleOrganizationalChart"/>
    <dgm:cxn modelId="{5B01B7C9-D172-0743-A2F1-348436243151}" type="presParOf" srcId="{162BE1AF-622E-BC41-9223-130ED07F0464}" destId="{10B2BDC9-49AD-5B48-A5B1-4FBEF069A475}" srcOrd="0" destOrd="0" presId="urn:microsoft.com/office/officeart/2008/layout/NameandTitleOrganizationalChart"/>
    <dgm:cxn modelId="{489D0579-C144-3544-A1ED-DC74F4A3523E}" type="presParOf" srcId="{162BE1AF-622E-BC41-9223-130ED07F0464}" destId="{115964BB-D4B1-1141-BBEA-CB6DA27E07C6}" srcOrd="1" destOrd="0" presId="urn:microsoft.com/office/officeart/2008/layout/NameandTitleOrganizationalChart"/>
    <dgm:cxn modelId="{A77DFFB6-3D26-614E-ABC0-3332660B4B01}" type="presParOf" srcId="{162BE1AF-622E-BC41-9223-130ED07F0464}" destId="{A2ED1B88-86CB-5142-A63F-2F0F397C0AA1}" srcOrd="2" destOrd="0" presId="urn:microsoft.com/office/officeart/2008/layout/NameandTitleOrganizationalChart"/>
    <dgm:cxn modelId="{6918BE6C-CB20-1141-B85B-995E75912C56}" type="presParOf" srcId="{8E3B85DD-5699-5D48-B308-3713F0BC5CB2}" destId="{B318D384-C9DE-334E-9119-454A7EB19092}" srcOrd="1" destOrd="0" presId="urn:microsoft.com/office/officeart/2008/layout/NameandTitleOrganizationalChart"/>
    <dgm:cxn modelId="{E49444C0-4B10-6544-8119-C2D574B04F75}" type="presParOf" srcId="{8E3B85DD-5699-5D48-B308-3713F0BC5CB2}" destId="{0D688BCF-1F70-5D46-BF1D-1CB70E5F239A}" srcOrd="2" destOrd="0" presId="urn:microsoft.com/office/officeart/2008/layout/NameandTitleOrganizationalChart"/>
    <dgm:cxn modelId="{25A1D770-F8C8-454F-B5B2-573BE87C4A7C}" type="presParOf" srcId="{EE6A7029-2A84-0847-B059-F838BF7BA11D}" destId="{522CE638-1AE9-A444-94DF-CEF74EA9C4AB}" srcOrd="2" destOrd="0" presId="urn:microsoft.com/office/officeart/2008/layout/NameandTitleOrganizationalChart"/>
    <dgm:cxn modelId="{DF8A0740-3443-304B-9CBB-5A17F7DBEB67}" type="presParOf" srcId="{522CE638-1AE9-A444-94DF-CEF74EA9C4AB}" destId="{0BB92C8C-F4CF-9E46-907F-C9D630E4BA9F}" srcOrd="0" destOrd="0" presId="urn:microsoft.com/office/officeart/2008/layout/NameandTitleOrganizationalChart"/>
    <dgm:cxn modelId="{4A636C18-427A-9440-935F-658BC0C1584D}" type="presParOf" srcId="{522CE638-1AE9-A444-94DF-CEF74EA9C4AB}" destId="{1B658BC7-930B-E746-8817-18A5D8368E88}" srcOrd="1" destOrd="0" presId="urn:microsoft.com/office/officeart/2008/layout/NameandTitleOrganizationalChart"/>
    <dgm:cxn modelId="{FE977967-8B12-AB4B-A771-CD30D376C5A7}" type="presParOf" srcId="{1B658BC7-930B-E746-8817-18A5D8368E88}" destId="{90E5425C-3AF5-6B4E-8B15-2B88FB7CF00A}" srcOrd="0" destOrd="0" presId="urn:microsoft.com/office/officeart/2008/layout/NameandTitleOrganizationalChart"/>
    <dgm:cxn modelId="{F2791BAD-65E6-F646-9B01-C5137DF8FAA0}" type="presParOf" srcId="{90E5425C-3AF5-6B4E-8B15-2B88FB7CF00A}" destId="{CC0438C8-04A2-7F4B-89BF-41DBF0BED05F}" srcOrd="0" destOrd="0" presId="urn:microsoft.com/office/officeart/2008/layout/NameandTitleOrganizationalChart"/>
    <dgm:cxn modelId="{94C2B837-B207-5D4F-86A1-A3164471F847}" type="presParOf" srcId="{90E5425C-3AF5-6B4E-8B15-2B88FB7CF00A}" destId="{3F0E9945-0190-4845-8CD5-EA29F3CE1D23}" srcOrd="1" destOrd="0" presId="urn:microsoft.com/office/officeart/2008/layout/NameandTitleOrganizationalChart"/>
    <dgm:cxn modelId="{958B40A1-D66A-304D-9B39-52C82D4779D9}" type="presParOf" srcId="{90E5425C-3AF5-6B4E-8B15-2B88FB7CF00A}" destId="{6D80058E-89CD-984D-96F7-B90CCCB7B4D1}" srcOrd="2" destOrd="0" presId="urn:microsoft.com/office/officeart/2008/layout/NameandTitleOrganizationalChart"/>
    <dgm:cxn modelId="{94D4BD2A-78C6-6441-BEDB-CB84E8D65ED5}" type="presParOf" srcId="{1B658BC7-930B-E746-8817-18A5D8368E88}" destId="{9E6DBD73-8DCE-814F-87A0-4BBCC374F295}" srcOrd="1" destOrd="0" presId="urn:microsoft.com/office/officeart/2008/layout/NameandTitleOrganizationalChart"/>
    <dgm:cxn modelId="{94E81D76-7F93-894B-9C6E-267F3D73AEF1}" type="presParOf" srcId="{1B658BC7-930B-E746-8817-18A5D8368E88}" destId="{9BBE647D-D902-3745-85F5-8A2C9600CF3A}" srcOrd="2" destOrd="0" presId="urn:microsoft.com/office/officeart/2008/layout/NameandTitleOrganizationalChart"/>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0747A9-5E2E-B047-AD9D-A60D3581A701}" type="doc">
      <dgm:prSet loTypeId="urn:microsoft.com/office/officeart/2008/layout/NameandTitleOrganizationalChart" loCatId="" qsTypeId="urn:microsoft.com/office/officeart/2005/8/quickstyle/simple1" qsCatId="simple" csTypeId="urn:microsoft.com/office/officeart/2005/8/colors/colorful4" csCatId="colorful" phldr="1"/>
      <dgm:spPr/>
      <dgm:t>
        <a:bodyPr/>
        <a:lstStyle/>
        <a:p>
          <a:endParaRPr lang="en-GB"/>
        </a:p>
      </dgm:t>
    </dgm:pt>
    <dgm:pt modelId="{74ED5BE5-14FA-3B47-8EA1-8A985CB6A2AE}">
      <dgm:prSet phldrT="[Text]"/>
      <dgm:spPr/>
      <dgm:t>
        <a:bodyPr/>
        <a:lstStyle/>
        <a:p>
          <a:r>
            <a:rPr lang="en-GB" dirty="0"/>
            <a:t>Functions</a:t>
          </a:r>
        </a:p>
      </dgm:t>
    </dgm:pt>
    <dgm:pt modelId="{269BA1B5-2D31-CE43-B424-088905A09669}" type="parTrans" cxnId="{A188922B-706A-4B4E-B8FA-E02D536F5969}">
      <dgm:prSet/>
      <dgm:spPr/>
      <dgm:t>
        <a:bodyPr/>
        <a:lstStyle/>
        <a:p>
          <a:endParaRPr lang="en-GB"/>
        </a:p>
      </dgm:t>
    </dgm:pt>
    <dgm:pt modelId="{FE19DF7F-831F-7F4C-BB95-9B21AA63BCA4}" type="sibTrans" cxnId="{A188922B-706A-4B4E-B8FA-E02D536F5969}">
      <dgm:prSet/>
      <dgm:spPr/>
      <dgm:t>
        <a:bodyPr/>
        <a:lstStyle/>
        <a:p>
          <a:endParaRPr lang="en-GB"/>
        </a:p>
      </dgm:t>
    </dgm:pt>
    <dgm:pt modelId="{BD502DA6-5947-434F-B725-625750C3618C}" type="asst">
      <dgm:prSet phldrT="[Text]"/>
      <dgm:spPr/>
      <dgm:t>
        <a:bodyPr/>
        <a:lstStyle/>
        <a:p>
          <a:r>
            <a:rPr lang="en-GB" dirty="0"/>
            <a:t>Recursive</a:t>
          </a:r>
        </a:p>
      </dgm:t>
    </dgm:pt>
    <dgm:pt modelId="{899143B8-63AD-F44F-BB0E-0FC093C9B604}" type="parTrans" cxnId="{11DFDE96-FF9E-C249-9604-FE5E0B381F63}">
      <dgm:prSet/>
      <dgm:spPr/>
      <dgm:t>
        <a:bodyPr/>
        <a:lstStyle/>
        <a:p>
          <a:endParaRPr lang="en-GB"/>
        </a:p>
      </dgm:t>
    </dgm:pt>
    <dgm:pt modelId="{71F482F3-4F98-7745-BCB0-A55064DAC955}" type="sibTrans" cxnId="{11DFDE96-FF9E-C249-9604-FE5E0B381F63}">
      <dgm:prSet/>
      <dgm:spPr/>
      <dgm:t>
        <a:bodyPr/>
        <a:lstStyle/>
        <a:p>
          <a:endParaRPr lang="en-GB"/>
        </a:p>
      </dgm:t>
    </dgm:pt>
    <dgm:pt modelId="{31DDD6E3-EF9E-134F-BD06-9CF125F9354B}">
      <dgm:prSet phldrT="[Text]"/>
      <dgm:spPr/>
      <dgm:t>
        <a:bodyPr/>
        <a:lstStyle/>
        <a:p>
          <a:r>
            <a:rPr lang="en-GB" dirty="0"/>
            <a:t>Iterative</a:t>
          </a:r>
        </a:p>
      </dgm:t>
    </dgm:pt>
    <dgm:pt modelId="{979916A5-AA2A-524F-BFB7-1BA466651E8B}" type="parTrans" cxnId="{A54DCD9D-2231-E14A-8512-723F6651C99F}">
      <dgm:prSet/>
      <dgm:spPr/>
      <dgm:t>
        <a:bodyPr/>
        <a:lstStyle/>
        <a:p>
          <a:endParaRPr lang="en-GB"/>
        </a:p>
      </dgm:t>
    </dgm:pt>
    <dgm:pt modelId="{2EC8D76F-ADE9-B24C-96D0-1A6647FBE1CA}" type="sibTrans" cxnId="{A54DCD9D-2231-E14A-8512-723F6651C99F}">
      <dgm:prSet/>
      <dgm:spPr/>
      <dgm:t>
        <a:bodyPr/>
        <a:lstStyle/>
        <a:p>
          <a:endParaRPr lang="en-GB"/>
        </a:p>
      </dgm:t>
    </dgm:pt>
    <dgm:pt modelId="{1D28284A-5D2C-4D48-9E41-69D844E7D196}">
      <dgm:prSet phldrT="[Text]"/>
      <dgm:spPr/>
      <dgm:t>
        <a:bodyPr/>
        <a:lstStyle/>
        <a:p>
          <a:r>
            <a:rPr lang="en-GB" dirty="0"/>
            <a:t>Algorithms</a:t>
          </a:r>
        </a:p>
      </dgm:t>
    </dgm:pt>
    <dgm:pt modelId="{71FBEB1B-1D06-824C-BCA3-A10819B8C1DA}" type="parTrans" cxnId="{B73FAC4A-10EE-5445-BB6D-2BBA26046892}">
      <dgm:prSet/>
      <dgm:spPr/>
      <dgm:t>
        <a:bodyPr/>
        <a:lstStyle/>
        <a:p>
          <a:endParaRPr lang="en-GB"/>
        </a:p>
      </dgm:t>
    </dgm:pt>
    <dgm:pt modelId="{2D4DEDBB-CFD4-144A-9E99-8410CA03C7F7}" type="sibTrans" cxnId="{B73FAC4A-10EE-5445-BB6D-2BBA26046892}">
      <dgm:prSet/>
      <dgm:spPr/>
      <dgm:t>
        <a:bodyPr/>
        <a:lstStyle/>
        <a:p>
          <a:endParaRPr lang="en-GB"/>
        </a:p>
      </dgm:t>
    </dgm:pt>
    <dgm:pt modelId="{1FA8BF79-8BD9-D440-8080-B8548B217C73}">
      <dgm:prSet phldrT="[Text]"/>
      <dgm:spPr/>
      <dgm:t>
        <a:bodyPr/>
        <a:lstStyle/>
        <a:p>
          <a:r>
            <a:rPr lang="en-GB" dirty="0"/>
            <a:t>Programming</a:t>
          </a:r>
        </a:p>
      </dgm:t>
    </dgm:pt>
    <dgm:pt modelId="{A2530204-3CE6-C246-8BE6-52D7C638609B}" type="parTrans" cxnId="{03D67AE9-D5B0-7740-A06A-10E969E3434D}">
      <dgm:prSet/>
      <dgm:spPr/>
      <dgm:t>
        <a:bodyPr/>
        <a:lstStyle/>
        <a:p>
          <a:endParaRPr lang="en-GB"/>
        </a:p>
      </dgm:t>
    </dgm:pt>
    <dgm:pt modelId="{C031146E-B382-B944-9163-16CC15ABF45D}" type="sibTrans" cxnId="{03D67AE9-D5B0-7740-A06A-10E969E3434D}">
      <dgm:prSet/>
      <dgm:spPr/>
      <dgm:t>
        <a:bodyPr/>
        <a:lstStyle/>
        <a:p>
          <a:endParaRPr lang="en-GB"/>
        </a:p>
      </dgm:t>
    </dgm:pt>
    <dgm:pt modelId="{061AAA68-05FC-F64E-8751-EA7CFD35623D}" type="pres">
      <dgm:prSet presAssocID="{1C0747A9-5E2E-B047-AD9D-A60D3581A701}" presName="hierChild1" presStyleCnt="0">
        <dgm:presLayoutVars>
          <dgm:orgChart val="1"/>
          <dgm:chPref val="1"/>
          <dgm:dir/>
          <dgm:animOne val="branch"/>
          <dgm:animLvl val="lvl"/>
          <dgm:resizeHandles/>
        </dgm:presLayoutVars>
      </dgm:prSet>
      <dgm:spPr/>
    </dgm:pt>
    <dgm:pt modelId="{EE6A7029-2A84-0847-B059-F838BF7BA11D}" type="pres">
      <dgm:prSet presAssocID="{74ED5BE5-14FA-3B47-8EA1-8A985CB6A2AE}" presName="hierRoot1" presStyleCnt="0">
        <dgm:presLayoutVars>
          <dgm:hierBranch val="init"/>
        </dgm:presLayoutVars>
      </dgm:prSet>
      <dgm:spPr/>
    </dgm:pt>
    <dgm:pt modelId="{78608EEA-392A-E848-8E8A-68FB99E0AC1A}" type="pres">
      <dgm:prSet presAssocID="{74ED5BE5-14FA-3B47-8EA1-8A985CB6A2AE}" presName="rootComposite1" presStyleCnt="0"/>
      <dgm:spPr/>
    </dgm:pt>
    <dgm:pt modelId="{71281CBD-06EE-334B-A164-E52F06A4988E}" type="pres">
      <dgm:prSet presAssocID="{74ED5BE5-14FA-3B47-8EA1-8A985CB6A2AE}" presName="rootText1" presStyleLbl="node0" presStyleIdx="0" presStyleCnt="1">
        <dgm:presLayoutVars>
          <dgm:chMax/>
          <dgm:chPref val="3"/>
        </dgm:presLayoutVars>
      </dgm:prSet>
      <dgm:spPr/>
    </dgm:pt>
    <dgm:pt modelId="{8E062DEE-47F0-3748-AA56-D3A290AF6A72}" type="pres">
      <dgm:prSet presAssocID="{74ED5BE5-14FA-3B47-8EA1-8A985CB6A2AE}" presName="titleText1" presStyleLbl="fgAcc0" presStyleIdx="0" presStyleCnt="1">
        <dgm:presLayoutVars>
          <dgm:chMax val="0"/>
          <dgm:chPref val="0"/>
        </dgm:presLayoutVars>
      </dgm:prSet>
      <dgm:spPr/>
    </dgm:pt>
    <dgm:pt modelId="{2BFDE8D4-5E48-6345-9D73-9DBF5125A187}" type="pres">
      <dgm:prSet presAssocID="{74ED5BE5-14FA-3B47-8EA1-8A985CB6A2AE}" presName="rootConnector1" presStyleLbl="node1" presStyleIdx="0" presStyleCnt="3"/>
      <dgm:spPr/>
    </dgm:pt>
    <dgm:pt modelId="{381201D6-8E09-754E-933A-8033E0EDD4A8}" type="pres">
      <dgm:prSet presAssocID="{74ED5BE5-14FA-3B47-8EA1-8A985CB6A2AE}" presName="hierChild2" presStyleCnt="0"/>
      <dgm:spPr/>
    </dgm:pt>
    <dgm:pt modelId="{3A4715E6-E5D3-DA4D-8028-03AF2189356D}" type="pres">
      <dgm:prSet presAssocID="{979916A5-AA2A-524F-BFB7-1BA466651E8B}" presName="Name37" presStyleLbl="parChTrans1D2" presStyleIdx="0" presStyleCnt="4"/>
      <dgm:spPr/>
    </dgm:pt>
    <dgm:pt modelId="{0A749C71-85DB-014A-B2E9-08D9796E3892}" type="pres">
      <dgm:prSet presAssocID="{31DDD6E3-EF9E-134F-BD06-9CF125F9354B}" presName="hierRoot2" presStyleCnt="0">
        <dgm:presLayoutVars>
          <dgm:hierBranch val="init"/>
        </dgm:presLayoutVars>
      </dgm:prSet>
      <dgm:spPr/>
    </dgm:pt>
    <dgm:pt modelId="{9E42E798-E450-0F44-B7A9-1F3B040985B2}" type="pres">
      <dgm:prSet presAssocID="{31DDD6E3-EF9E-134F-BD06-9CF125F9354B}" presName="rootComposite" presStyleCnt="0"/>
      <dgm:spPr/>
    </dgm:pt>
    <dgm:pt modelId="{737C1C41-C938-C340-AA67-4B3FD65F6647}" type="pres">
      <dgm:prSet presAssocID="{31DDD6E3-EF9E-134F-BD06-9CF125F9354B}" presName="rootText" presStyleLbl="node1" presStyleIdx="0" presStyleCnt="3">
        <dgm:presLayoutVars>
          <dgm:chMax/>
          <dgm:chPref val="3"/>
        </dgm:presLayoutVars>
      </dgm:prSet>
      <dgm:spPr/>
    </dgm:pt>
    <dgm:pt modelId="{979AF993-982C-5547-BE4D-59039655C32C}" type="pres">
      <dgm:prSet presAssocID="{31DDD6E3-EF9E-134F-BD06-9CF125F9354B}" presName="titleText2" presStyleLbl="fgAcc1" presStyleIdx="0" presStyleCnt="3">
        <dgm:presLayoutVars>
          <dgm:chMax val="0"/>
          <dgm:chPref val="0"/>
        </dgm:presLayoutVars>
      </dgm:prSet>
      <dgm:spPr/>
    </dgm:pt>
    <dgm:pt modelId="{78722C67-49EB-4141-A24B-561A9DAE8DF9}" type="pres">
      <dgm:prSet presAssocID="{31DDD6E3-EF9E-134F-BD06-9CF125F9354B}" presName="rootConnector" presStyleLbl="node2" presStyleIdx="0" presStyleCnt="0"/>
      <dgm:spPr/>
    </dgm:pt>
    <dgm:pt modelId="{1E6CEC0C-CE0D-1445-A52F-94330FFF3AE5}" type="pres">
      <dgm:prSet presAssocID="{31DDD6E3-EF9E-134F-BD06-9CF125F9354B}" presName="hierChild4" presStyleCnt="0"/>
      <dgm:spPr/>
    </dgm:pt>
    <dgm:pt modelId="{E1E75766-29AC-964A-BEF2-B2B645D9B83B}" type="pres">
      <dgm:prSet presAssocID="{31DDD6E3-EF9E-134F-BD06-9CF125F9354B}" presName="hierChild5" presStyleCnt="0"/>
      <dgm:spPr/>
    </dgm:pt>
    <dgm:pt modelId="{EF508BC8-9FFA-8441-985D-D12FDAFB1019}" type="pres">
      <dgm:prSet presAssocID="{71FBEB1B-1D06-824C-BCA3-A10819B8C1DA}" presName="Name37" presStyleLbl="parChTrans1D2" presStyleIdx="1" presStyleCnt="4"/>
      <dgm:spPr/>
    </dgm:pt>
    <dgm:pt modelId="{C8227FDB-3918-314C-BC78-D30864316862}" type="pres">
      <dgm:prSet presAssocID="{1D28284A-5D2C-4D48-9E41-69D844E7D196}" presName="hierRoot2" presStyleCnt="0">
        <dgm:presLayoutVars>
          <dgm:hierBranch val="init"/>
        </dgm:presLayoutVars>
      </dgm:prSet>
      <dgm:spPr/>
    </dgm:pt>
    <dgm:pt modelId="{06F480A0-F9E1-1741-9502-8309755BDF89}" type="pres">
      <dgm:prSet presAssocID="{1D28284A-5D2C-4D48-9E41-69D844E7D196}" presName="rootComposite" presStyleCnt="0"/>
      <dgm:spPr/>
    </dgm:pt>
    <dgm:pt modelId="{A385B284-AAEC-D74B-9EB8-C8D6C5122F7F}" type="pres">
      <dgm:prSet presAssocID="{1D28284A-5D2C-4D48-9E41-69D844E7D196}" presName="rootText" presStyleLbl="node1" presStyleIdx="1" presStyleCnt="3">
        <dgm:presLayoutVars>
          <dgm:chMax/>
          <dgm:chPref val="3"/>
        </dgm:presLayoutVars>
      </dgm:prSet>
      <dgm:spPr/>
    </dgm:pt>
    <dgm:pt modelId="{5A82B5CE-E019-5445-807F-F2665033A4CD}" type="pres">
      <dgm:prSet presAssocID="{1D28284A-5D2C-4D48-9E41-69D844E7D196}" presName="titleText2" presStyleLbl="fgAcc1" presStyleIdx="1" presStyleCnt="3">
        <dgm:presLayoutVars>
          <dgm:chMax val="0"/>
          <dgm:chPref val="0"/>
        </dgm:presLayoutVars>
      </dgm:prSet>
      <dgm:spPr/>
    </dgm:pt>
    <dgm:pt modelId="{9B18FBCA-5C29-9343-8B20-7A89255823CA}" type="pres">
      <dgm:prSet presAssocID="{1D28284A-5D2C-4D48-9E41-69D844E7D196}" presName="rootConnector" presStyleLbl="node2" presStyleIdx="0" presStyleCnt="0"/>
      <dgm:spPr/>
    </dgm:pt>
    <dgm:pt modelId="{AD30B7BE-C0C3-DA47-9D90-15EA7B728E38}" type="pres">
      <dgm:prSet presAssocID="{1D28284A-5D2C-4D48-9E41-69D844E7D196}" presName="hierChild4" presStyleCnt="0"/>
      <dgm:spPr/>
    </dgm:pt>
    <dgm:pt modelId="{22C90655-1FF1-A949-A1B9-EC13F21A929D}" type="pres">
      <dgm:prSet presAssocID="{1D28284A-5D2C-4D48-9E41-69D844E7D196}" presName="hierChild5" presStyleCnt="0"/>
      <dgm:spPr/>
    </dgm:pt>
    <dgm:pt modelId="{EE6FCCD6-7459-1444-9555-1CE83D665E4D}" type="pres">
      <dgm:prSet presAssocID="{A2530204-3CE6-C246-8BE6-52D7C638609B}" presName="Name37" presStyleLbl="parChTrans1D2" presStyleIdx="2" presStyleCnt="4"/>
      <dgm:spPr/>
    </dgm:pt>
    <dgm:pt modelId="{8E3B85DD-5699-5D48-B308-3713F0BC5CB2}" type="pres">
      <dgm:prSet presAssocID="{1FA8BF79-8BD9-D440-8080-B8548B217C73}" presName="hierRoot2" presStyleCnt="0">
        <dgm:presLayoutVars>
          <dgm:hierBranch val="init"/>
        </dgm:presLayoutVars>
      </dgm:prSet>
      <dgm:spPr/>
    </dgm:pt>
    <dgm:pt modelId="{162BE1AF-622E-BC41-9223-130ED07F0464}" type="pres">
      <dgm:prSet presAssocID="{1FA8BF79-8BD9-D440-8080-B8548B217C73}" presName="rootComposite" presStyleCnt="0"/>
      <dgm:spPr/>
    </dgm:pt>
    <dgm:pt modelId="{10B2BDC9-49AD-5B48-A5B1-4FBEF069A475}" type="pres">
      <dgm:prSet presAssocID="{1FA8BF79-8BD9-D440-8080-B8548B217C73}" presName="rootText" presStyleLbl="node1" presStyleIdx="2" presStyleCnt="3">
        <dgm:presLayoutVars>
          <dgm:chMax/>
          <dgm:chPref val="3"/>
        </dgm:presLayoutVars>
      </dgm:prSet>
      <dgm:spPr/>
    </dgm:pt>
    <dgm:pt modelId="{115964BB-D4B1-1141-BBEA-CB6DA27E07C6}" type="pres">
      <dgm:prSet presAssocID="{1FA8BF79-8BD9-D440-8080-B8548B217C73}" presName="titleText2" presStyleLbl="fgAcc1" presStyleIdx="2" presStyleCnt="3">
        <dgm:presLayoutVars>
          <dgm:chMax val="0"/>
          <dgm:chPref val="0"/>
        </dgm:presLayoutVars>
      </dgm:prSet>
      <dgm:spPr/>
    </dgm:pt>
    <dgm:pt modelId="{A2ED1B88-86CB-5142-A63F-2F0F397C0AA1}" type="pres">
      <dgm:prSet presAssocID="{1FA8BF79-8BD9-D440-8080-B8548B217C73}" presName="rootConnector" presStyleLbl="node2" presStyleIdx="0" presStyleCnt="0"/>
      <dgm:spPr/>
    </dgm:pt>
    <dgm:pt modelId="{B318D384-C9DE-334E-9119-454A7EB19092}" type="pres">
      <dgm:prSet presAssocID="{1FA8BF79-8BD9-D440-8080-B8548B217C73}" presName="hierChild4" presStyleCnt="0"/>
      <dgm:spPr/>
    </dgm:pt>
    <dgm:pt modelId="{0D688BCF-1F70-5D46-BF1D-1CB70E5F239A}" type="pres">
      <dgm:prSet presAssocID="{1FA8BF79-8BD9-D440-8080-B8548B217C73}" presName="hierChild5" presStyleCnt="0"/>
      <dgm:spPr/>
    </dgm:pt>
    <dgm:pt modelId="{522CE638-1AE9-A444-94DF-CEF74EA9C4AB}" type="pres">
      <dgm:prSet presAssocID="{74ED5BE5-14FA-3B47-8EA1-8A985CB6A2AE}" presName="hierChild3" presStyleCnt="0"/>
      <dgm:spPr/>
    </dgm:pt>
    <dgm:pt modelId="{0BB92C8C-F4CF-9E46-907F-C9D630E4BA9F}" type="pres">
      <dgm:prSet presAssocID="{899143B8-63AD-F44F-BB0E-0FC093C9B604}" presName="Name96" presStyleLbl="parChTrans1D2" presStyleIdx="3" presStyleCnt="4"/>
      <dgm:spPr/>
    </dgm:pt>
    <dgm:pt modelId="{1B658BC7-930B-E746-8817-18A5D8368E88}" type="pres">
      <dgm:prSet presAssocID="{BD502DA6-5947-434F-B725-625750C3618C}" presName="hierRoot3" presStyleCnt="0">
        <dgm:presLayoutVars>
          <dgm:hierBranch val="init"/>
        </dgm:presLayoutVars>
      </dgm:prSet>
      <dgm:spPr/>
    </dgm:pt>
    <dgm:pt modelId="{90E5425C-3AF5-6B4E-8B15-2B88FB7CF00A}" type="pres">
      <dgm:prSet presAssocID="{BD502DA6-5947-434F-B725-625750C3618C}" presName="rootComposite3" presStyleCnt="0"/>
      <dgm:spPr/>
    </dgm:pt>
    <dgm:pt modelId="{CC0438C8-04A2-7F4B-89BF-41DBF0BED05F}" type="pres">
      <dgm:prSet presAssocID="{BD502DA6-5947-434F-B725-625750C3618C}" presName="rootText3" presStyleLbl="asst1" presStyleIdx="0" presStyleCnt="1">
        <dgm:presLayoutVars>
          <dgm:chPref val="3"/>
        </dgm:presLayoutVars>
      </dgm:prSet>
      <dgm:spPr/>
    </dgm:pt>
    <dgm:pt modelId="{3F0E9945-0190-4845-8CD5-EA29F3CE1D23}" type="pres">
      <dgm:prSet presAssocID="{BD502DA6-5947-434F-B725-625750C3618C}" presName="titleText3" presStyleLbl="fgAcc2" presStyleIdx="0" presStyleCnt="1">
        <dgm:presLayoutVars>
          <dgm:chMax val="0"/>
          <dgm:chPref val="0"/>
        </dgm:presLayoutVars>
      </dgm:prSet>
      <dgm:spPr/>
    </dgm:pt>
    <dgm:pt modelId="{6D80058E-89CD-984D-96F7-B90CCCB7B4D1}" type="pres">
      <dgm:prSet presAssocID="{BD502DA6-5947-434F-B725-625750C3618C}" presName="rootConnector3" presStyleLbl="asst1" presStyleIdx="0" presStyleCnt="1"/>
      <dgm:spPr/>
    </dgm:pt>
    <dgm:pt modelId="{9E6DBD73-8DCE-814F-87A0-4BBCC374F295}" type="pres">
      <dgm:prSet presAssocID="{BD502DA6-5947-434F-B725-625750C3618C}" presName="hierChild6" presStyleCnt="0"/>
      <dgm:spPr/>
    </dgm:pt>
    <dgm:pt modelId="{9BBE647D-D902-3745-85F5-8A2C9600CF3A}" type="pres">
      <dgm:prSet presAssocID="{BD502DA6-5947-434F-B725-625750C3618C}" presName="hierChild7" presStyleCnt="0"/>
      <dgm:spPr/>
    </dgm:pt>
  </dgm:ptLst>
  <dgm:cxnLst>
    <dgm:cxn modelId="{D9314B0B-ABA2-EF43-A0B5-9604DE40E7DB}" type="presOf" srcId="{1D28284A-5D2C-4D48-9E41-69D844E7D196}" destId="{A385B284-AAEC-D74B-9EB8-C8D6C5122F7F}" srcOrd="0" destOrd="0" presId="urn:microsoft.com/office/officeart/2008/layout/NameandTitleOrganizationalChart"/>
    <dgm:cxn modelId="{2F26AE0F-11CB-7346-AEB2-7AF97EE68124}" type="presOf" srcId="{BD502DA6-5947-434F-B725-625750C3618C}" destId="{6D80058E-89CD-984D-96F7-B90CCCB7B4D1}" srcOrd="1" destOrd="0" presId="urn:microsoft.com/office/officeart/2008/layout/NameandTitleOrganizationalChart"/>
    <dgm:cxn modelId="{A188922B-706A-4B4E-B8FA-E02D536F5969}" srcId="{1C0747A9-5E2E-B047-AD9D-A60D3581A701}" destId="{74ED5BE5-14FA-3B47-8EA1-8A985CB6A2AE}" srcOrd="0" destOrd="0" parTransId="{269BA1B5-2D31-CE43-B424-088905A09669}" sibTransId="{FE19DF7F-831F-7F4C-BB95-9B21AA63BCA4}"/>
    <dgm:cxn modelId="{11019337-7AA0-634C-89FA-B3E07748626B}" type="presOf" srcId="{31DDD6E3-EF9E-134F-BD06-9CF125F9354B}" destId="{737C1C41-C938-C340-AA67-4B3FD65F6647}" srcOrd="0" destOrd="0" presId="urn:microsoft.com/office/officeart/2008/layout/NameandTitleOrganizationalChart"/>
    <dgm:cxn modelId="{62CAA039-99EF-D74C-B221-4D0BF61E2319}" type="presOf" srcId="{74ED5BE5-14FA-3B47-8EA1-8A985CB6A2AE}" destId="{71281CBD-06EE-334B-A164-E52F06A4988E}" srcOrd="0" destOrd="0" presId="urn:microsoft.com/office/officeart/2008/layout/NameandTitleOrganizationalChart"/>
    <dgm:cxn modelId="{970BA43A-DA93-2441-ADFA-D191A1FCC55E}" type="presOf" srcId="{1FA8BF79-8BD9-D440-8080-B8548B217C73}" destId="{10B2BDC9-49AD-5B48-A5B1-4FBEF069A475}" srcOrd="0" destOrd="0" presId="urn:microsoft.com/office/officeart/2008/layout/NameandTitleOrganizationalChart"/>
    <dgm:cxn modelId="{67B61D49-A10F-EE42-B0C1-7C60BFB8F2F5}" type="presOf" srcId="{31DDD6E3-EF9E-134F-BD06-9CF125F9354B}" destId="{78722C67-49EB-4141-A24B-561A9DAE8DF9}" srcOrd="1" destOrd="0" presId="urn:microsoft.com/office/officeart/2008/layout/NameandTitleOrganizationalChart"/>
    <dgm:cxn modelId="{B73FAC4A-10EE-5445-BB6D-2BBA26046892}" srcId="{74ED5BE5-14FA-3B47-8EA1-8A985CB6A2AE}" destId="{1D28284A-5D2C-4D48-9E41-69D844E7D196}" srcOrd="2" destOrd="0" parTransId="{71FBEB1B-1D06-824C-BCA3-A10819B8C1DA}" sibTransId="{2D4DEDBB-CFD4-144A-9E99-8410CA03C7F7}"/>
    <dgm:cxn modelId="{A876956B-7F95-6B41-AD76-25A7E407CC5D}" type="presOf" srcId="{899143B8-63AD-F44F-BB0E-0FC093C9B604}" destId="{0BB92C8C-F4CF-9E46-907F-C9D630E4BA9F}" srcOrd="0" destOrd="0" presId="urn:microsoft.com/office/officeart/2008/layout/NameandTitleOrganizationalChart"/>
    <dgm:cxn modelId="{85E18184-7D49-4440-AEE1-25D8BCF50C23}" type="presOf" srcId="{979916A5-AA2A-524F-BFB7-1BA466651E8B}" destId="{3A4715E6-E5D3-DA4D-8028-03AF2189356D}" srcOrd="0" destOrd="0" presId="urn:microsoft.com/office/officeart/2008/layout/NameandTitleOrganizationalChart"/>
    <dgm:cxn modelId="{A10F6F8C-A410-C548-8331-DF15BEF7ED3A}" type="presOf" srcId="{74ED5BE5-14FA-3B47-8EA1-8A985CB6A2AE}" destId="{2BFDE8D4-5E48-6345-9D73-9DBF5125A187}" srcOrd="1" destOrd="0" presId="urn:microsoft.com/office/officeart/2008/layout/NameandTitleOrganizationalChart"/>
    <dgm:cxn modelId="{A631B18D-804A-DD43-849C-50923B025FD9}" type="presOf" srcId="{2D4DEDBB-CFD4-144A-9E99-8410CA03C7F7}" destId="{5A82B5CE-E019-5445-807F-F2665033A4CD}" srcOrd="0" destOrd="0" presId="urn:microsoft.com/office/officeart/2008/layout/NameandTitleOrganizationalChart"/>
    <dgm:cxn modelId="{11DFDE96-FF9E-C249-9604-FE5E0B381F63}" srcId="{74ED5BE5-14FA-3B47-8EA1-8A985CB6A2AE}" destId="{BD502DA6-5947-434F-B725-625750C3618C}" srcOrd="0" destOrd="0" parTransId="{899143B8-63AD-F44F-BB0E-0FC093C9B604}" sibTransId="{71F482F3-4F98-7745-BCB0-A55064DAC955}"/>
    <dgm:cxn modelId="{A54DCD9D-2231-E14A-8512-723F6651C99F}" srcId="{74ED5BE5-14FA-3B47-8EA1-8A985CB6A2AE}" destId="{31DDD6E3-EF9E-134F-BD06-9CF125F9354B}" srcOrd="1" destOrd="0" parTransId="{979916A5-AA2A-524F-BFB7-1BA466651E8B}" sibTransId="{2EC8D76F-ADE9-B24C-96D0-1A6647FBE1CA}"/>
    <dgm:cxn modelId="{6B747B9E-4A94-3248-AE39-F065F06DC33F}" type="presOf" srcId="{A2530204-3CE6-C246-8BE6-52D7C638609B}" destId="{EE6FCCD6-7459-1444-9555-1CE83D665E4D}" srcOrd="0" destOrd="0" presId="urn:microsoft.com/office/officeart/2008/layout/NameandTitleOrganizationalChart"/>
    <dgm:cxn modelId="{EACC95B0-90E3-9B48-A240-249DC1292500}" type="presOf" srcId="{71FBEB1B-1D06-824C-BCA3-A10819B8C1DA}" destId="{EF508BC8-9FFA-8441-985D-D12FDAFB1019}" srcOrd="0" destOrd="0" presId="urn:microsoft.com/office/officeart/2008/layout/NameandTitleOrganizationalChart"/>
    <dgm:cxn modelId="{E22088BC-A0B3-C94B-BC41-48E4BCC37F52}" type="presOf" srcId="{1C0747A9-5E2E-B047-AD9D-A60D3581A701}" destId="{061AAA68-05FC-F64E-8751-EA7CFD35623D}" srcOrd="0" destOrd="0" presId="urn:microsoft.com/office/officeart/2008/layout/NameandTitleOrganizationalChart"/>
    <dgm:cxn modelId="{29A83EC4-9CD1-5840-97C1-5F35AB45EA7F}" type="presOf" srcId="{1FA8BF79-8BD9-D440-8080-B8548B217C73}" destId="{A2ED1B88-86CB-5142-A63F-2F0F397C0AA1}" srcOrd="1" destOrd="0" presId="urn:microsoft.com/office/officeart/2008/layout/NameandTitleOrganizationalChart"/>
    <dgm:cxn modelId="{161878CC-1555-6C4C-BEEC-CCB32B2B83AB}" type="presOf" srcId="{C031146E-B382-B944-9163-16CC15ABF45D}" destId="{115964BB-D4B1-1141-BBEA-CB6DA27E07C6}" srcOrd="0" destOrd="0" presId="urn:microsoft.com/office/officeart/2008/layout/NameandTitleOrganizationalChart"/>
    <dgm:cxn modelId="{9519E8D8-76CC-814A-914E-B7E481FE04EC}" type="presOf" srcId="{FE19DF7F-831F-7F4C-BB95-9B21AA63BCA4}" destId="{8E062DEE-47F0-3748-AA56-D3A290AF6A72}" srcOrd="0" destOrd="0" presId="urn:microsoft.com/office/officeart/2008/layout/NameandTitleOrganizationalChart"/>
    <dgm:cxn modelId="{03D67AE9-D5B0-7740-A06A-10E969E3434D}" srcId="{74ED5BE5-14FA-3B47-8EA1-8A985CB6A2AE}" destId="{1FA8BF79-8BD9-D440-8080-B8548B217C73}" srcOrd="3" destOrd="0" parTransId="{A2530204-3CE6-C246-8BE6-52D7C638609B}" sibTransId="{C031146E-B382-B944-9163-16CC15ABF45D}"/>
    <dgm:cxn modelId="{29A0BBF8-10CC-3040-B053-6BDD88791C67}" type="presOf" srcId="{71F482F3-4F98-7745-BCB0-A55064DAC955}" destId="{3F0E9945-0190-4845-8CD5-EA29F3CE1D23}" srcOrd="0" destOrd="0" presId="urn:microsoft.com/office/officeart/2008/layout/NameandTitleOrganizationalChart"/>
    <dgm:cxn modelId="{8BE522FC-6DB8-A246-8A54-4BCAA7E3852F}" type="presOf" srcId="{BD502DA6-5947-434F-B725-625750C3618C}" destId="{CC0438C8-04A2-7F4B-89BF-41DBF0BED05F}" srcOrd="0" destOrd="0" presId="urn:microsoft.com/office/officeart/2008/layout/NameandTitleOrganizationalChart"/>
    <dgm:cxn modelId="{A68FFEFE-689B-3941-85EF-D8D6DB10F1CA}" type="presOf" srcId="{2EC8D76F-ADE9-B24C-96D0-1A6647FBE1CA}" destId="{979AF993-982C-5547-BE4D-59039655C32C}" srcOrd="0" destOrd="0" presId="urn:microsoft.com/office/officeart/2008/layout/NameandTitleOrganizationalChart"/>
    <dgm:cxn modelId="{05EFF0FF-B2BA-7E42-BC2B-84B938512FC6}" type="presOf" srcId="{1D28284A-5D2C-4D48-9E41-69D844E7D196}" destId="{9B18FBCA-5C29-9343-8B20-7A89255823CA}" srcOrd="1" destOrd="0" presId="urn:microsoft.com/office/officeart/2008/layout/NameandTitleOrganizationalChart"/>
    <dgm:cxn modelId="{6F6CF3E8-B063-844E-976A-A31119472AA1}" type="presParOf" srcId="{061AAA68-05FC-F64E-8751-EA7CFD35623D}" destId="{EE6A7029-2A84-0847-B059-F838BF7BA11D}" srcOrd="0" destOrd="0" presId="urn:microsoft.com/office/officeart/2008/layout/NameandTitleOrganizationalChart"/>
    <dgm:cxn modelId="{A5FA3805-CBDA-F548-9587-F9E5E0A90430}" type="presParOf" srcId="{EE6A7029-2A84-0847-B059-F838BF7BA11D}" destId="{78608EEA-392A-E848-8E8A-68FB99E0AC1A}" srcOrd="0" destOrd="0" presId="urn:microsoft.com/office/officeart/2008/layout/NameandTitleOrganizationalChart"/>
    <dgm:cxn modelId="{09B4D638-75C0-1D47-B98C-5D45451B625F}" type="presParOf" srcId="{78608EEA-392A-E848-8E8A-68FB99E0AC1A}" destId="{71281CBD-06EE-334B-A164-E52F06A4988E}" srcOrd="0" destOrd="0" presId="urn:microsoft.com/office/officeart/2008/layout/NameandTitleOrganizationalChart"/>
    <dgm:cxn modelId="{686643B9-5858-B64E-9A37-2393EC3EBF5E}" type="presParOf" srcId="{78608EEA-392A-E848-8E8A-68FB99E0AC1A}" destId="{8E062DEE-47F0-3748-AA56-D3A290AF6A72}" srcOrd="1" destOrd="0" presId="urn:microsoft.com/office/officeart/2008/layout/NameandTitleOrganizationalChart"/>
    <dgm:cxn modelId="{025F1696-F436-D14E-9095-5E5361013F3B}" type="presParOf" srcId="{78608EEA-392A-E848-8E8A-68FB99E0AC1A}" destId="{2BFDE8D4-5E48-6345-9D73-9DBF5125A187}" srcOrd="2" destOrd="0" presId="urn:microsoft.com/office/officeart/2008/layout/NameandTitleOrganizationalChart"/>
    <dgm:cxn modelId="{5691EE49-CD6E-A54D-A8AD-AD3EC742BAD8}" type="presParOf" srcId="{EE6A7029-2A84-0847-B059-F838BF7BA11D}" destId="{381201D6-8E09-754E-933A-8033E0EDD4A8}" srcOrd="1" destOrd="0" presId="urn:microsoft.com/office/officeart/2008/layout/NameandTitleOrganizationalChart"/>
    <dgm:cxn modelId="{39E632D2-9370-E24A-853C-C1750E060BB9}" type="presParOf" srcId="{381201D6-8E09-754E-933A-8033E0EDD4A8}" destId="{3A4715E6-E5D3-DA4D-8028-03AF2189356D}" srcOrd="0" destOrd="0" presId="urn:microsoft.com/office/officeart/2008/layout/NameandTitleOrganizationalChart"/>
    <dgm:cxn modelId="{2FE63A4A-AFF8-224A-8F01-6EEB8541D075}" type="presParOf" srcId="{381201D6-8E09-754E-933A-8033E0EDD4A8}" destId="{0A749C71-85DB-014A-B2E9-08D9796E3892}" srcOrd="1" destOrd="0" presId="urn:microsoft.com/office/officeart/2008/layout/NameandTitleOrganizationalChart"/>
    <dgm:cxn modelId="{E175D4E2-96C4-234D-80ED-3366657AAE1D}" type="presParOf" srcId="{0A749C71-85DB-014A-B2E9-08D9796E3892}" destId="{9E42E798-E450-0F44-B7A9-1F3B040985B2}" srcOrd="0" destOrd="0" presId="urn:microsoft.com/office/officeart/2008/layout/NameandTitleOrganizationalChart"/>
    <dgm:cxn modelId="{FE343A07-8134-9740-A5B9-86B206C48667}" type="presParOf" srcId="{9E42E798-E450-0F44-B7A9-1F3B040985B2}" destId="{737C1C41-C938-C340-AA67-4B3FD65F6647}" srcOrd="0" destOrd="0" presId="urn:microsoft.com/office/officeart/2008/layout/NameandTitleOrganizationalChart"/>
    <dgm:cxn modelId="{375B91FC-8CC6-5A44-AAE3-E75FAF9B8B20}" type="presParOf" srcId="{9E42E798-E450-0F44-B7A9-1F3B040985B2}" destId="{979AF993-982C-5547-BE4D-59039655C32C}" srcOrd="1" destOrd="0" presId="urn:microsoft.com/office/officeart/2008/layout/NameandTitleOrganizationalChart"/>
    <dgm:cxn modelId="{8F92E1E0-C46A-7B4B-A1CE-449458A3FBF6}" type="presParOf" srcId="{9E42E798-E450-0F44-B7A9-1F3B040985B2}" destId="{78722C67-49EB-4141-A24B-561A9DAE8DF9}" srcOrd="2" destOrd="0" presId="urn:microsoft.com/office/officeart/2008/layout/NameandTitleOrganizationalChart"/>
    <dgm:cxn modelId="{B21DA7A2-92B4-4646-9B7F-A8ACE2B55FD0}" type="presParOf" srcId="{0A749C71-85DB-014A-B2E9-08D9796E3892}" destId="{1E6CEC0C-CE0D-1445-A52F-94330FFF3AE5}" srcOrd="1" destOrd="0" presId="urn:microsoft.com/office/officeart/2008/layout/NameandTitleOrganizationalChart"/>
    <dgm:cxn modelId="{E2B5E75D-C10A-CB4A-88A0-D5D8AD97F023}" type="presParOf" srcId="{0A749C71-85DB-014A-B2E9-08D9796E3892}" destId="{E1E75766-29AC-964A-BEF2-B2B645D9B83B}" srcOrd="2" destOrd="0" presId="urn:microsoft.com/office/officeart/2008/layout/NameandTitleOrganizationalChart"/>
    <dgm:cxn modelId="{2459429C-9BAA-A344-B545-BD2F9781CD1E}" type="presParOf" srcId="{381201D6-8E09-754E-933A-8033E0EDD4A8}" destId="{EF508BC8-9FFA-8441-985D-D12FDAFB1019}" srcOrd="2" destOrd="0" presId="urn:microsoft.com/office/officeart/2008/layout/NameandTitleOrganizationalChart"/>
    <dgm:cxn modelId="{6940A07E-2A11-874B-9E79-465B7588B629}" type="presParOf" srcId="{381201D6-8E09-754E-933A-8033E0EDD4A8}" destId="{C8227FDB-3918-314C-BC78-D30864316862}" srcOrd="3" destOrd="0" presId="urn:microsoft.com/office/officeart/2008/layout/NameandTitleOrganizationalChart"/>
    <dgm:cxn modelId="{1A6180AB-B3D1-9449-8ABC-5504033A69AF}" type="presParOf" srcId="{C8227FDB-3918-314C-BC78-D30864316862}" destId="{06F480A0-F9E1-1741-9502-8309755BDF89}" srcOrd="0" destOrd="0" presId="urn:microsoft.com/office/officeart/2008/layout/NameandTitleOrganizationalChart"/>
    <dgm:cxn modelId="{E3EFDBEB-34DC-BE40-82AE-FAB3834A14DB}" type="presParOf" srcId="{06F480A0-F9E1-1741-9502-8309755BDF89}" destId="{A385B284-AAEC-D74B-9EB8-C8D6C5122F7F}" srcOrd="0" destOrd="0" presId="urn:microsoft.com/office/officeart/2008/layout/NameandTitleOrganizationalChart"/>
    <dgm:cxn modelId="{5B8C2B50-7D42-D04D-98D9-186B753EA54C}" type="presParOf" srcId="{06F480A0-F9E1-1741-9502-8309755BDF89}" destId="{5A82B5CE-E019-5445-807F-F2665033A4CD}" srcOrd="1" destOrd="0" presId="urn:microsoft.com/office/officeart/2008/layout/NameandTitleOrganizationalChart"/>
    <dgm:cxn modelId="{B8E8CD8D-1719-0040-9EAA-8FF7821C10EA}" type="presParOf" srcId="{06F480A0-F9E1-1741-9502-8309755BDF89}" destId="{9B18FBCA-5C29-9343-8B20-7A89255823CA}" srcOrd="2" destOrd="0" presId="urn:microsoft.com/office/officeart/2008/layout/NameandTitleOrganizationalChart"/>
    <dgm:cxn modelId="{53BA25B0-71AE-1748-AD3E-E6D7B3719556}" type="presParOf" srcId="{C8227FDB-3918-314C-BC78-D30864316862}" destId="{AD30B7BE-C0C3-DA47-9D90-15EA7B728E38}" srcOrd="1" destOrd="0" presId="urn:microsoft.com/office/officeart/2008/layout/NameandTitleOrganizationalChart"/>
    <dgm:cxn modelId="{E677C5E9-D214-EF4D-BF5F-D0FF31F0F701}" type="presParOf" srcId="{C8227FDB-3918-314C-BC78-D30864316862}" destId="{22C90655-1FF1-A949-A1B9-EC13F21A929D}" srcOrd="2" destOrd="0" presId="urn:microsoft.com/office/officeart/2008/layout/NameandTitleOrganizationalChart"/>
    <dgm:cxn modelId="{2A5ABD01-BFB4-084B-8E84-71DE014EBFB2}" type="presParOf" srcId="{381201D6-8E09-754E-933A-8033E0EDD4A8}" destId="{EE6FCCD6-7459-1444-9555-1CE83D665E4D}" srcOrd="4" destOrd="0" presId="urn:microsoft.com/office/officeart/2008/layout/NameandTitleOrganizationalChart"/>
    <dgm:cxn modelId="{6FCE7112-7BE1-2E4F-AD3A-4F78D7E4F779}" type="presParOf" srcId="{381201D6-8E09-754E-933A-8033E0EDD4A8}" destId="{8E3B85DD-5699-5D48-B308-3713F0BC5CB2}" srcOrd="5" destOrd="0" presId="urn:microsoft.com/office/officeart/2008/layout/NameandTitleOrganizationalChart"/>
    <dgm:cxn modelId="{6556A534-A265-5147-92B0-C0E19348AB9A}" type="presParOf" srcId="{8E3B85DD-5699-5D48-B308-3713F0BC5CB2}" destId="{162BE1AF-622E-BC41-9223-130ED07F0464}" srcOrd="0" destOrd="0" presId="urn:microsoft.com/office/officeart/2008/layout/NameandTitleOrganizationalChart"/>
    <dgm:cxn modelId="{5B01B7C9-D172-0743-A2F1-348436243151}" type="presParOf" srcId="{162BE1AF-622E-BC41-9223-130ED07F0464}" destId="{10B2BDC9-49AD-5B48-A5B1-4FBEF069A475}" srcOrd="0" destOrd="0" presId="urn:microsoft.com/office/officeart/2008/layout/NameandTitleOrganizationalChart"/>
    <dgm:cxn modelId="{489D0579-C144-3544-A1ED-DC74F4A3523E}" type="presParOf" srcId="{162BE1AF-622E-BC41-9223-130ED07F0464}" destId="{115964BB-D4B1-1141-BBEA-CB6DA27E07C6}" srcOrd="1" destOrd="0" presId="urn:microsoft.com/office/officeart/2008/layout/NameandTitleOrganizationalChart"/>
    <dgm:cxn modelId="{A77DFFB6-3D26-614E-ABC0-3332660B4B01}" type="presParOf" srcId="{162BE1AF-622E-BC41-9223-130ED07F0464}" destId="{A2ED1B88-86CB-5142-A63F-2F0F397C0AA1}" srcOrd="2" destOrd="0" presId="urn:microsoft.com/office/officeart/2008/layout/NameandTitleOrganizationalChart"/>
    <dgm:cxn modelId="{6918BE6C-CB20-1141-B85B-995E75912C56}" type="presParOf" srcId="{8E3B85DD-5699-5D48-B308-3713F0BC5CB2}" destId="{B318D384-C9DE-334E-9119-454A7EB19092}" srcOrd="1" destOrd="0" presId="urn:microsoft.com/office/officeart/2008/layout/NameandTitleOrganizationalChart"/>
    <dgm:cxn modelId="{E49444C0-4B10-6544-8119-C2D574B04F75}" type="presParOf" srcId="{8E3B85DD-5699-5D48-B308-3713F0BC5CB2}" destId="{0D688BCF-1F70-5D46-BF1D-1CB70E5F239A}" srcOrd="2" destOrd="0" presId="urn:microsoft.com/office/officeart/2008/layout/NameandTitleOrganizationalChart"/>
    <dgm:cxn modelId="{25A1D770-F8C8-454F-B5B2-573BE87C4A7C}" type="presParOf" srcId="{EE6A7029-2A84-0847-B059-F838BF7BA11D}" destId="{522CE638-1AE9-A444-94DF-CEF74EA9C4AB}" srcOrd="2" destOrd="0" presId="urn:microsoft.com/office/officeart/2008/layout/NameandTitleOrganizationalChart"/>
    <dgm:cxn modelId="{DF8A0740-3443-304B-9CBB-5A17F7DBEB67}" type="presParOf" srcId="{522CE638-1AE9-A444-94DF-CEF74EA9C4AB}" destId="{0BB92C8C-F4CF-9E46-907F-C9D630E4BA9F}" srcOrd="0" destOrd="0" presId="urn:microsoft.com/office/officeart/2008/layout/NameandTitleOrganizationalChart"/>
    <dgm:cxn modelId="{4A636C18-427A-9440-935F-658BC0C1584D}" type="presParOf" srcId="{522CE638-1AE9-A444-94DF-CEF74EA9C4AB}" destId="{1B658BC7-930B-E746-8817-18A5D8368E88}" srcOrd="1" destOrd="0" presId="urn:microsoft.com/office/officeart/2008/layout/NameandTitleOrganizationalChart"/>
    <dgm:cxn modelId="{FE977967-8B12-AB4B-A771-CD30D376C5A7}" type="presParOf" srcId="{1B658BC7-930B-E746-8817-18A5D8368E88}" destId="{90E5425C-3AF5-6B4E-8B15-2B88FB7CF00A}" srcOrd="0" destOrd="0" presId="urn:microsoft.com/office/officeart/2008/layout/NameandTitleOrganizationalChart"/>
    <dgm:cxn modelId="{F2791BAD-65E6-F646-9B01-C5137DF8FAA0}" type="presParOf" srcId="{90E5425C-3AF5-6B4E-8B15-2B88FB7CF00A}" destId="{CC0438C8-04A2-7F4B-89BF-41DBF0BED05F}" srcOrd="0" destOrd="0" presId="urn:microsoft.com/office/officeart/2008/layout/NameandTitleOrganizationalChart"/>
    <dgm:cxn modelId="{94C2B837-B207-5D4F-86A1-A3164471F847}" type="presParOf" srcId="{90E5425C-3AF5-6B4E-8B15-2B88FB7CF00A}" destId="{3F0E9945-0190-4845-8CD5-EA29F3CE1D23}" srcOrd="1" destOrd="0" presId="urn:microsoft.com/office/officeart/2008/layout/NameandTitleOrganizationalChart"/>
    <dgm:cxn modelId="{958B40A1-D66A-304D-9B39-52C82D4779D9}" type="presParOf" srcId="{90E5425C-3AF5-6B4E-8B15-2B88FB7CF00A}" destId="{6D80058E-89CD-984D-96F7-B90CCCB7B4D1}" srcOrd="2" destOrd="0" presId="urn:microsoft.com/office/officeart/2008/layout/NameandTitleOrganizationalChart"/>
    <dgm:cxn modelId="{94D4BD2A-78C6-6441-BEDB-CB84E8D65ED5}" type="presParOf" srcId="{1B658BC7-930B-E746-8817-18A5D8368E88}" destId="{9E6DBD73-8DCE-814F-87A0-4BBCC374F295}" srcOrd="1" destOrd="0" presId="urn:microsoft.com/office/officeart/2008/layout/NameandTitleOrganizationalChart"/>
    <dgm:cxn modelId="{94E81D76-7F93-894B-9C6E-267F3D73AEF1}" type="presParOf" srcId="{1B658BC7-930B-E746-8817-18A5D8368E88}" destId="{9BBE647D-D902-3745-85F5-8A2C9600CF3A}" srcOrd="2" destOrd="0" presId="urn:microsoft.com/office/officeart/2008/layout/NameandTitleOrganizationalChart"/>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0747A9-5E2E-B047-AD9D-A60D3581A701}" type="doc">
      <dgm:prSet loTypeId="urn:microsoft.com/office/officeart/2008/layout/NameandTitleOrganizationalChart" loCatId="" qsTypeId="urn:microsoft.com/office/officeart/2005/8/quickstyle/simple1" qsCatId="simple" csTypeId="urn:microsoft.com/office/officeart/2005/8/colors/colorful4" csCatId="colorful" phldr="1"/>
      <dgm:spPr/>
      <dgm:t>
        <a:bodyPr/>
        <a:lstStyle/>
        <a:p>
          <a:endParaRPr lang="en-GB"/>
        </a:p>
      </dgm:t>
    </dgm:pt>
    <dgm:pt modelId="{74ED5BE5-14FA-3B47-8EA1-8A985CB6A2AE}">
      <dgm:prSet phldrT="[Text]"/>
      <dgm:spPr/>
      <dgm:t>
        <a:bodyPr/>
        <a:lstStyle/>
        <a:p>
          <a:r>
            <a:rPr lang="en-GB" dirty="0"/>
            <a:t>Functions</a:t>
          </a:r>
        </a:p>
      </dgm:t>
    </dgm:pt>
    <dgm:pt modelId="{269BA1B5-2D31-CE43-B424-088905A09669}" type="parTrans" cxnId="{A188922B-706A-4B4E-B8FA-E02D536F5969}">
      <dgm:prSet/>
      <dgm:spPr/>
      <dgm:t>
        <a:bodyPr/>
        <a:lstStyle/>
        <a:p>
          <a:endParaRPr lang="en-GB"/>
        </a:p>
      </dgm:t>
    </dgm:pt>
    <dgm:pt modelId="{FE19DF7F-831F-7F4C-BB95-9B21AA63BCA4}" type="sibTrans" cxnId="{A188922B-706A-4B4E-B8FA-E02D536F5969}">
      <dgm:prSet/>
      <dgm:spPr/>
      <dgm:t>
        <a:bodyPr/>
        <a:lstStyle/>
        <a:p>
          <a:endParaRPr lang="en-GB"/>
        </a:p>
      </dgm:t>
    </dgm:pt>
    <dgm:pt modelId="{BD502DA6-5947-434F-B725-625750C3618C}" type="asst">
      <dgm:prSet phldrT="[Text]"/>
      <dgm:spPr/>
      <dgm:t>
        <a:bodyPr/>
        <a:lstStyle/>
        <a:p>
          <a:r>
            <a:rPr lang="en-GB" dirty="0"/>
            <a:t>Recursive</a:t>
          </a:r>
        </a:p>
      </dgm:t>
    </dgm:pt>
    <dgm:pt modelId="{899143B8-63AD-F44F-BB0E-0FC093C9B604}" type="parTrans" cxnId="{11DFDE96-FF9E-C249-9604-FE5E0B381F63}">
      <dgm:prSet/>
      <dgm:spPr/>
      <dgm:t>
        <a:bodyPr/>
        <a:lstStyle/>
        <a:p>
          <a:endParaRPr lang="en-GB"/>
        </a:p>
      </dgm:t>
    </dgm:pt>
    <dgm:pt modelId="{71F482F3-4F98-7745-BCB0-A55064DAC955}" type="sibTrans" cxnId="{11DFDE96-FF9E-C249-9604-FE5E0B381F63}">
      <dgm:prSet/>
      <dgm:spPr/>
      <dgm:t>
        <a:bodyPr/>
        <a:lstStyle/>
        <a:p>
          <a:endParaRPr lang="en-GB"/>
        </a:p>
      </dgm:t>
    </dgm:pt>
    <dgm:pt modelId="{31DDD6E3-EF9E-134F-BD06-9CF125F9354B}">
      <dgm:prSet phldrT="[Text]"/>
      <dgm:spPr/>
      <dgm:t>
        <a:bodyPr/>
        <a:lstStyle/>
        <a:p>
          <a:r>
            <a:rPr lang="en-GB" dirty="0"/>
            <a:t>Iterative</a:t>
          </a:r>
        </a:p>
      </dgm:t>
    </dgm:pt>
    <dgm:pt modelId="{979916A5-AA2A-524F-BFB7-1BA466651E8B}" type="parTrans" cxnId="{A54DCD9D-2231-E14A-8512-723F6651C99F}">
      <dgm:prSet/>
      <dgm:spPr/>
      <dgm:t>
        <a:bodyPr/>
        <a:lstStyle/>
        <a:p>
          <a:endParaRPr lang="en-GB"/>
        </a:p>
      </dgm:t>
    </dgm:pt>
    <dgm:pt modelId="{2EC8D76F-ADE9-B24C-96D0-1A6647FBE1CA}" type="sibTrans" cxnId="{A54DCD9D-2231-E14A-8512-723F6651C99F}">
      <dgm:prSet/>
      <dgm:spPr/>
      <dgm:t>
        <a:bodyPr/>
        <a:lstStyle/>
        <a:p>
          <a:endParaRPr lang="en-GB"/>
        </a:p>
      </dgm:t>
    </dgm:pt>
    <dgm:pt modelId="{1D28284A-5D2C-4D48-9E41-69D844E7D196}">
      <dgm:prSet phldrT="[Text]"/>
      <dgm:spPr/>
      <dgm:t>
        <a:bodyPr/>
        <a:lstStyle/>
        <a:p>
          <a:r>
            <a:rPr lang="en-GB" dirty="0"/>
            <a:t>Algorithms</a:t>
          </a:r>
        </a:p>
      </dgm:t>
    </dgm:pt>
    <dgm:pt modelId="{71FBEB1B-1D06-824C-BCA3-A10819B8C1DA}" type="parTrans" cxnId="{B73FAC4A-10EE-5445-BB6D-2BBA26046892}">
      <dgm:prSet/>
      <dgm:spPr/>
      <dgm:t>
        <a:bodyPr/>
        <a:lstStyle/>
        <a:p>
          <a:endParaRPr lang="en-GB"/>
        </a:p>
      </dgm:t>
    </dgm:pt>
    <dgm:pt modelId="{2D4DEDBB-CFD4-144A-9E99-8410CA03C7F7}" type="sibTrans" cxnId="{B73FAC4A-10EE-5445-BB6D-2BBA26046892}">
      <dgm:prSet/>
      <dgm:spPr/>
      <dgm:t>
        <a:bodyPr/>
        <a:lstStyle/>
        <a:p>
          <a:endParaRPr lang="en-GB"/>
        </a:p>
      </dgm:t>
    </dgm:pt>
    <dgm:pt modelId="{1FA8BF79-8BD9-D440-8080-B8548B217C73}">
      <dgm:prSet phldrT="[Text]"/>
      <dgm:spPr/>
      <dgm:t>
        <a:bodyPr/>
        <a:lstStyle/>
        <a:p>
          <a:r>
            <a:rPr lang="en-GB" dirty="0"/>
            <a:t>Programming</a:t>
          </a:r>
        </a:p>
      </dgm:t>
    </dgm:pt>
    <dgm:pt modelId="{A2530204-3CE6-C246-8BE6-52D7C638609B}" type="parTrans" cxnId="{03D67AE9-D5B0-7740-A06A-10E969E3434D}">
      <dgm:prSet/>
      <dgm:spPr/>
      <dgm:t>
        <a:bodyPr/>
        <a:lstStyle/>
        <a:p>
          <a:endParaRPr lang="en-GB"/>
        </a:p>
      </dgm:t>
    </dgm:pt>
    <dgm:pt modelId="{C031146E-B382-B944-9163-16CC15ABF45D}" type="sibTrans" cxnId="{03D67AE9-D5B0-7740-A06A-10E969E3434D}">
      <dgm:prSet/>
      <dgm:spPr/>
      <dgm:t>
        <a:bodyPr/>
        <a:lstStyle/>
        <a:p>
          <a:endParaRPr lang="en-GB"/>
        </a:p>
      </dgm:t>
    </dgm:pt>
    <dgm:pt modelId="{061AAA68-05FC-F64E-8751-EA7CFD35623D}" type="pres">
      <dgm:prSet presAssocID="{1C0747A9-5E2E-B047-AD9D-A60D3581A701}" presName="hierChild1" presStyleCnt="0">
        <dgm:presLayoutVars>
          <dgm:orgChart val="1"/>
          <dgm:chPref val="1"/>
          <dgm:dir/>
          <dgm:animOne val="branch"/>
          <dgm:animLvl val="lvl"/>
          <dgm:resizeHandles/>
        </dgm:presLayoutVars>
      </dgm:prSet>
      <dgm:spPr/>
    </dgm:pt>
    <dgm:pt modelId="{EE6A7029-2A84-0847-B059-F838BF7BA11D}" type="pres">
      <dgm:prSet presAssocID="{74ED5BE5-14FA-3B47-8EA1-8A985CB6A2AE}" presName="hierRoot1" presStyleCnt="0">
        <dgm:presLayoutVars>
          <dgm:hierBranch val="init"/>
        </dgm:presLayoutVars>
      </dgm:prSet>
      <dgm:spPr/>
    </dgm:pt>
    <dgm:pt modelId="{78608EEA-392A-E848-8E8A-68FB99E0AC1A}" type="pres">
      <dgm:prSet presAssocID="{74ED5BE5-14FA-3B47-8EA1-8A985CB6A2AE}" presName="rootComposite1" presStyleCnt="0"/>
      <dgm:spPr/>
    </dgm:pt>
    <dgm:pt modelId="{71281CBD-06EE-334B-A164-E52F06A4988E}" type="pres">
      <dgm:prSet presAssocID="{74ED5BE5-14FA-3B47-8EA1-8A985CB6A2AE}" presName="rootText1" presStyleLbl="node0" presStyleIdx="0" presStyleCnt="1">
        <dgm:presLayoutVars>
          <dgm:chMax/>
          <dgm:chPref val="3"/>
        </dgm:presLayoutVars>
      </dgm:prSet>
      <dgm:spPr/>
    </dgm:pt>
    <dgm:pt modelId="{8E062DEE-47F0-3748-AA56-D3A290AF6A72}" type="pres">
      <dgm:prSet presAssocID="{74ED5BE5-14FA-3B47-8EA1-8A985CB6A2AE}" presName="titleText1" presStyleLbl="fgAcc0" presStyleIdx="0" presStyleCnt="1">
        <dgm:presLayoutVars>
          <dgm:chMax val="0"/>
          <dgm:chPref val="0"/>
        </dgm:presLayoutVars>
      </dgm:prSet>
      <dgm:spPr/>
    </dgm:pt>
    <dgm:pt modelId="{2BFDE8D4-5E48-6345-9D73-9DBF5125A187}" type="pres">
      <dgm:prSet presAssocID="{74ED5BE5-14FA-3B47-8EA1-8A985CB6A2AE}" presName="rootConnector1" presStyleLbl="node1" presStyleIdx="0" presStyleCnt="3"/>
      <dgm:spPr/>
    </dgm:pt>
    <dgm:pt modelId="{381201D6-8E09-754E-933A-8033E0EDD4A8}" type="pres">
      <dgm:prSet presAssocID="{74ED5BE5-14FA-3B47-8EA1-8A985CB6A2AE}" presName="hierChild2" presStyleCnt="0"/>
      <dgm:spPr/>
    </dgm:pt>
    <dgm:pt modelId="{3A4715E6-E5D3-DA4D-8028-03AF2189356D}" type="pres">
      <dgm:prSet presAssocID="{979916A5-AA2A-524F-BFB7-1BA466651E8B}" presName="Name37" presStyleLbl="parChTrans1D2" presStyleIdx="0" presStyleCnt="4"/>
      <dgm:spPr/>
    </dgm:pt>
    <dgm:pt modelId="{0A749C71-85DB-014A-B2E9-08D9796E3892}" type="pres">
      <dgm:prSet presAssocID="{31DDD6E3-EF9E-134F-BD06-9CF125F9354B}" presName="hierRoot2" presStyleCnt="0">
        <dgm:presLayoutVars>
          <dgm:hierBranch val="init"/>
        </dgm:presLayoutVars>
      </dgm:prSet>
      <dgm:spPr/>
    </dgm:pt>
    <dgm:pt modelId="{9E42E798-E450-0F44-B7A9-1F3B040985B2}" type="pres">
      <dgm:prSet presAssocID="{31DDD6E3-EF9E-134F-BD06-9CF125F9354B}" presName="rootComposite" presStyleCnt="0"/>
      <dgm:spPr/>
    </dgm:pt>
    <dgm:pt modelId="{737C1C41-C938-C340-AA67-4B3FD65F6647}" type="pres">
      <dgm:prSet presAssocID="{31DDD6E3-EF9E-134F-BD06-9CF125F9354B}" presName="rootText" presStyleLbl="node1" presStyleIdx="0" presStyleCnt="3">
        <dgm:presLayoutVars>
          <dgm:chMax/>
          <dgm:chPref val="3"/>
        </dgm:presLayoutVars>
      </dgm:prSet>
      <dgm:spPr/>
    </dgm:pt>
    <dgm:pt modelId="{979AF993-982C-5547-BE4D-59039655C32C}" type="pres">
      <dgm:prSet presAssocID="{31DDD6E3-EF9E-134F-BD06-9CF125F9354B}" presName="titleText2" presStyleLbl="fgAcc1" presStyleIdx="0" presStyleCnt="3">
        <dgm:presLayoutVars>
          <dgm:chMax val="0"/>
          <dgm:chPref val="0"/>
        </dgm:presLayoutVars>
      </dgm:prSet>
      <dgm:spPr/>
    </dgm:pt>
    <dgm:pt modelId="{78722C67-49EB-4141-A24B-561A9DAE8DF9}" type="pres">
      <dgm:prSet presAssocID="{31DDD6E3-EF9E-134F-BD06-9CF125F9354B}" presName="rootConnector" presStyleLbl="node2" presStyleIdx="0" presStyleCnt="0"/>
      <dgm:spPr/>
    </dgm:pt>
    <dgm:pt modelId="{1E6CEC0C-CE0D-1445-A52F-94330FFF3AE5}" type="pres">
      <dgm:prSet presAssocID="{31DDD6E3-EF9E-134F-BD06-9CF125F9354B}" presName="hierChild4" presStyleCnt="0"/>
      <dgm:spPr/>
    </dgm:pt>
    <dgm:pt modelId="{E1E75766-29AC-964A-BEF2-B2B645D9B83B}" type="pres">
      <dgm:prSet presAssocID="{31DDD6E3-EF9E-134F-BD06-9CF125F9354B}" presName="hierChild5" presStyleCnt="0"/>
      <dgm:spPr/>
    </dgm:pt>
    <dgm:pt modelId="{EF508BC8-9FFA-8441-985D-D12FDAFB1019}" type="pres">
      <dgm:prSet presAssocID="{71FBEB1B-1D06-824C-BCA3-A10819B8C1DA}" presName="Name37" presStyleLbl="parChTrans1D2" presStyleIdx="1" presStyleCnt="4"/>
      <dgm:spPr/>
    </dgm:pt>
    <dgm:pt modelId="{C8227FDB-3918-314C-BC78-D30864316862}" type="pres">
      <dgm:prSet presAssocID="{1D28284A-5D2C-4D48-9E41-69D844E7D196}" presName="hierRoot2" presStyleCnt="0">
        <dgm:presLayoutVars>
          <dgm:hierBranch val="init"/>
        </dgm:presLayoutVars>
      </dgm:prSet>
      <dgm:spPr/>
    </dgm:pt>
    <dgm:pt modelId="{06F480A0-F9E1-1741-9502-8309755BDF89}" type="pres">
      <dgm:prSet presAssocID="{1D28284A-5D2C-4D48-9E41-69D844E7D196}" presName="rootComposite" presStyleCnt="0"/>
      <dgm:spPr/>
    </dgm:pt>
    <dgm:pt modelId="{A385B284-AAEC-D74B-9EB8-C8D6C5122F7F}" type="pres">
      <dgm:prSet presAssocID="{1D28284A-5D2C-4D48-9E41-69D844E7D196}" presName="rootText" presStyleLbl="node1" presStyleIdx="1" presStyleCnt="3">
        <dgm:presLayoutVars>
          <dgm:chMax/>
          <dgm:chPref val="3"/>
        </dgm:presLayoutVars>
      </dgm:prSet>
      <dgm:spPr/>
    </dgm:pt>
    <dgm:pt modelId="{5A82B5CE-E019-5445-807F-F2665033A4CD}" type="pres">
      <dgm:prSet presAssocID="{1D28284A-5D2C-4D48-9E41-69D844E7D196}" presName="titleText2" presStyleLbl="fgAcc1" presStyleIdx="1" presStyleCnt="3">
        <dgm:presLayoutVars>
          <dgm:chMax val="0"/>
          <dgm:chPref val="0"/>
        </dgm:presLayoutVars>
      </dgm:prSet>
      <dgm:spPr/>
    </dgm:pt>
    <dgm:pt modelId="{9B18FBCA-5C29-9343-8B20-7A89255823CA}" type="pres">
      <dgm:prSet presAssocID="{1D28284A-5D2C-4D48-9E41-69D844E7D196}" presName="rootConnector" presStyleLbl="node2" presStyleIdx="0" presStyleCnt="0"/>
      <dgm:spPr/>
    </dgm:pt>
    <dgm:pt modelId="{AD30B7BE-C0C3-DA47-9D90-15EA7B728E38}" type="pres">
      <dgm:prSet presAssocID="{1D28284A-5D2C-4D48-9E41-69D844E7D196}" presName="hierChild4" presStyleCnt="0"/>
      <dgm:spPr/>
    </dgm:pt>
    <dgm:pt modelId="{22C90655-1FF1-A949-A1B9-EC13F21A929D}" type="pres">
      <dgm:prSet presAssocID="{1D28284A-5D2C-4D48-9E41-69D844E7D196}" presName="hierChild5" presStyleCnt="0"/>
      <dgm:spPr/>
    </dgm:pt>
    <dgm:pt modelId="{EE6FCCD6-7459-1444-9555-1CE83D665E4D}" type="pres">
      <dgm:prSet presAssocID="{A2530204-3CE6-C246-8BE6-52D7C638609B}" presName="Name37" presStyleLbl="parChTrans1D2" presStyleIdx="2" presStyleCnt="4"/>
      <dgm:spPr/>
    </dgm:pt>
    <dgm:pt modelId="{8E3B85DD-5699-5D48-B308-3713F0BC5CB2}" type="pres">
      <dgm:prSet presAssocID="{1FA8BF79-8BD9-D440-8080-B8548B217C73}" presName="hierRoot2" presStyleCnt="0">
        <dgm:presLayoutVars>
          <dgm:hierBranch val="init"/>
        </dgm:presLayoutVars>
      </dgm:prSet>
      <dgm:spPr/>
    </dgm:pt>
    <dgm:pt modelId="{162BE1AF-622E-BC41-9223-130ED07F0464}" type="pres">
      <dgm:prSet presAssocID="{1FA8BF79-8BD9-D440-8080-B8548B217C73}" presName="rootComposite" presStyleCnt="0"/>
      <dgm:spPr/>
    </dgm:pt>
    <dgm:pt modelId="{10B2BDC9-49AD-5B48-A5B1-4FBEF069A475}" type="pres">
      <dgm:prSet presAssocID="{1FA8BF79-8BD9-D440-8080-B8548B217C73}" presName="rootText" presStyleLbl="node1" presStyleIdx="2" presStyleCnt="3">
        <dgm:presLayoutVars>
          <dgm:chMax/>
          <dgm:chPref val="3"/>
        </dgm:presLayoutVars>
      </dgm:prSet>
      <dgm:spPr/>
    </dgm:pt>
    <dgm:pt modelId="{115964BB-D4B1-1141-BBEA-CB6DA27E07C6}" type="pres">
      <dgm:prSet presAssocID="{1FA8BF79-8BD9-D440-8080-B8548B217C73}" presName="titleText2" presStyleLbl="fgAcc1" presStyleIdx="2" presStyleCnt="3">
        <dgm:presLayoutVars>
          <dgm:chMax val="0"/>
          <dgm:chPref val="0"/>
        </dgm:presLayoutVars>
      </dgm:prSet>
      <dgm:spPr/>
    </dgm:pt>
    <dgm:pt modelId="{A2ED1B88-86CB-5142-A63F-2F0F397C0AA1}" type="pres">
      <dgm:prSet presAssocID="{1FA8BF79-8BD9-D440-8080-B8548B217C73}" presName="rootConnector" presStyleLbl="node2" presStyleIdx="0" presStyleCnt="0"/>
      <dgm:spPr/>
    </dgm:pt>
    <dgm:pt modelId="{B318D384-C9DE-334E-9119-454A7EB19092}" type="pres">
      <dgm:prSet presAssocID="{1FA8BF79-8BD9-D440-8080-B8548B217C73}" presName="hierChild4" presStyleCnt="0"/>
      <dgm:spPr/>
    </dgm:pt>
    <dgm:pt modelId="{0D688BCF-1F70-5D46-BF1D-1CB70E5F239A}" type="pres">
      <dgm:prSet presAssocID="{1FA8BF79-8BD9-D440-8080-B8548B217C73}" presName="hierChild5" presStyleCnt="0"/>
      <dgm:spPr/>
    </dgm:pt>
    <dgm:pt modelId="{522CE638-1AE9-A444-94DF-CEF74EA9C4AB}" type="pres">
      <dgm:prSet presAssocID="{74ED5BE5-14FA-3B47-8EA1-8A985CB6A2AE}" presName="hierChild3" presStyleCnt="0"/>
      <dgm:spPr/>
    </dgm:pt>
    <dgm:pt modelId="{0BB92C8C-F4CF-9E46-907F-C9D630E4BA9F}" type="pres">
      <dgm:prSet presAssocID="{899143B8-63AD-F44F-BB0E-0FC093C9B604}" presName="Name96" presStyleLbl="parChTrans1D2" presStyleIdx="3" presStyleCnt="4"/>
      <dgm:spPr/>
    </dgm:pt>
    <dgm:pt modelId="{1B658BC7-930B-E746-8817-18A5D8368E88}" type="pres">
      <dgm:prSet presAssocID="{BD502DA6-5947-434F-B725-625750C3618C}" presName="hierRoot3" presStyleCnt="0">
        <dgm:presLayoutVars>
          <dgm:hierBranch val="init"/>
        </dgm:presLayoutVars>
      </dgm:prSet>
      <dgm:spPr/>
    </dgm:pt>
    <dgm:pt modelId="{90E5425C-3AF5-6B4E-8B15-2B88FB7CF00A}" type="pres">
      <dgm:prSet presAssocID="{BD502DA6-5947-434F-B725-625750C3618C}" presName="rootComposite3" presStyleCnt="0"/>
      <dgm:spPr/>
    </dgm:pt>
    <dgm:pt modelId="{CC0438C8-04A2-7F4B-89BF-41DBF0BED05F}" type="pres">
      <dgm:prSet presAssocID="{BD502DA6-5947-434F-B725-625750C3618C}" presName="rootText3" presStyleLbl="asst1" presStyleIdx="0" presStyleCnt="1">
        <dgm:presLayoutVars>
          <dgm:chPref val="3"/>
        </dgm:presLayoutVars>
      </dgm:prSet>
      <dgm:spPr/>
    </dgm:pt>
    <dgm:pt modelId="{3F0E9945-0190-4845-8CD5-EA29F3CE1D23}" type="pres">
      <dgm:prSet presAssocID="{BD502DA6-5947-434F-B725-625750C3618C}" presName="titleText3" presStyleLbl="fgAcc2" presStyleIdx="0" presStyleCnt="1">
        <dgm:presLayoutVars>
          <dgm:chMax val="0"/>
          <dgm:chPref val="0"/>
        </dgm:presLayoutVars>
      </dgm:prSet>
      <dgm:spPr/>
    </dgm:pt>
    <dgm:pt modelId="{6D80058E-89CD-984D-96F7-B90CCCB7B4D1}" type="pres">
      <dgm:prSet presAssocID="{BD502DA6-5947-434F-B725-625750C3618C}" presName="rootConnector3" presStyleLbl="asst1" presStyleIdx="0" presStyleCnt="1"/>
      <dgm:spPr/>
    </dgm:pt>
    <dgm:pt modelId="{9E6DBD73-8DCE-814F-87A0-4BBCC374F295}" type="pres">
      <dgm:prSet presAssocID="{BD502DA6-5947-434F-B725-625750C3618C}" presName="hierChild6" presStyleCnt="0"/>
      <dgm:spPr/>
    </dgm:pt>
    <dgm:pt modelId="{9BBE647D-D902-3745-85F5-8A2C9600CF3A}" type="pres">
      <dgm:prSet presAssocID="{BD502DA6-5947-434F-B725-625750C3618C}" presName="hierChild7" presStyleCnt="0"/>
      <dgm:spPr/>
    </dgm:pt>
  </dgm:ptLst>
  <dgm:cxnLst>
    <dgm:cxn modelId="{D9314B0B-ABA2-EF43-A0B5-9604DE40E7DB}" type="presOf" srcId="{1D28284A-5D2C-4D48-9E41-69D844E7D196}" destId="{A385B284-AAEC-D74B-9EB8-C8D6C5122F7F}" srcOrd="0" destOrd="0" presId="urn:microsoft.com/office/officeart/2008/layout/NameandTitleOrganizationalChart"/>
    <dgm:cxn modelId="{2F26AE0F-11CB-7346-AEB2-7AF97EE68124}" type="presOf" srcId="{BD502DA6-5947-434F-B725-625750C3618C}" destId="{6D80058E-89CD-984D-96F7-B90CCCB7B4D1}" srcOrd="1" destOrd="0" presId="urn:microsoft.com/office/officeart/2008/layout/NameandTitleOrganizationalChart"/>
    <dgm:cxn modelId="{A188922B-706A-4B4E-B8FA-E02D536F5969}" srcId="{1C0747A9-5E2E-B047-AD9D-A60D3581A701}" destId="{74ED5BE5-14FA-3B47-8EA1-8A985CB6A2AE}" srcOrd="0" destOrd="0" parTransId="{269BA1B5-2D31-CE43-B424-088905A09669}" sibTransId="{FE19DF7F-831F-7F4C-BB95-9B21AA63BCA4}"/>
    <dgm:cxn modelId="{11019337-7AA0-634C-89FA-B3E07748626B}" type="presOf" srcId="{31DDD6E3-EF9E-134F-BD06-9CF125F9354B}" destId="{737C1C41-C938-C340-AA67-4B3FD65F6647}" srcOrd="0" destOrd="0" presId="urn:microsoft.com/office/officeart/2008/layout/NameandTitleOrganizationalChart"/>
    <dgm:cxn modelId="{62CAA039-99EF-D74C-B221-4D0BF61E2319}" type="presOf" srcId="{74ED5BE5-14FA-3B47-8EA1-8A985CB6A2AE}" destId="{71281CBD-06EE-334B-A164-E52F06A4988E}" srcOrd="0" destOrd="0" presId="urn:microsoft.com/office/officeart/2008/layout/NameandTitleOrganizationalChart"/>
    <dgm:cxn modelId="{970BA43A-DA93-2441-ADFA-D191A1FCC55E}" type="presOf" srcId="{1FA8BF79-8BD9-D440-8080-B8548B217C73}" destId="{10B2BDC9-49AD-5B48-A5B1-4FBEF069A475}" srcOrd="0" destOrd="0" presId="urn:microsoft.com/office/officeart/2008/layout/NameandTitleOrganizationalChart"/>
    <dgm:cxn modelId="{67B61D49-A10F-EE42-B0C1-7C60BFB8F2F5}" type="presOf" srcId="{31DDD6E3-EF9E-134F-BD06-9CF125F9354B}" destId="{78722C67-49EB-4141-A24B-561A9DAE8DF9}" srcOrd="1" destOrd="0" presId="urn:microsoft.com/office/officeart/2008/layout/NameandTitleOrganizationalChart"/>
    <dgm:cxn modelId="{B73FAC4A-10EE-5445-BB6D-2BBA26046892}" srcId="{74ED5BE5-14FA-3B47-8EA1-8A985CB6A2AE}" destId="{1D28284A-5D2C-4D48-9E41-69D844E7D196}" srcOrd="2" destOrd="0" parTransId="{71FBEB1B-1D06-824C-BCA3-A10819B8C1DA}" sibTransId="{2D4DEDBB-CFD4-144A-9E99-8410CA03C7F7}"/>
    <dgm:cxn modelId="{A876956B-7F95-6B41-AD76-25A7E407CC5D}" type="presOf" srcId="{899143B8-63AD-F44F-BB0E-0FC093C9B604}" destId="{0BB92C8C-F4CF-9E46-907F-C9D630E4BA9F}" srcOrd="0" destOrd="0" presId="urn:microsoft.com/office/officeart/2008/layout/NameandTitleOrganizationalChart"/>
    <dgm:cxn modelId="{85E18184-7D49-4440-AEE1-25D8BCF50C23}" type="presOf" srcId="{979916A5-AA2A-524F-BFB7-1BA466651E8B}" destId="{3A4715E6-E5D3-DA4D-8028-03AF2189356D}" srcOrd="0" destOrd="0" presId="urn:microsoft.com/office/officeart/2008/layout/NameandTitleOrganizationalChart"/>
    <dgm:cxn modelId="{A10F6F8C-A410-C548-8331-DF15BEF7ED3A}" type="presOf" srcId="{74ED5BE5-14FA-3B47-8EA1-8A985CB6A2AE}" destId="{2BFDE8D4-5E48-6345-9D73-9DBF5125A187}" srcOrd="1" destOrd="0" presId="urn:microsoft.com/office/officeart/2008/layout/NameandTitleOrganizationalChart"/>
    <dgm:cxn modelId="{A631B18D-804A-DD43-849C-50923B025FD9}" type="presOf" srcId="{2D4DEDBB-CFD4-144A-9E99-8410CA03C7F7}" destId="{5A82B5CE-E019-5445-807F-F2665033A4CD}" srcOrd="0" destOrd="0" presId="urn:microsoft.com/office/officeart/2008/layout/NameandTitleOrganizationalChart"/>
    <dgm:cxn modelId="{11DFDE96-FF9E-C249-9604-FE5E0B381F63}" srcId="{74ED5BE5-14FA-3B47-8EA1-8A985CB6A2AE}" destId="{BD502DA6-5947-434F-B725-625750C3618C}" srcOrd="0" destOrd="0" parTransId="{899143B8-63AD-F44F-BB0E-0FC093C9B604}" sibTransId="{71F482F3-4F98-7745-BCB0-A55064DAC955}"/>
    <dgm:cxn modelId="{A54DCD9D-2231-E14A-8512-723F6651C99F}" srcId="{74ED5BE5-14FA-3B47-8EA1-8A985CB6A2AE}" destId="{31DDD6E3-EF9E-134F-BD06-9CF125F9354B}" srcOrd="1" destOrd="0" parTransId="{979916A5-AA2A-524F-BFB7-1BA466651E8B}" sibTransId="{2EC8D76F-ADE9-B24C-96D0-1A6647FBE1CA}"/>
    <dgm:cxn modelId="{6B747B9E-4A94-3248-AE39-F065F06DC33F}" type="presOf" srcId="{A2530204-3CE6-C246-8BE6-52D7C638609B}" destId="{EE6FCCD6-7459-1444-9555-1CE83D665E4D}" srcOrd="0" destOrd="0" presId="urn:microsoft.com/office/officeart/2008/layout/NameandTitleOrganizationalChart"/>
    <dgm:cxn modelId="{EACC95B0-90E3-9B48-A240-249DC1292500}" type="presOf" srcId="{71FBEB1B-1D06-824C-BCA3-A10819B8C1DA}" destId="{EF508BC8-9FFA-8441-985D-D12FDAFB1019}" srcOrd="0" destOrd="0" presId="urn:microsoft.com/office/officeart/2008/layout/NameandTitleOrganizationalChart"/>
    <dgm:cxn modelId="{E22088BC-A0B3-C94B-BC41-48E4BCC37F52}" type="presOf" srcId="{1C0747A9-5E2E-B047-AD9D-A60D3581A701}" destId="{061AAA68-05FC-F64E-8751-EA7CFD35623D}" srcOrd="0" destOrd="0" presId="urn:microsoft.com/office/officeart/2008/layout/NameandTitleOrganizationalChart"/>
    <dgm:cxn modelId="{29A83EC4-9CD1-5840-97C1-5F35AB45EA7F}" type="presOf" srcId="{1FA8BF79-8BD9-D440-8080-B8548B217C73}" destId="{A2ED1B88-86CB-5142-A63F-2F0F397C0AA1}" srcOrd="1" destOrd="0" presId="urn:microsoft.com/office/officeart/2008/layout/NameandTitleOrganizationalChart"/>
    <dgm:cxn modelId="{161878CC-1555-6C4C-BEEC-CCB32B2B83AB}" type="presOf" srcId="{C031146E-B382-B944-9163-16CC15ABF45D}" destId="{115964BB-D4B1-1141-BBEA-CB6DA27E07C6}" srcOrd="0" destOrd="0" presId="urn:microsoft.com/office/officeart/2008/layout/NameandTitleOrganizationalChart"/>
    <dgm:cxn modelId="{9519E8D8-76CC-814A-914E-B7E481FE04EC}" type="presOf" srcId="{FE19DF7F-831F-7F4C-BB95-9B21AA63BCA4}" destId="{8E062DEE-47F0-3748-AA56-D3A290AF6A72}" srcOrd="0" destOrd="0" presId="urn:microsoft.com/office/officeart/2008/layout/NameandTitleOrganizationalChart"/>
    <dgm:cxn modelId="{03D67AE9-D5B0-7740-A06A-10E969E3434D}" srcId="{74ED5BE5-14FA-3B47-8EA1-8A985CB6A2AE}" destId="{1FA8BF79-8BD9-D440-8080-B8548B217C73}" srcOrd="3" destOrd="0" parTransId="{A2530204-3CE6-C246-8BE6-52D7C638609B}" sibTransId="{C031146E-B382-B944-9163-16CC15ABF45D}"/>
    <dgm:cxn modelId="{29A0BBF8-10CC-3040-B053-6BDD88791C67}" type="presOf" srcId="{71F482F3-4F98-7745-BCB0-A55064DAC955}" destId="{3F0E9945-0190-4845-8CD5-EA29F3CE1D23}" srcOrd="0" destOrd="0" presId="urn:microsoft.com/office/officeart/2008/layout/NameandTitleOrganizationalChart"/>
    <dgm:cxn modelId="{8BE522FC-6DB8-A246-8A54-4BCAA7E3852F}" type="presOf" srcId="{BD502DA6-5947-434F-B725-625750C3618C}" destId="{CC0438C8-04A2-7F4B-89BF-41DBF0BED05F}" srcOrd="0" destOrd="0" presId="urn:microsoft.com/office/officeart/2008/layout/NameandTitleOrganizationalChart"/>
    <dgm:cxn modelId="{A68FFEFE-689B-3941-85EF-D8D6DB10F1CA}" type="presOf" srcId="{2EC8D76F-ADE9-B24C-96D0-1A6647FBE1CA}" destId="{979AF993-982C-5547-BE4D-59039655C32C}" srcOrd="0" destOrd="0" presId="urn:microsoft.com/office/officeart/2008/layout/NameandTitleOrganizationalChart"/>
    <dgm:cxn modelId="{05EFF0FF-B2BA-7E42-BC2B-84B938512FC6}" type="presOf" srcId="{1D28284A-5D2C-4D48-9E41-69D844E7D196}" destId="{9B18FBCA-5C29-9343-8B20-7A89255823CA}" srcOrd="1" destOrd="0" presId="urn:microsoft.com/office/officeart/2008/layout/NameandTitleOrganizationalChart"/>
    <dgm:cxn modelId="{6F6CF3E8-B063-844E-976A-A31119472AA1}" type="presParOf" srcId="{061AAA68-05FC-F64E-8751-EA7CFD35623D}" destId="{EE6A7029-2A84-0847-B059-F838BF7BA11D}" srcOrd="0" destOrd="0" presId="urn:microsoft.com/office/officeart/2008/layout/NameandTitleOrganizationalChart"/>
    <dgm:cxn modelId="{A5FA3805-CBDA-F548-9587-F9E5E0A90430}" type="presParOf" srcId="{EE6A7029-2A84-0847-B059-F838BF7BA11D}" destId="{78608EEA-392A-E848-8E8A-68FB99E0AC1A}" srcOrd="0" destOrd="0" presId="urn:microsoft.com/office/officeart/2008/layout/NameandTitleOrganizationalChart"/>
    <dgm:cxn modelId="{09B4D638-75C0-1D47-B98C-5D45451B625F}" type="presParOf" srcId="{78608EEA-392A-E848-8E8A-68FB99E0AC1A}" destId="{71281CBD-06EE-334B-A164-E52F06A4988E}" srcOrd="0" destOrd="0" presId="urn:microsoft.com/office/officeart/2008/layout/NameandTitleOrganizationalChart"/>
    <dgm:cxn modelId="{686643B9-5858-B64E-9A37-2393EC3EBF5E}" type="presParOf" srcId="{78608EEA-392A-E848-8E8A-68FB99E0AC1A}" destId="{8E062DEE-47F0-3748-AA56-D3A290AF6A72}" srcOrd="1" destOrd="0" presId="urn:microsoft.com/office/officeart/2008/layout/NameandTitleOrganizationalChart"/>
    <dgm:cxn modelId="{025F1696-F436-D14E-9095-5E5361013F3B}" type="presParOf" srcId="{78608EEA-392A-E848-8E8A-68FB99E0AC1A}" destId="{2BFDE8D4-5E48-6345-9D73-9DBF5125A187}" srcOrd="2" destOrd="0" presId="urn:microsoft.com/office/officeart/2008/layout/NameandTitleOrganizationalChart"/>
    <dgm:cxn modelId="{5691EE49-CD6E-A54D-A8AD-AD3EC742BAD8}" type="presParOf" srcId="{EE6A7029-2A84-0847-B059-F838BF7BA11D}" destId="{381201D6-8E09-754E-933A-8033E0EDD4A8}" srcOrd="1" destOrd="0" presId="urn:microsoft.com/office/officeart/2008/layout/NameandTitleOrganizationalChart"/>
    <dgm:cxn modelId="{39E632D2-9370-E24A-853C-C1750E060BB9}" type="presParOf" srcId="{381201D6-8E09-754E-933A-8033E0EDD4A8}" destId="{3A4715E6-E5D3-DA4D-8028-03AF2189356D}" srcOrd="0" destOrd="0" presId="urn:microsoft.com/office/officeart/2008/layout/NameandTitleOrganizationalChart"/>
    <dgm:cxn modelId="{2FE63A4A-AFF8-224A-8F01-6EEB8541D075}" type="presParOf" srcId="{381201D6-8E09-754E-933A-8033E0EDD4A8}" destId="{0A749C71-85DB-014A-B2E9-08D9796E3892}" srcOrd="1" destOrd="0" presId="urn:microsoft.com/office/officeart/2008/layout/NameandTitleOrganizationalChart"/>
    <dgm:cxn modelId="{E175D4E2-96C4-234D-80ED-3366657AAE1D}" type="presParOf" srcId="{0A749C71-85DB-014A-B2E9-08D9796E3892}" destId="{9E42E798-E450-0F44-B7A9-1F3B040985B2}" srcOrd="0" destOrd="0" presId="urn:microsoft.com/office/officeart/2008/layout/NameandTitleOrganizationalChart"/>
    <dgm:cxn modelId="{FE343A07-8134-9740-A5B9-86B206C48667}" type="presParOf" srcId="{9E42E798-E450-0F44-B7A9-1F3B040985B2}" destId="{737C1C41-C938-C340-AA67-4B3FD65F6647}" srcOrd="0" destOrd="0" presId="urn:microsoft.com/office/officeart/2008/layout/NameandTitleOrganizationalChart"/>
    <dgm:cxn modelId="{375B91FC-8CC6-5A44-AAE3-E75FAF9B8B20}" type="presParOf" srcId="{9E42E798-E450-0F44-B7A9-1F3B040985B2}" destId="{979AF993-982C-5547-BE4D-59039655C32C}" srcOrd="1" destOrd="0" presId="urn:microsoft.com/office/officeart/2008/layout/NameandTitleOrganizationalChart"/>
    <dgm:cxn modelId="{8F92E1E0-C46A-7B4B-A1CE-449458A3FBF6}" type="presParOf" srcId="{9E42E798-E450-0F44-B7A9-1F3B040985B2}" destId="{78722C67-49EB-4141-A24B-561A9DAE8DF9}" srcOrd="2" destOrd="0" presId="urn:microsoft.com/office/officeart/2008/layout/NameandTitleOrganizationalChart"/>
    <dgm:cxn modelId="{B21DA7A2-92B4-4646-9B7F-A8ACE2B55FD0}" type="presParOf" srcId="{0A749C71-85DB-014A-B2E9-08D9796E3892}" destId="{1E6CEC0C-CE0D-1445-A52F-94330FFF3AE5}" srcOrd="1" destOrd="0" presId="urn:microsoft.com/office/officeart/2008/layout/NameandTitleOrganizationalChart"/>
    <dgm:cxn modelId="{E2B5E75D-C10A-CB4A-88A0-D5D8AD97F023}" type="presParOf" srcId="{0A749C71-85DB-014A-B2E9-08D9796E3892}" destId="{E1E75766-29AC-964A-BEF2-B2B645D9B83B}" srcOrd="2" destOrd="0" presId="urn:microsoft.com/office/officeart/2008/layout/NameandTitleOrganizationalChart"/>
    <dgm:cxn modelId="{2459429C-9BAA-A344-B545-BD2F9781CD1E}" type="presParOf" srcId="{381201D6-8E09-754E-933A-8033E0EDD4A8}" destId="{EF508BC8-9FFA-8441-985D-D12FDAFB1019}" srcOrd="2" destOrd="0" presId="urn:microsoft.com/office/officeart/2008/layout/NameandTitleOrganizationalChart"/>
    <dgm:cxn modelId="{6940A07E-2A11-874B-9E79-465B7588B629}" type="presParOf" srcId="{381201D6-8E09-754E-933A-8033E0EDD4A8}" destId="{C8227FDB-3918-314C-BC78-D30864316862}" srcOrd="3" destOrd="0" presId="urn:microsoft.com/office/officeart/2008/layout/NameandTitleOrganizationalChart"/>
    <dgm:cxn modelId="{1A6180AB-B3D1-9449-8ABC-5504033A69AF}" type="presParOf" srcId="{C8227FDB-3918-314C-BC78-D30864316862}" destId="{06F480A0-F9E1-1741-9502-8309755BDF89}" srcOrd="0" destOrd="0" presId="urn:microsoft.com/office/officeart/2008/layout/NameandTitleOrganizationalChart"/>
    <dgm:cxn modelId="{E3EFDBEB-34DC-BE40-82AE-FAB3834A14DB}" type="presParOf" srcId="{06F480A0-F9E1-1741-9502-8309755BDF89}" destId="{A385B284-AAEC-D74B-9EB8-C8D6C5122F7F}" srcOrd="0" destOrd="0" presId="urn:microsoft.com/office/officeart/2008/layout/NameandTitleOrganizationalChart"/>
    <dgm:cxn modelId="{5B8C2B50-7D42-D04D-98D9-186B753EA54C}" type="presParOf" srcId="{06F480A0-F9E1-1741-9502-8309755BDF89}" destId="{5A82B5CE-E019-5445-807F-F2665033A4CD}" srcOrd="1" destOrd="0" presId="urn:microsoft.com/office/officeart/2008/layout/NameandTitleOrganizationalChart"/>
    <dgm:cxn modelId="{B8E8CD8D-1719-0040-9EAA-8FF7821C10EA}" type="presParOf" srcId="{06F480A0-F9E1-1741-9502-8309755BDF89}" destId="{9B18FBCA-5C29-9343-8B20-7A89255823CA}" srcOrd="2" destOrd="0" presId="urn:microsoft.com/office/officeart/2008/layout/NameandTitleOrganizationalChart"/>
    <dgm:cxn modelId="{53BA25B0-71AE-1748-AD3E-E6D7B3719556}" type="presParOf" srcId="{C8227FDB-3918-314C-BC78-D30864316862}" destId="{AD30B7BE-C0C3-DA47-9D90-15EA7B728E38}" srcOrd="1" destOrd="0" presId="urn:microsoft.com/office/officeart/2008/layout/NameandTitleOrganizationalChart"/>
    <dgm:cxn modelId="{E677C5E9-D214-EF4D-BF5F-D0FF31F0F701}" type="presParOf" srcId="{C8227FDB-3918-314C-BC78-D30864316862}" destId="{22C90655-1FF1-A949-A1B9-EC13F21A929D}" srcOrd="2" destOrd="0" presId="urn:microsoft.com/office/officeart/2008/layout/NameandTitleOrganizationalChart"/>
    <dgm:cxn modelId="{2A5ABD01-BFB4-084B-8E84-71DE014EBFB2}" type="presParOf" srcId="{381201D6-8E09-754E-933A-8033E0EDD4A8}" destId="{EE6FCCD6-7459-1444-9555-1CE83D665E4D}" srcOrd="4" destOrd="0" presId="urn:microsoft.com/office/officeart/2008/layout/NameandTitleOrganizationalChart"/>
    <dgm:cxn modelId="{6FCE7112-7BE1-2E4F-AD3A-4F78D7E4F779}" type="presParOf" srcId="{381201D6-8E09-754E-933A-8033E0EDD4A8}" destId="{8E3B85DD-5699-5D48-B308-3713F0BC5CB2}" srcOrd="5" destOrd="0" presId="urn:microsoft.com/office/officeart/2008/layout/NameandTitleOrganizationalChart"/>
    <dgm:cxn modelId="{6556A534-A265-5147-92B0-C0E19348AB9A}" type="presParOf" srcId="{8E3B85DD-5699-5D48-B308-3713F0BC5CB2}" destId="{162BE1AF-622E-BC41-9223-130ED07F0464}" srcOrd="0" destOrd="0" presId="urn:microsoft.com/office/officeart/2008/layout/NameandTitleOrganizationalChart"/>
    <dgm:cxn modelId="{5B01B7C9-D172-0743-A2F1-348436243151}" type="presParOf" srcId="{162BE1AF-622E-BC41-9223-130ED07F0464}" destId="{10B2BDC9-49AD-5B48-A5B1-4FBEF069A475}" srcOrd="0" destOrd="0" presId="urn:microsoft.com/office/officeart/2008/layout/NameandTitleOrganizationalChart"/>
    <dgm:cxn modelId="{489D0579-C144-3544-A1ED-DC74F4A3523E}" type="presParOf" srcId="{162BE1AF-622E-BC41-9223-130ED07F0464}" destId="{115964BB-D4B1-1141-BBEA-CB6DA27E07C6}" srcOrd="1" destOrd="0" presId="urn:microsoft.com/office/officeart/2008/layout/NameandTitleOrganizationalChart"/>
    <dgm:cxn modelId="{A77DFFB6-3D26-614E-ABC0-3332660B4B01}" type="presParOf" srcId="{162BE1AF-622E-BC41-9223-130ED07F0464}" destId="{A2ED1B88-86CB-5142-A63F-2F0F397C0AA1}" srcOrd="2" destOrd="0" presId="urn:microsoft.com/office/officeart/2008/layout/NameandTitleOrganizationalChart"/>
    <dgm:cxn modelId="{6918BE6C-CB20-1141-B85B-995E75912C56}" type="presParOf" srcId="{8E3B85DD-5699-5D48-B308-3713F0BC5CB2}" destId="{B318D384-C9DE-334E-9119-454A7EB19092}" srcOrd="1" destOrd="0" presId="urn:microsoft.com/office/officeart/2008/layout/NameandTitleOrganizationalChart"/>
    <dgm:cxn modelId="{E49444C0-4B10-6544-8119-C2D574B04F75}" type="presParOf" srcId="{8E3B85DD-5699-5D48-B308-3713F0BC5CB2}" destId="{0D688BCF-1F70-5D46-BF1D-1CB70E5F239A}" srcOrd="2" destOrd="0" presId="urn:microsoft.com/office/officeart/2008/layout/NameandTitleOrganizationalChart"/>
    <dgm:cxn modelId="{25A1D770-F8C8-454F-B5B2-573BE87C4A7C}" type="presParOf" srcId="{EE6A7029-2A84-0847-B059-F838BF7BA11D}" destId="{522CE638-1AE9-A444-94DF-CEF74EA9C4AB}" srcOrd="2" destOrd="0" presId="urn:microsoft.com/office/officeart/2008/layout/NameandTitleOrganizationalChart"/>
    <dgm:cxn modelId="{DF8A0740-3443-304B-9CBB-5A17F7DBEB67}" type="presParOf" srcId="{522CE638-1AE9-A444-94DF-CEF74EA9C4AB}" destId="{0BB92C8C-F4CF-9E46-907F-C9D630E4BA9F}" srcOrd="0" destOrd="0" presId="urn:microsoft.com/office/officeart/2008/layout/NameandTitleOrganizationalChart"/>
    <dgm:cxn modelId="{4A636C18-427A-9440-935F-658BC0C1584D}" type="presParOf" srcId="{522CE638-1AE9-A444-94DF-CEF74EA9C4AB}" destId="{1B658BC7-930B-E746-8817-18A5D8368E88}" srcOrd="1" destOrd="0" presId="urn:microsoft.com/office/officeart/2008/layout/NameandTitleOrganizationalChart"/>
    <dgm:cxn modelId="{FE977967-8B12-AB4B-A771-CD30D376C5A7}" type="presParOf" srcId="{1B658BC7-930B-E746-8817-18A5D8368E88}" destId="{90E5425C-3AF5-6B4E-8B15-2B88FB7CF00A}" srcOrd="0" destOrd="0" presId="urn:microsoft.com/office/officeart/2008/layout/NameandTitleOrganizationalChart"/>
    <dgm:cxn modelId="{F2791BAD-65E6-F646-9B01-C5137DF8FAA0}" type="presParOf" srcId="{90E5425C-3AF5-6B4E-8B15-2B88FB7CF00A}" destId="{CC0438C8-04A2-7F4B-89BF-41DBF0BED05F}" srcOrd="0" destOrd="0" presId="urn:microsoft.com/office/officeart/2008/layout/NameandTitleOrganizationalChart"/>
    <dgm:cxn modelId="{94C2B837-B207-5D4F-86A1-A3164471F847}" type="presParOf" srcId="{90E5425C-3AF5-6B4E-8B15-2B88FB7CF00A}" destId="{3F0E9945-0190-4845-8CD5-EA29F3CE1D23}" srcOrd="1" destOrd="0" presId="urn:microsoft.com/office/officeart/2008/layout/NameandTitleOrganizationalChart"/>
    <dgm:cxn modelId="{958B40A1-D66A-304D-9B39-52C82D4779D9}" type="presParOf" srcId="{90E5425C-3AF5-6B4E-8B15-2B88FB7CF00A}" destId="{6D80058E-89CD-984D-96F7-B90CCCB7B4D1}" srcOrd="2" destOrd="0" presId="urn:microsoft.com/office/officeart/2008/layout/NameandTitleOrganizationalChart"/>
    <dgm:cxn modelId="{94D4BD2A-78C6-6441-BEDB-CB84E8D65ED5}" type="presParOf" srcId="{1B658BC7-930B-E746-8817-18A5D8368E88}" destId="{9E6DBD73-8DCE-814F-87A0-4BBCC374F295}" srcOrd="1" destOrd="0" presId="urn:microsoft.com/office/officeart/2008/layout/NameandTitleOrganizationalChart"/>
    <dgm:cxn modelId="{94E81D76-7F93-894B-9C6E-267F3D73AEF1}" type="presParOf" srcId="{1B658BC7-930B-E746-8817-18A5D8368E88}" destId="{9BBE647D-D902-3745-85F5-8A2C9600CF3A}" srcOrd="2" destOrd="0" presId="urn:microsoft.com/office/officeart/2008/layout/NameandTitleOrganizationalChart"/>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C0747A9-5E2E-B047-AD9D-A60D3581A701}" type="doc">
      <dgm:prSet loTypeId="urn:microsoft.com/office/officeart/2008/layout/NameandTitleOrganizationalChart" loCatId="" qsTypeId="urn:microsoft.com/office/officeart/2005/8/quickstyle/simple1" qsCatId="simple" csTypeId="urn:microsoft.com/office/officeart/2005/8/colors/colorful4" csCatId="colorful" phldr="1"/>
      <dgm:spPr/>
      <dgm:t>
        <a:bodyPr/>
        <a:lstStyle/>
        <a:p>
          <a:endParaRPr lang="en-GB"/>
        </a:p>
      </dgm:t>
    </dgm:pt>
    <dgm:pt modelId="{74ED5BE5-14FA-3B47-8EA1-8A985CB6A2AE}">
      <dgm:prSet phldrT="[Text]"/>
      <dgm:spPr/>
      <dgm:t>
        <a:bodyPr/>
        <a:lstStyle/>
        <a:p>
          <a:r>
            <a:rPr lang="en-GB" dirty="0"/>
            <a:t>Functions</a:t>
          </a:r>
        </a:p>
      </dgm:t>
    </dgm:pt>
    <dgm:pt modelId="{269BA1B5-2D31-CE43-B424-088905A09669}" type="parTrans" cxnId="{A188922B-706A-4B4E-B8FA-E02D536F5969}">
      <dgm:prSet/>
      <dgm:spPr/>
      <dgm:t>
        <a:bodyPr/>
        <a:lstStyle/>
        <a:p>
          <a:endParaRPr lang="en-GB"/>
        </a:p>
      </dgm:t>
    </dgm:pt>
    <dgm:pt modelId="{FE19DF7F-831F-7F4C-BB95-9B21AA63BCA4}" type="sibTrans" cxnId="{A188922B-706A-4B4E-B8FA-E02D536F5969}">
      <dgm:prSet/>
      <dgm:spPr/>
      <dgm:t>
        <a:bodyPr/>
        <a:lstStyle/>
        <a:p>
          <a:endParaRPr lang="en-GB"/>
        </a:p>
      </dgm:t>
    </dgm:pt>
    <dgm:pt modelId="{BD502DA6-5947-434F-B725-625750C3618C}" type="asst">
      <dgm:prSet phldrT="[Text]"/>
      <dgm:spPr/>
      <dgm:t>
        <a:bodyPr/>
        <a:lstStyle/>
        <a:p>
          <a:r>
            <a:rPr lang="en-GB" dirty="0"/>
            <a:t>Recursive</a:t>
          </a:r>
        </a:p>
      </dgm:t>
    </dgm:pt>
    <dgm:pt modelId="{899143B8-63AD-F44F-BB0E-0FC093C9B604}" type="parTrans" cxnId="{11DFDE96-FF9E-C249-9604-FE5E0B381F63}">
      <dgm:prSet/>
      <dgm:spPr/>
      <dgm:t>
        <a:bodyPr/>
        <a:lstStyle/>
        <a:p>
          <a:endParaRPr lang="en-GB"/>
        </a:p>
      </dgm:t>
    </dgm:pt>
    <dgm:pt modelId="{71F482F3-4F98-7745-BCB0-A55064DAC955}" type="sibTrans" cxnId="{11DFDE96-FF9E-C249-9604-FE5E0B381F63}">
      <dgm:prSet/>
      <dgm:spPr/>
      <dgm:t>
        <a:bodyPr/>
        <a:lstStyle/>
        <a:p>
          <a:endParaRPr lang="en-GB"/>
        </a:p>
      </dgm:t>
    </dgm:pt>
    <dgm:pt modelId="{31DDD6E3-EF9E-134F-BD06-9CF125F9354B}">
      <dgm:prSet phldrT="[Text]"/>
      <dgm:spPr/>
      <dgm:t>
        <a:bodyPr/>
        <a:lstStyle/>
        <a:p>
          <a:r>
            <a:rPr lang="en-GB" dirty="0"/>
            <a:t>Iterative</a:t>
          </a:r>
        </a:p>
      </dgm:t>
    </dgm:pt>
    <dgm:pt modelId="{979916A5-AA2A-524F-BFB7-1BA466651E8B}" type="parTrans" cxnId="{A54DCD9D-2231-E14A-8512-723F6651C99F}">
      <dgm:prSet/>
      <dgm:spPr/>
      <dgm:t>
        <a:bodyPr/>
        <a:lstStyle/>
        <a:p>
          <a:endParaRPr lang="en-GB"/>
        </a:p>
      </dgm:t>
    </dgm:pt>
    <dgm:pt modelId="{2EC8D76F-ADE9-B24C-96D0-1A6647FBE1CA}" type="sibTrans" cxnId="{A54DCD9D-2231-E14A-8512-723F6651C99F}">
      <dgm:prSet/>
      <dgm:spPr/>
      <dgm:t>
        <a:bodyPr/>
        <a:lstStyle/>
        <a:p>
          <a:endParaRPr lang="en-GB"/>
        </a:p>
      </dgm:t>
    </dgm:pt>
    <dgm:pt modelId="{1D28284A-5D2C-4D48-9E41-69D844E7D196}">
      <dgm:prSet phldrT="[Text]"/>
      <dgm:spPr/>
      <dgm:t>
        <a:bodyPr/>
        <a:lstStyle/>
        <a:p>
          <a:r>
            <a:rPr lang="en-GB" dirty="0"/>
            <a:t>Algorithms</a:t>
          </a:r>
        </a:p>
      </dgm:t>
    </dgm:pt>
    <dgm:pt modelId="{71FBEB1B-1D06-824C-BCA3-A10819B8C1DA}" type="parTrans" cxnId="{B73FAC4A-10EE-5445-BB6D-2BBA26046892}">
      <dgm:prSet/>
      <dgm:spPr/>
      <dgm:t>
        <a:bodyPr/>
        <a:lstStyle/>
        <a:p>
          <a:endParaRPr lang="en-GB"/>
        </a:p>
      </dgm:t>
    </dgm:pt>
    <dgm:pt modelId="{2D4DEDBB-CFD4-144A-9E99-8410CA03C7F7}" type="sibTrans" cxnId="{B73FAC4A-10EE-5445-BB6D-2BBA26046892}">
      <dgm:prSet/>
      <dgm:spPr/>
      <dgm:t>
        <a:bodyPr/>
        <a:lstStyle/>
        <a:p>
          <a:endParaRPr lang="en-GB"/>
        </a:p>
      </dgm:t>
    </dgm:pt>
    <dgm:pt modelId="{1FA8BF79-8BD9-D440-8080-B8548B217C73}">
      <dgm:prSet phldrT="[Text]"/>
      <dgm:spPr/>
      <dgm:t>
        <a:bodyPr/>
        <a:lstStyle/>
        <a:p>
          <a:r>
            <a:rPr lang="en-GB" dirty="0"/>
            <a:t>Programming</a:t>
          </a:r>
        </a:p>
      </dgm:t>
    </dgm:pt>
    <dgm:pt modelId="{A2530204-3CE6-C246-8BE6-52D7C638609B}" type="parTrans" cxnId="{03D67AE9-D5B0-7740-A06A-10E969E3434D}">
      <dgm:prSet/>
      <dgm:spPr/>
      <dgm:t>
        <a:bodyPr/>
        <a:lstStyle/>
        <a:p>
          <a:endParaRPr lang="en-GB"/>
        </a:p>
      </dgm:t>
    </dgm:pt>
    <dgm:pt modelId="{C031146E-B382-B944-9163-16CC15ABF45D}" type="sibTrans" cxnId="{03D67AE9-D5B0-7740-A06A-10E969E3434D}">
      <dgm:prSet/>
      <dgm:spPr/>
      <dgm:t>
        <a:bodyPr/>
        <a:lstStyle/>
        <a:p>
          <a:endParaRPr lang="en-GB"/>
        </a:p>
      </dgm:t>
    </dgm:pt>
    <dgm:pt modelId="{061AAA68-05FC-F64E-8751-EA7CFD35623D}" type="pres">
      <dgm:prSet presAssocID="{1C0747A9-5E2E-B047-AD9D-A60D3581A701}" presName="hierChild1" presStyleCnt="0">
        <dgm:presLayoutVars>
          <dgm:orgChart val="1"/>
          <dgm:chPref val="1"/>
          <dgm:dir/>
          <dgm:animOne val="branch"/>
          <dgm:animLvl val="lvl"/>
          <dgm:resizeHandles/>
        </dgm:presLayoutVars>
      </dgm:prSet>
      <dgm:spPr/>
    </dgm:pt>
    <dgm:pt modelId="{EE6A7029-2A84-0847-B059-F838BF7BA11D}" type="pres">
      <dgm:prSet presAssocID="{74ED5BE5-14FA-3B47-8EA1-8A985CB6A2AE}" presName="hierRoot1" presStyleCnt="0">
        <dgm:presLayoutVars>
          <dgm:hierBranch val="init"/>
        </dgm:presLayoutVars>
      </dgm:prSet>
      <dgm:spPr/>
    </dgm:pt>
    <dgm:pt modelId="{78608EEA-392A-E848-8E8A-68FB99E0AC1A}" type="pres">
      <dgm:prSet presAssocID="{74ED5BE5-14FA-3B47-8EA1-8A985CB6A2AE}" presName="rootComposite1" presStyleCnt="0"/>
      <dgm:spPr/>
    </dgm:pt>
    <dgm:pt modelId="{71281CBD-06EE-334B-A164-E52F06A4988E}" type="pres">
      <dgm:prSet presAssocID="{74ED5BE5-14FA-3B47-8EA1-8A985CB6A2AE}" presName="rootText1" presStyleLbl="node0" presStyleIdx="0" presStyleCnt="1">
        <dgm:presLayoutVars>
          <dgm:chMax/>
          <dgm:chPref val="3"/>
        </dgm:presLayoutVars>
      </dgm:prSet>
      <dgm:spPr/>
    </dgm:pt>
    <dgm:pt modelId="{8E062DEE-47F0-3748-AA56-D3A290AF6A72}" type="pres">
      <dgm:prSet presAssocID="{74ED5BE5-14FA-3B47-8EA1-8A985CB6A2AE}" presName="titleText1" presStyleLbl="fgAcc0" presStyleIdx="0" presStyleCnt="1">
        <dgm:presLayoutVars>
          <dgm:chMax val="0"/>
          <dgm:chPref val="0"/>
        </dgm:presLayoutVars>
      </dgm:prSet>
      <dgm:spPr/>
    </dgm:pt>
    <dgm:pt modelId="{2BFDE8D4-5E48-6345-9D73-9DBF5125A187}" type="pres">
      <dgm:prSet presAssocID="{74ED5BE5-14FA-3B47-8EA1-8A985CB6A2AE}" presName="rootConnector1" presStyleLbl="node1" presStyleIdx="0" presStyleCnt="3"/>
      <dgm:spPr/>
    </dgm:pt>
    <dgm:pt modelId="{381201D6-8E09-754E-933A-8033E0EDD4A8}" type="pres">
      <dgm:prSet presAssocID="{74ED5BE5-14FA-3B47-8EA1-8A985CB6A2AE}" presName="hierChild2" presStyleCnt="0"/>
      <dgm:spPr/>
    </dgm:pt>
    <dgm:pt modelId="{3A4715E6-E5D3-DA4D-8028-03AF2189356D}" type="pres">
      <dgm:prSet presAssocID="{979916A5-AA2A-524F-BFB7-1BA466651E8B}" presName="Name37" presStyleLbl="parChTrans1D2" presStyleIdx="0" presStyleCnt="4"/>
      <dgm:spPr/>
    </dgm:pt>
    <dgm:pt modelId="{0A749C71-85DB-014A-B2E9-08D9796E3892}" type="pres">
      <dgm:prSet presAssocID="{31DDD6E3-EF9E-134F-BD06-9CF125F9354B}" presName="hierRoot2" presStyleCnt="0">
        <dgm:presLayoutVars>
          <dgm:hierBranch val="init"/>
        </dgm:presLayoutVars>
      </dgm:prSet>
      <dgm:spPr/>
    </dgm:pt>
    <dgm:pt modelId="{9E42E798-E450-0F44-B7A9-1F3B040985B2}" type="pres">
      <dgm:prSet presAssocID="{31DDD6E3-EF9E-134F-BD06-9CF125F9354B}" presName="rootComposite" presStyleCnt="0"/>
      <dgm:spPr/>
    </dgm:pt>
    <dgm:pt modelId="{737C1C41-C938-C340-AA67-4B3FD65F6647}" type="pres">
      <dgm:prSet presAssocID="{31DDD6E3-EF9E-134F-BD06-9CF125F9354B}" presName="rootText" presStyleLbl="node1" presStyleIdx="0" presStyleCnt="3">
        <dgm:presLayoutVars>
          <dgm:chMax/>
          <dgm:chPref val="3"/>
        </dgm:presLayoutVars>
      </dgm:prSet>
      <dgm:spPr/>
    </dgm:pt>
    <dgm:pt modelId="{979AF993-982C-5547-BE4D-59039655C32C}" type="pres">
      <dgm:prSet presAssocID="{31DDD6E3-EF9E-134F-BD06-9CF125F9354B}" presName="titleText2" presStyleLbl="fgAcc1" presStyleIdx="0" presStyleCnt="3">
        <dgm:presLayoutVars>
          <dgm:chMax val="0"/>
          <dgm:chPref val="0"/>
        </dgm:presLayoutVars>
      </dgm:prSet>
      <dgm:spPr/>
    </dgm:pt>
    <dgm:pt modelId="{78722C67-49EB-4141-A24B-561A9DAE8DF9}" type="pres">
      <dgm:prSet presAssocID="{31DDD6E3-EF9E-134F-BD06-9CF125F9354B}" presName="rootConnector" presStyleLbl="node2" presStyleIdx="0" presStyleCnt="0"/>
      <dgm:spPr/>
    </dgm:pt>
    <dgm:pt modelId="{1E6CEC0C-CE0D-1445-A52F-94330FFF3AE5}" type="pres">
      <dgm:prSet presAssocID="{31DDD6E3-EF9E-134F-BD06-9CF125F9354B}" presName="hierChild4" presStyleCnt="0"/>
      <dgm:spPr/>
    </dgm:pt>
    <dgm:pt modelId="{E1E75766-29AC-964A-BEF2-B2B645D9B83B}" type="pres">
      <dgm:prSet presAssocID="{31DDD6E3-EF9E-134F-BD06-9CF125F9354B}" presName="hierChild5" presStyleCnt="0"/>
      <dgm:spPr/>
    </dgm:pt>
    <dgm:pt modelId="{EF508BC8-9FFA-8441-985D-D12FDAFB1019}" type="pres">
      <dgm:prSet presAssocID="{71FBEB1B-1D06-824C-BCA3-A10819B8C1DA}" presName="Name37" presStyleLbl="parChTrans1D2" presStyleIdx="1" presStyleCnt="4"/>
      <dgm:spPr/>
    </dgm:pt>
    <dgm:pt modelId="{C8227FDB-3918-314C-BC78-D30864316862}" type="pres">
      <dgm:prSet presAssocID="{1D28284A-5D2C-4D48-9E41-69D844E7D196}" presName="hierRoot2" presStyleCnt="0">
        <dgm:presLayoutVars>
          <dgm:hierBranch val="init"/>
        </dgm:presLayoutVars>
      </dgm:prSet>
      <dgm:spPr/>
    </dgm:pt>
    <dgm:pt modelId="{06F480A0-F9E1-1741-9502-8309755BDF89}" type="pres">
      <dgm:prSet presAssocID="{1D28284A-5D2C-4D48-9E41-69D844E7D196}" presName="rootComposite" presStyleCnt="0"/>
      <dgm:spPr/>
    </dgm:pt>
    <dgm:pt modelId="{A385B284-AAEC-D74B-9EB8-C8D6C5122F7F}" type="pres">
      <dgm:prSet presAssocID="{1D28284A-5D2C-4D48-9E41-69D844E7D196}" presName="rootText" presStyleLbl="node1" presStyleIdx="1" presStyleCnt="3">
        <dgm:presLayoutVars>
          <dgm:chMax/>
          <dgm:chPref val="3"/>
        </dgm:presLayoutVars>
      </dgm:prSet>
      <dgm:spPr/>
    </dgm:pt>
    <dgm:pt modelId="{5A82B5CE-E019-5445-807F-F2665033A4CD}" type="pres">
      <dgm:prSet presAssocID="{1D28284A-5D2C-4D48-9E41-69D844E7D196}" presName="titleText2" presStyleLbl="fgAcc1" presStyleIdx="1" presStyleCnt="3">
        <dgm:presLayoutVars>
          <dgm:chMax val="0"/>
          <dgm:chPref val="0"/>
        </dgm:presLayoutVars>
      </dgm:prSet>
      <dgm:spPr/>
    </dgm:pt>
    <dgm:pt modelId="{9B18FBCA-5C29-9343-8B20-7A89255823CA}" type="pres">
      <dgm:prSet presAssocID="{1D28284A-5D2C-4D48-9E41-69D844E7D196}" presName="rootConnector" presStyleLbl="node2" presStyleIdx="0" presStyleCnt="0"/>
      <dgm:spPr/>
    </dgm:pt>
    <dgm:pt modelId="{AD30B7BE-C0C3-DA47-9D90-15EA7B728E38}" type="pres">
      <dgm:prSet presAssocID="{1D28284A-5D2C-4D48-9E41-69D844E7D196}" presName="hierChild4" presStyleCnt="0"/>
      <dgm:spPr/>
    </dgm:pt>
    <dgm:pt modelId="{22C90655-1FF1-A949-A1B9-EC13F21A929D}" type="pres">
      <dgm:prSet presAssocID="{1D28284A-5D2C-4D48-9E41-69D844E7D196}" presName="hierChild5" presStyleCnt="0"/>
      <dgm:spPr/>
    </dgm:pt>
    <dgm:pt modelId="{EE6FCCD6-7459-1444-9555-1CE83D665E4D}" type="pres">
      <dgm:prSet presAssocID="{A2530204-3CE6-C246-8BE6-52D7C638609B}" presName="Name37" presStyleLbl="parChTrans1D2" presStyleIdx="2" presStyleCnt="4"/>
      <dgm:spPr/>
    </dgm:pt>
    <dgm:pt modelId="{8E3B85DD-5699-5D48-B308-3713F0BC5CB2}" type="pres">
      <dgm:prSet presAssocID="{1FA8BF79-8BD9-D440-8080-B8548B217C73}" presName="hierRoot2" presStyleCnt="0">
        <dgm:presLayoutVars>
          <dgm:hierBranch val="init"/>
        </dgm:presLayoutVars>
      </dgm:prSet>
      <dgm:spPr/>
    </dgm:pt>
    <dgm:pt modelId="{162BE1AF-622E-BC41-9223-130ED07F0464}" type="pres">
      <dgm:prSet presAssocID="{1FA8BF79-8BD9-D440-8080-B8548B217C73}" presName="rootComposite" presStyleCnt="0"/>
      <dgm:spPr/>
    </dgm:pt>
    <dgm:pt modelId="{10B2BDC9-49AD-5B48-A5B1-4FBEF069A475}" type="pres">
      <dgm:prSet presAssocID="{1FA8BF79-8BD9-D440-8080-B8548B217C73}" presName="rootText" presStyleLbl="node1" presStyleIdx="2" presStyleCnt="3">
        <dgm:presLayoutVars>
          <dgm:chMax/>
          <dgm:chPref val="3"/>
        </dgm:presLayoutVars>
      </dgm:prSet>
      <dgm:spPr/>
    </dgm:pt>
    <dgm:pt modelId="{115964BB-D4B1-1141-BBEA-CB6DA27E07C6}" type="pres">
      <dgm:prSet presAssocID="{1FA8BF79-8BD9-D440-8080-B8548B217C73}" presName="titleText2" presStyleLbl="fgAcc1" presStyleIdx="2" presStyleCnt="3">
        <dgm:presLayoutVars>
          <dgm:chMax val="0"/>
          <dgm:chPref val="0"/>
        </dgm:presLayoutVars>
      </dgm:prSet>
      <dgm:spPr/>
    </dgm:pt>
    <dgm:pt modelId="{A2ED1B88-86CB-5142-A63F-2F0F397C0AA1}" type="pres">
      <dgm:prSet presAssocID="{1FA8BF79-8BD9-D440-8080-B8548B217C73}" presName="rootConnector" presStyleLbl="node2" presStyleIdx="0" presStyleCnt="0"/>
      <dgm:spPr/>
    </dgm:pt>
    <dgm:pt modelId="{B318D384-C9DE-334E-9119-454A7EB19092}" type="pres">
      <dgm:prSet presAssocID="{1FA8BF79-8BD9-D440-8080-B8548B217C73}" presName="hierChild4" presStyleCnt="0"/>
      <dgm:spPr/>
    </dgm:pt>
    <dgm:pt modelId="{0D688BCF-1F70-5D46-BF1D-1CB70E5F239A}" type="pres">
      <dgm:prSet presAssocID="{1FA8BF79-8BD9-D440-8080-B8548B217C73}" presName="hierChild5" presStyleCnt="0"/>
      <dgm:spPr/>
    </dgm:pt>
    <dgm:pt modelId="{522CE638-1AE9-A444-94DF-CEF74EA9C4AB}" type="pres">
      <dgm:prSet presAssocID="{74ED5BE5-14FA-3B47-8EA1-8A985CB6A2AE}" presName="hierChild3" presStyleCnt="0"/>
      <dgm:spPr/>
    </dgm:pt>
    <dgm:pt modelId="{0BB92C8C-F4CF-9E46-907F-C9D630E4BA9F}" type="pres">
      <dgm:prSet presAssocID="{899143B8-63AD-F44F-BB0E-0FC093C9B604}" presName="Name96" presStyleLbl="parChTrans1D2" presStyleIdx="3" presStyleCnt="4"/>
      <dgm:spPr/>
    </dgm:pt>
    <dgm:pt modelId="{1B658BC7-930B-E746-8817-18A5D8368E88}" type="pres">
      <dgm:prSet presAssocID="{BD502DA6-5947-434F-B725-625750C3618C}" presName="hierRoot3" presStyleCnt="0">
        <dgm:presLayoutVars>
          <dgm:hierBranch val="init"/>
        </dgm:presLayoutVars>
      </dgm:prSet>
      <dgm:spPr/>
    </dgm:pt>
    <dgm:pt modelId="{90E5425C-3AF5-6B4E-8B15-2B88FB7CF00A}" type="pres">
      <dgm:prSet presAssocID="{BD502DA6-5947-434F-B725-625750C3618C}" presName="rootComposite3" presStyleCnt="0"/>
      <dgm:spPr/>
    </dgm:pt>
    <dgm:pt modelId="{CC0438C8-04A2-7F4B-89BF-41DBF0BED05F}" type="pres">
      <dgm:prSet presAssocID="{BD502DA6-5947-434F-B725-625750C3618C}" presName="rootText3" presStyleLbl="asst1" presStyleIdx="0" presStyleCnt="1">
        <dgm:presLayoutVars>
          <dgm:chPref val="3"/>
        </dgm:presLayoutVars>
      </dgm:prSet>
      <dgm:spPr/>
    </dgm:pt>
    <dgm:pt modelId="{3F0E9945-0190-4845-8CD5-EA29F3CE1D23}" type="pres">
      <dgm:prSet presAssocID="{BD502DA6-5947-434F-B725-625750C3618C}" presName="titleText3" presStyleLbl="fgAcc2" presStyleIdx="0" presStyleCnt="1">
        <dgm:presLayoutVars>
          <dgm:chMax val="0"/>
          <dgm:chPref val="0"/>
        </dgm:presLayoutVars>
      </dgm:prSet>
      <dgm:spPr/>
    </dgm:pt>
    <dgm:pt modelId="{6D80058E-89CD-984D-96F7-B90CCCB7B4D1}" type="pres">
      <dgm:prSet presAssocID="{BD502DA6-5947-434F-B725-625750C3618C}" presName="rootConnector3" presStyleLbl="asst1" presStyleIdx="0" presStyleCnt="1"/>
      <dgm:spPr/>
    </dgm:pt>
    <dgm:pt modelId="{9E6DBD73-8DCE-814F-87A0-4BBCC374F295}" type="pres">
      <dgm:prSet presAssocID="{BD502DA6-5947-434F-B725-625750C3618C}" presName="hierChild6" presStyleCnt="0"/>
      <dgm:spPr/>
    </dgm:pt>
    <dgm:pt modelId="{9BBE647D-D902-3745-85F5-8A2C9600CF3A}" type="pres">
      <dgm:prSet presAssocID="{BD502DA6-5947-434F-B725-625750C3618C}" presName="hierChild7" presStyleCnt="0"/>
      <dgm:spPr/>
    </dgm:pt>
  </dgm:ptLst>
  <dgm:cxnLst>
    <dgm:cxn modelId="{D9314B0B-ABA2-EF43-A0B5-9604DE40E7DB}" type="presOf" srcId="{1D28284A-5D2C-4D48-9E41-69D844E7D196}" destId="{A385B284-AAEC-D74B-9EB8-C8D6C5122F7F}" srcOrd="0" destOrd="0" presId="urn:microsoft.com/office/officeart/2008/layout/NameandTitleOrganizationalChart"/>
    <dgm:cxn modelId="{2F26AE0F-11CB-7346-AEB2-7AF97EE68124}" type="presOf" srcId="{BD502DA6-5947-434F-B725-625750C3618C}" destId="{6D80058E-89CD-984D-96F7-B90CCCB7B4D1}" srcOrd="1" destOrd="0" presId="urn:microsoft.com/office/officeart/2008/layout/NameandTitleOrganizationalChart"/>
    <dgm:cxn modelId="{A188922B-706A-4B4E-B8FA-E02D536F5969}" srcId="{1C0747A9-5E2E-B047-AD9D-A60D3581A701}" destId="{74ED5BE5-14FA-3B47-8EA1-8A985CB6A2AE}" srcOrd="0" destOrd="0" parTransId="{269BA1B5-2D31-CE43-B424-088905A09669}" sibTransId="{FE19DF7F-831F-7F4C-BB95-9B21AA63BCA4}"/>
    <dgm:cxn modelId="{11019337-7AA0-634C-89FA-B3E07748626B}" type="presOf" srcId="{31DDD6E3-EF9E-134F-BD06-9CF125F9354B}" destId="{737C1C41-C938-C340-AA67-4B3FD65F6647}" srcOrd="0" destOrd="0" presId="urn:microsoft.com/office/officeart/2008/layout/NameandTitleOrganizationalChart"/>
    <dgm:cxn modelId="{62CAA039-99EF-D74C-B221-4D0BF61E2319}" type="presOf" srcId="{74ED5BE5-14FA-3B47-8EA1-8A985CB6A2AE}" destId="{71281CBD-06EE-334B-A164-E52F06A4988E}" srcOrd="0" destOrd="0" presId="urn:microsoft.com/office/officeart/2008/layout/NameandTitleOrganizationalChart"/>
    <dgm:cxn modelId="{970BA43A-DA93-2441-ADFA-D191A1FCC55E}" type="presOf" srcId="{1FA8BF79-8BD9-D440-8080-B8548B217C73}" destId="{10B2BDC9-49AD-5B48-A5B1-4FBEF069A475}" srcOrd="0" destOrd="0" presId="urn:microsoft.com/office/officeart/2008/layout/NameandTitleOrganizationalChart"/>
    <dgm:cxn modelId="{67B61D49-A10F-EE42-B0C1-7C60BFB8F2F5}" type="presOf" srcId="{31DDD6E3-EF9E-134F-BD06-9CF125F9354B}" destId="{78722C67-49EB-4141-A24B-561A9DAE8DF9}" srcOrd="1" destOrd="0" presId="urn:microsoft.com/office/officeart/2008/layout/NameandTitleOrganizationalChart"/>
    <dgm:cxn modelId="{B73FAC4A-10EE-5445-BB6D-2BBA26046892}" srcId="{74ED5BE5-14FA-3B47-8EA1-8A985CB6A2AE}" destId="{1D28284A-5D2C-4D48-9E41-69D844E7D196}" srcOrd="2" destOrd="0" parTransId="{71FBEB1B-1D06-824C-BCA3-A10819B8C1DA}" sibTransId="{2D4DEDBB-CFD4-144A-9E99-8410CA03C7F7}"/>
    <dgm:cxn modelId="{A876956B-7F95-6B41-AD76-25A7E407CC5D}" type="presOf" srcId="{899143B8-63AD-F44F-BB0E-0FC093C9B604}" destId="{0BB92C8C-F4CF-9E46-907F-C9D630E4BA9F}" srcOrd="0" destOrd="0" presId="urn:microsoft.com/office/officeart/2008/layout/NameandTitleOrganizationalChart"/>
    <dgm:cxn modelId="{85E18184-7D49-4440-AEE1-25D8BCF50C23}" type="presOf" srcId="{979916A5-AA2A-524F-BFB7-1BA466651E8B}" destId="{3A4715E6-E5D3-DA4D-8028-03AF2189356D}" srcOrd="0" destOrd="0" presId="urn:microsoft.com/office/officeart/2008/layout/NameandTitleOrganizationalChart"/>
    <dgm:cxn modelId="{A10F6F8C-A410-C548-8331-DF15BEF7ED3A}" type="presOf" srcId="{74ED5BE5-14FA-3B47-8EA1-8A985CB6A2AE}" destId="{2BFDE8D4-5E48-6345-9D73-9DBF5125A187}" srcOrd="1" destOrd="0" presId="urn:microsoft.com/office/officeart/2008/layout/NameandTitleOrganizationalChart"/>
    <dgm:cxn modelId="{A631B18D-804A-DD43-849C-50923B025FD9}" type="presOf" srcId="{2D4DEDBB-CFD4-144A-9E99-8410CA03C7F7}" destId="{5A82B5CE-E019-5445-807F-F2665033A4CD}" srcOrd="0" destOrd="0" presId="urn:microsoft.com/office/officeart/2008/layout/NameandTitleOrganizationalChart"/>
    <dgm:cxn modelId="{11DFDE96-FF9E-C249-9604-FE5E0B381F63}" srcId="{74ED5BE5-14FA-3B47-8EA1-8A985CB6A2AE}" destId="{BD502DA6-5947-434F-B725-625750C3618C}" srcOrd="0" destOrd="0" parTransId="{899143B8-63AD-F44F-BB0E-0FC093C9B604}" sibTransId="{71F482F3-4F98-7745-BCB0-A55064DAC955}"/>
    <dgm:cxn modelId="{A54DCD9D-2231-E14A-8512-723F6651C99F}" srcId="{74ED5BE5-14FA-3B47-8EA1-8A985CB6A2AE}" destId="{31DDD6E3-EF9E-134F-BD06-9CF125F9354B}" srcOrd="1" destOrd="0" parTransId="{979916A5-AA2A-524F-BFB7-1BA466651E8B}" sibTransId="{2EC8D76F-ADE9-B24C-96D0-1A6647FBE1CA}"/>
    <dgm:cxn modelId="{6B747B9E-4A94-3248-AE39-F065F06DC33F}" type="presOf" srcId="{A2530204-3CE6-C246-8BE6-52D7C638609B}" destId="{EE6FCCD6-7459-1444-9555-1CE83D665E4D}" srcOrd="0" destOrd="0" presId="urn:microsoft.com/office/officeart/2008/layout/NameandTitleOrganizationalChart"/>
    <dgm:cxn modelId="{EACC95B0-90E3-9B48-A240-249DC1292500}" type="presOf" srcId="{71FBEB1B-1D06-824C-BCA3-A10819B8C1DA}" destId="{EF508BC8-9FFA-8441-985D-D12FDAFB1019}" srcOrd="0" destOrd="0" presId="urn:microsoft.com/office/officeart/2008/layout/NameandTitleOrganizationalChart"/>
    <dgm:cxn modelId="{E22088BC-A0B3-C94B-BC41-48E4BCC37F52}" type="presOf" srcId="{1C0747A9-5E2E-B047-AD9D-A60D3581A701}" destId="{061AAA68-05FC-F64E-8751-EA7CFD35623D}" srcOrd="0" destOrd="0" presId="urn:microsoft.com/office/officeart/2008/layout/NameandTitleOrganizationalChart"/>
    <dgm:cxn modelId="{29A83EC4-9CD1-5840-97C1-5F35AB45EA7F}" type="presOf" srcId="{1FA8BF79-8BD9-D440-8080-B8548B217C73}" destId="{A2ED1B88-86CB-5142-A63F-2F0F397C0AA1}" srcOrd="1" destOrd="0" presId="urn:microsoft.com/office/officeart/2008/layout/NameandTitleOrganizationalChart"/>
    <dgm:cxn modelId="{161878CC-1555-6C4C-BEEC-CCB32B2B83AB}" type="presOf" srcId="{C031146E-B382-B944-9163-16CC15ABF45D}" destId="{115964BB-D4B1-1141-BBEA-CB6DA27E07C6}" srcOrd="0" destOrd="0" presId="urn:microsoft.com/office/officeart/2008/layout/NameandTitleOrganizationalChart"/>
    <dgm:cxn modelId="{9519E8D8-76CC-814A-914E-B7E481FE04EC}" type="presOf" srcId="{FE19DF7F-831F-7F4C-BB95-9B21AA63BCA4}" destId="{8E062DEE-47F0-3748-AA56-D3A290AF6A72}" srcOrd="0" destOrd="0" presId="urn:microsoft.com/office/officeart/2008/layout/NameandTitleOrganizationalChart"/>
    <dgm:cxn modelId="{03D67AE9-D5B0-7740-A06A-10E969E3434D}" srcId="{74ED5BE5-14FA-3B47-8EA1-8A985CB6A2AE}" destId="{1FA8BF79-8BD9-D440-8080-B8548B217C73}" srcOrd="3" destOrd="0" parTransId="{A2530204-3CE6-C246-8BE6-52D7C638609B}" sibTransId="{C031146E-B382-B944-9163-16CC15ABF45D}"/>
    <dgm:cxn modelId="{29A0BBF8-10CC-3040-B053-6BDD88791C67}" type="presOf" srcId="{71F482F3-4F98-7745-BCB0-A55064DAC955}" destId="{3F0E9945-0190-4845-8CD5-EA29F3CE1D23}" srcOrd="0" destOrd="0" presId="urn:microsoft.com/office/officeart/2008/layout/NameandTitleOrganizationalChart"/>
    <dgm:cxn modelId="{8BE522FC-6DB8-A246-8A54-4BCAA7E3852F}" type="presOf" srcId="{BD502DA6-5947-434F-B725-625750C3618C}" destId="{CC0438C8-04A2-7F4B-89BF-41DBF0BED05F}" srcOrd="0" destOrd="0" presId="urn:microsoft.com/office/officeart/2008/layout/NameandTitleOrganizationalChart"/>
    <dgm:cxn modelId="{A68FFEFE-689B-3941-85EF-D8D6DB10F1CA}" type="presOf" srcId="{2EC8D76F-ADE9-B24C-96D0-1A6647FBE1CA}" destId="{979AF993-982C-5547-BE4D-59039655C32C}" srcOrd="0" destOrd="0" presId="urn:microsoft.com/office/officeart/2008/layout/NameandTitleOrganizationalChart"/>
    <dgm:cxn modelId="{05EFF0FF-B2BA-7E42-BC2B-84B938512FC6}" type="presOf" srcId="{1D28284A-5D2C-4D48-9E41-69D844E7D196}" destId="{9B18FBCA-5C29-9343-8B20-7A89255823CA}" srcOrd="1" destOrd="0" presId="urn:microsoft.com/office/officeart/2008/layout/NameandTitleOrganizationalChart"/>
    <dgm:cxn modelId="{6F6CF3E8-B063-844E-976A-A31119472AA1}" type="presParOf" srcId="{061AAA68-05FC-F64E-8751-EA7CFD35623D}" destId="{EE6A7029-2A84-0847-B059-F838BF7BA11D}" srcOrd="0" destOrd="0" presId="urn:microsoft.com/office/officeart/2008/layout/NameandTitleOrganizationalChart"/>
    <dgm:cxn modelId="{A5FA3805-CBDA-F548-9587-F9E5E0A90430}" type="presParOf" srcId="{EE6A7029-2A84-0847-B059-F838BF7BA11D}" destId="{78608EEA-392A-E848-8E8A-68FB99E0AC1A}" srcOrd="0" destOrd="0" presId="urn:microsoft.com/office/officeart/2008/layout/NameandTitleOrganizationalChart"/>
    <dgm:cxn modelId="{09B4D638-75C0-1D47-B98C-5D45451B625F}" type="presParOf" srcId="{78608EEA-392A-E848-8E8A-68FB99E0AC1A}" destId="{71281CBD-06EE-334B-A164-E52F06A4988E}" srcOrd="0" destOrd="0" presId="urn:microsoft.com/office/officeart/2008/layout/NameandTitleOrganizationalChart"/>
    <dgm:cxn modelId="{686643B9-5858-B64E-9A37-2393EC3EBF5E}" type="presParOf" srcId="{78608EEA-392A-E848-8E8A-68FB99E0AC1A}" destId="{8E062DEE-47F0-3748-AA56-D3A290AF6A72}" srcOrd="1" destOrd="0" presId="urn:microsoft.com/office/officeart/2008/layout/NameandTitleOrganizationalChart"/>
    <dgm:cxn modelId="{025F1696-F436-D14E-9095-5E5361013F3B}" type="presParOf" srcId="{78608EEA-392A-E848-8E8A-68FB99E0AC1A}" destId="{2BFDE8D4-5E48-6345-9D73-9DBF5125A187}" srcOrd="2" destOrd="0" presId="urn:microsoft.com/office/officeart/2008/layout/NameandTitleOrganizationalChart"/>
    <dgm:cxn modelId="{5691EE49-CD6E-A54D-A8AD-AD3EC742BAD8}" type="presParOf" srcId="{EE6A7029-2A84-0847-B059-F838BF7BA11D}" destId="{381201D6-8E09-754E-933A-8033E0EDD4A8}" srcOrd="1" destOrd="0" presId="urn:microsoft.com/office/officeart/2008/layout/NameandTitleOrganizationalChart"/>
    <dgm:cxn modelId="{39E632D2-9370-E24A-853C-C1750E060BB9}" type="presParOf" srcId="{381201D6-8E09-754E-933A-8033E0EDD4A8}" destId="{3A4715E6-E5D3-DA4D-8028-03AF2189356D}" srcOrd="0" destOrd="0" presId="urn:microsoft.com/office/officeart/2008/layout/NameandTitleOrganizationalChart"/>
    <dgm:cxn modelId="{2FE63A4A-AFF8-224A-8F01-6EEB8541D075}" type="presParOf" srcId="{381201D6-8E09-754E-933A-8033E0EDD4A8}" destId="{0A749C71-85DB-014A-B2E9-08D9796E3892}" srcOrd="1" destOrd="0" presId="urn:microsoft.com/office/officeart/2008/layout/NameandTitleOrganizationalChart"/>
    <dgm:cxn modelId="{E175D4E2-96C4-234D-80ED-3366657AAE1D}" type="presParOf" srcId="{0A749C71-85DB-014A-B2E9-08D9796E3892}" destId="{9E42E798-E450-0F44-B7A9-1F3B040985B2}" srcOrd="0" destOrd="0" presId="urn:microsoft.com/office/officeart/2008/layout/NameandTitleOrganizationalChart"/>
    <dgm:cxn modelId="{FE343A07-8134-9740-A5B9-86B206C48667}" type="presParOf" srcId="{9E42E798-E450-0F44-B7A9-1F3B040985B2}" destId="{737C1C41-C938-C340-AA67-4B3FD65F6647}" srcOrd="0" destOrd="0" presId="urn:microsoft.com/office/officeart/2008/layout/NameandTitleOrganizationalChart"/>
    <dgm:cxn modelId="{375B91FC-8CC6-5A44-AAE3-E75FAF9B8B20}" type="presParOf" srcId="{9E42E798-E450-0F44-B7A9-1F3B040985B2}" destId="{979AF993-982C-5547-BE4D-59039655C32C}" srcOrd="1" destOrd="0" presId="urn:microsoft.com/office/officeart/2008/layout/NameandTitleOrganizationalChart"/>
    <dgm:cxn modelId="{8F92E1E0-C46A-7B4B-A1CE-449458A3FBF6}" type="presParOf" srcId="{9E42E798-E450-0F44-B7A9-1F3B040985B2}" destId="{78722C67-49EB-4141-A24B-561A9DAE8DF9}" srcOrd="2" destOrd="0" presId="urn:microsoft.com/office/officeart/2008/layout/NameandTitleOrganizationalChart"/>
    <dgm:cxn modelId="{B21DA7A2-92B4-4646-9B7F-A8ACE2B55FD0}" type="presParOf" srcId="{0A749C71-85DB-014A-B2E9-08D9796E3892}" destId="{1E6CEC0C-CE0D-1445-A52F-94330FFF3AE5}" srcOrd="1" destOrd="0" presId="urn:microsoft.com/office/officeart/2008/layout/NameandTitleOrganizationalChart"/>
    <dgm:cxn modelId="{E2B5E75D-C10A-CB4A-88A0-D5D8AD97F023}" type="presParOf" srcId="{0A749C71-85DB-014A-B2E9-08D9796E3892}" destId="{E1E75766-29AC-964A-BEF2-B2B645D9B83B}" srcOrd="2" destOrd="0" presId="urn:microsoft.com/office/officeart/2008/layout/NameandTitleOrganizationalChart"/>
    <dgm:cxn modelId="{2459429C-9BAA-A344-B545-BD2F9781CD1E}" type="presParOf" srcId="{381201D6-8E09-754E-933A-8033E0EDD4A8}" destId="{EF508BC8-9FFA-8441-985D-D12FDAFB1019}" srcOrd="2" destOrd="0" presId="urn:microsoft.com/office/officeart/2008/layout/NameandTitleOrganizationalChart"/>
    <dgm:cxn modelId="{6940A07E-2A11-874B-9E79-465B7588B629}" type="presParOf" srcId="{381201D6-8E09-754E-933A-8033E0EDD4A8}" destId="{C8227FDB-3918-314C-BC78-D30864316862}" srcOrd="3" destOrd="0" presId="urn:microsoft.com/office/officeart/2008/layout/NameandTitleOrganizationalChart"/>
    <dgm:cxn modelId="{1A6180AB-B3D1-9449-8ABC-5504033A69AF}" type="presParOf" srcId="{C8227FDB-3918-314C-BC78-D30864316862}" destId="{06F480A0-F9E1-1741-9502-8309755BDF89}" srcOrd="0" destOrd="0" presId="urn:microsoft.com/office/officeart/2008/layout/NameandTitleOrganizationalChart"/>
    <dgm:cxn modelId="{E3EFDBEB-34DC-BE40-82AE-FAB3834A14DB}" type="presParOf" srcId="{06F480A0-F9E1-1741-9502-8309755BDF89}" destId="{A385B284-AAEC-D74B-9EB8-C8D6C5122F7F}" srcOrd="0" destOrd="0" presId="urn:microsoft.com/office/officeart/2008/layout/NameandTitleOrganizationalChart"/>
    <dgm:cxn modelId="{5B8C2B50-7D42-D04D-98D9-186B753EA54C}" type="presParOf" srcId="{06F480A0-F9E1-1741-9502-8309755BDF89}" destId="{5A82B5CE-E019-5445-807F-F2665033A4CD}" srcOrd="1" destOrd="0" presId="urn:microsoft.com/office/officeart/2008/layout/NameandTitleOrganizationalChart"/>
    <dgm:cxn modelId="{B8E8CD8D-1719-0040-9EAA-8FF7821C10EA}" type="presParOf" srcId="{06F480A0-F9E1-1741-9502-8309755BDF89}" destId="{9B18FBCA-5C29-9343-8B20-7A89255823CA}" srcOrd="2" destOrd="0" presId="urn:microsoft.com/office/officeart/2008/layout/NameandTitleOrganizationalChart"/>
    <dgm:cxn modelId="{53BA25B0-71AE-1748-AD3E-E6D7B3719556}" type="presParOf" srcId="{C8227FDB-3918-314C-BC78-D30864316862}" destId="{AD30B7BE-C0C3-DA47-9D90-15EA7B728E38}" srcOrd="1" destOrd="0" presId="urn:microsoft.com/office/officeart/2008/layout/NameandTitleOrganizationalChart"/>
    <dgm:cxn modelId="{E677C5E9-D214-EF4D-BF5F-D0FF31F0F701}" type="presParOf" srcId="{C8227FDB-3918-314C-BC78-D30864316862}" destId="{22C90655-1FF1-A949-A1B9-EC13F21A929D}" srcOrd="2" destOrd="0" presId="urn:microsoft.com/office/officeart/2008/layout/NameandTitleOrganizationalChart"/>
    <dgm:cxn modelId="{2A5ABD01-BFB4-084B-8E84-71DE014EBFB2}" type="presParOf" srcId="{381201D6-8E09-754E-933A-8033E0EDD4A8}" destId="{EE6FCCD6-7459-1444-9555-1CE83D665E4D}" srcOrd="4" destOrd="0" presId="urn:microsoft.com/office/officeart/2008/layout/NameandTitleOrganizationalChart"/>
    <dgm:cxn modelId="{6FCE7112-7BE1-2E4F-AD3A-4F78D7E4F779}" type="presParOf" srcId="{381201D6-8E09-754E-933A-8033E0EDD4A8}" destId="{8E3B85DD-5699-5D48-B308-3713F0BC5CB2}" srcOrd="5" destOrd="0" presId="urn:microsoft.com/office/officeart/2008/layout/NameandTitleOrganizationalChart"/>
    <dgm:cxn modelId="{6556A534-A265-5147-92B0-C0E19348AB9A}" type="presParOf" srcId="{8E3B85DD-5699-5D48-B308-3713F0BC5CB2}" destId="{162BE1AF-622E-BC41-9223-130ED07F0464}" srcOrd="0" destOrd="0" presId="urn:microsoft.com/office/officeart/2008/layout/NameandTitleOrganizationalChart"/>
    <dgm:cxn modelId="{5B01B7C9-D172-0743-A2F1-348436243151}" type="presParOf" srcId="{162BE1AF-622E-BC41-9223-130ED07F0464}" destId="{10B2BDC9-49AD-5B48-A5B1-4FBEF069A475}" srcOrd="0" destOrd="0" presId="urn:microsoft.com/office/officeart/2008/layout/NameandTitleOrganizationalChart"/>
    <dgm:cxn modelId="{489D0579-C144-3544-A1ED-DC74F4A3523E}" type="presParOf" srcId="{162BE1AF-622E-BC41-9223-130ED07F0464}" destId="{115964BB-D4B1-1141-BBEA-CB6DA27E07C6}" srcOrd="1" destOrd="0" presId="urn:microsoft.com/office/officeart/2008/layout/NameandTitleOrganizationalChart"/>
    <dgm:cxn modelId="{A77DFFB6-3D26-614E-ABC0-3332660B4B01}" type="presParOf" srcId="{162BE1AF-622E-BC41-9223-130ED07F0464}" destId="{A2ED1B88-86CB-5142-A63F-2F0F397C0AA1}" srcOrd="2" destOrd="0" presId="urn:microsoft.com/office/officeart/2008/layout/NameandTitleOrganizationalChart"/>
    <dgm:cxn modelId="{6918BE6C-CB20-1141-B85B-995E75912C56}" type="presParOf" srcId="{8E3B85DD-5699-5D48-B308-3713F0BC5CB2}" destId="{B318D384-C9DE-334E-9119-454A7EB19092}" srcOrd="1" destOrd="0" presId="urn:microsoft.com/office/officeart/2008/layout/NameandTitleOrganizationalChart"/>
    <dgm:cxn modelId="{E49444C0-4B10-6544-8119-C2D574B04F75}" type="presParOf" srcId="{8E3B85DD-5699-5D48-B308-3713F0BC5CB2}" destId="{0D688BCF-1F70-5D46-BF1D-1CB70E5F239A}" srcOrd="2" destOrd="0" presId="urn:microsoft.com/office/officeart/2008/layout/NameandTitleOrganizationalChart"/>
    <dgm:cxn modelId="{25A1D770-F8C8-454F-B5B2-573BE87C4A7C}" type="presParOf" srcId="{EE6A7029-2A84-0847-B059-F838BF7BA11D}" destId="{522CE638-1AE9-A444-94DF-CEF74EA9C4AB}" srcOrd="2" destOrd="0" presId="urn:microsoft.com/office/officeart/2008/layout/NameandTitleOrganizationalChart"/>
    <dgm:cxn modelId="{DF8A0740-3443-304B-9CBB-5A17F7DBEB67}" type="presParOf" srcId="{522CE638-1AE9-A444-94DF-CEF74EA9C4AB}" destId="{0BB92C8C-F4CF-9E46-907F-C9D630E4BA9F}" srcOrd="0" destOrd="0" presId="urn:microsoft.com/office/officeart/2008/layout/NameandTitleOrganizationalChart"/>
    <dgm:cxn modelId="{4A636C18-427A-9440-935F-658BC0C1584D}" type="presParOf" srcId="{522CE638-1AE9-A444-94DF-CEF74EA9C4AB}" destId="{1B658BC7-930B-E746-8817-18A5D8368E88}" srcOrd="1" destOrd="0" presId="urn:microsoft.com/office/officeart/2008/layout/NameandTitleOrganizationalChart"/>
    <dgm:cxn modelId="{FE977967-8B12-AB4B-A771-CD30D376C5A7}" type="presParOf" srcId="{1B658BC7-930B-E746-8817-18A5D8368E88}" destId="{90E5425C-3AF5-6B4E-8B15-2B88FB7CF00A}" srcOrd="0" destOrd="0" presId="urn:microsoft.com/office/officeart/2008/layout/NameandTitleOrganizationalChart"/>
    <dgm:cxn modelId="{F2791BAD-65E6-F646-9B01-C5137DF8FAA0}" type="presParOf" srcId="{90E5425C-3AF5-6B4E-8B15-2B88FB7CF00A}" destId="{CC0438C8-04A2-7F4B-89BF-41DBF0BED05F}" srcOrd="0" destOrd="0" presId="urn:microsoft.com/office/officeart/2008/layout/NameandTitleOrganizationalChart"/>
    <dgm:cxn modelId="{94C2B837-B207-5D4F-86A1-A3164471F847}" type="presParOf" srcId="{90E5425C-3AF5-6B4E-8B15-2B88FB7CF00A}" destId="{3F0E9945-0190-4845-8CD5-EA29F3CE1D23}" srcOrd="1" destOrd="0" presId="urn:microsoft.com/office/officeart/2008/layout/NameandTitleOrganizationalChart"/>
    <dgm:cxn modelId="{958B40A1-D66A-304D-9B39-52C82D4779D9}" type="presParOf" srcId="{90E5425C-3AF5-6B4E-8B15-2B88FB7CF00A}" destId="{6D80058E-89CD-984D-96F7-B90CCCB7B4D1}" srcOrd="2" destOrd="0" presId="urn:microsoft.com/office/officeart/2008/layout/NameandTitleOrganizationalChart"/>
    <dgm:cxn modelId="{94D4BD2A-78C6-6441-BEDB-CB84E8D65ED5}" type="presParOf" srcId="{1B658BC7-930B-E746-8817-18A5D8368E88}" destId="{9E6DBD73-8DCE-814F-87A0-4BBCC374F295}" srcOrd="1" destOrd="0" presId="urn:microsoft.com/office/officeart/2008/layout/NameandTitleOrganizationalChart"/>
    <dgm:cxn modelId="{94E81D76-7F93-894B-9C6E-267F3D73AEF1}" type="presParOf" srcId="{1B658BC7-930B-E746-8817-18A5D8368E88}" destId="{9BBE647D-D902-3745-85F5-8A2C9600CF3A}" srcOrd="2" destOrd="0" presId="urn:microsoft.com/office/officeart/2008/layout/NameandTitleOrganizationalChart"/>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0747A9-5E2E-B047-AD9D-A60D3581A701}" type="doc">
      <dgm:prSet loTypeId="urn:microsoft.com/office/officeart/2008/layout/NameandTitleOrganizationalChart" loCatId="" qsTypeId="urn:microsoft.com/office/officeart/2005/8/quickstyle/simple1" qsCatId="simple" csTypeId="urn:microsoft.com/office/officeart/2005/8/colors/colorful4" csCatId="colorful" phldr="1"/>
      <dgm:spPr/>
      <dgm:t>
        <a:bodyPr/>
        <a:lstStyle/>
        <a:p>
          <a:endParaRPr lang="en-GB"/>
        </a:p>
      </dgm:t>
    </dgm:pt>
    <dgm:pt modelId="{74ED5BE5-14FA-3B47-8EA1-8A985CB6A2AE}">
      <dgm:prSet phldrT="[Text]"/>
      <dgm:spPr/>
      <dgm:t>
        <a:bodyPr/>
        <a:lstStyle/>
        <a:p>
          <a:r>
            <a:rPr lang="en-GB" dirty="0"/>
            <a:t>Functions</a:t>
          </a:r>
        </a:p>
      </dgm:t>
    </dgm:pt>
    <dgm:pt modelId="{269BA1B5-2D31-CE43-B424-088905A09669}" type="parTrans" cxnId="{A188922B-706A-4B4E-B8FA-E02D536F5969}">
      <dgm:prSet/>
      <dgm:spPr/>
      <dgm:t>
        <a:bodyPr/>
        <a:lstStyle/>
        <a:p>
          <a:endParaRPr lang="en-GB"/>
        </a:p>
      </dgm:t>
    </dgm:pt>
    <dgm:pt modelId="{FE19DF7F-831F-7F4C-BB95-9B21AA63BCA4}" type="sibTrans" cxnId="{A188922B-706A-4B4E-B8FA-E02D536F5969}">
      <dgm:prSet/>
      <dgm:spPr/>
      <dgm:t>
        <a:bodyPr/>
        <a:lstStyle/>
        <a:p>
          <a:endParaRPr lang="en-GB"/>
        </a:p>
      </dgm:t>
    </dgm:pt>
    <dgm:pt modelId="{BD502DA6-5947-434F-B725-625750C3618C}" type="asst">
      <dgm:prSet phldrT="[Text]"/>
      <dgm:spPr/>
      <dgm:t>
        <a:bodyPr/>
        <a:lstStyle/>
        <a:p>
          <a:r>
            <a:rPr lang="en-GB" dirty="0"/>
            <a:t>Recursive</a:t>
          </a:r>
        </a:p>
      </dgm:t>
    </dgm:pt>
    <dgm:pt modelId="{899143B8-63AD-F44F-BB0E-0FC093C9B604}" type="parTrans" cxnId="{11DFDE96-FF9E-C249-9604-FE5E0B381F63}">
      <dgm:prSet/>
      <dgm:spPr/>
      <dgm:t>
        <a:bodyPr/>
        <a:lstStyle/>
        <a:p>
          <a:endParaRPr lang="en-GB"/>
        </a:p>
      </dgm:t>
    </dgm:pt>
    <dgm:pt modelId="{71F482F3-4F98-7745-BCB0-A55064DAC955}" type="sibTrans" cxnId="{11DFDE96-FF9E-C249-9604-FE5E0B381F63}">
      <dgm:prSet/>
      <dgm:spPr/>
      <dgm:t>
        <a:bodyPr/>
        <a:lstStyle/>
        <a:p>
          <a:endParaRPr lang="en-GB"/>
        </a:p>
      </dgm:t>
    </dgm:pt>
    <dgm:pt modelId="{31DDD6E3-EF9E-134F-BD06-9CF125F9354B}">
      <dgm:prSet phldrT="[Text]"/>
      <dgm:spPr/>
      <dgm:t>
        <a:bodyPr/>
        <a:lstStyle/>
        <a:p>
          <a:r>
            <a:rPr lang="en-GB" dirty="0"/>
            <a:t>Iterative</a:t>
          </a:r>
        </a:p>
      </dgm:t>
    </dgm:pt>
    <dgm:pt modelId="{979916A5-AA2A-524F-BFB7-1BA466651E8B}" type="parTrans" cxnId="{A54DCD9D-2231-E14A-8512-723F6651C99F}">
      <dgm:prSet/>
      <dgm:spPr/>
      <dgm:t>
        <a:bodyPr/>
        <a:lstStyle/>
        <a:p>
          <a:endParaRPr lang="en-GB"/>
        </a:p>
      </dgm:t>
    </dgm:pt>
    <dgm:pt modelId="{2EC8D76F-ADE9-B24C-96D0-1A6647FBE1CA}" type="sibTrans" cxnId="{A54DCD9D-2231-E14A-8512-723F6651C99F}">
      <dgm:prSet/>
      <dgm:spPr/>
      <dgm:t>
        <a:bodyPr/>
        <a:lstStyle/>
        <a:p>
          <a:endParaRPr lang="en-GB"/>
        </a:p>
      </dgm:t>
    </dgm:pt>
    <dgm:pt modelId="{1D28284A-5D2C-4D48-9E41-69D844E7D196}">
      <dgm:prSet phldrT="[Text]"/>
      <dgm:spPr/>
      <dgm:t>
        <a:bodyPr/>
        <a:lstStyle/>
        <a:p>
          <a:r>
            <a:rPr lang="en-GB" dirty="0"/>
            <a:t>Algorithms</a:t>
          </a:r>
        </a:p>
      </dgm:t>
    </dgm:pt>
    <dgm:pt modelId="{71FBEB1B-1D06-824C-BCA3-A10819B8C1DA}" type="parTrans" cxnId="{B73FAC4A-10EE-5445-BB6D-2BBA26046892}">
      <dgm:prSet/>
      <dgm:spPr/>
      <dgm:t>
        <a:bodyPr/>
        <a:lstStyle/>
        <a:p>
          <a:endParaRPr lang="en-GB"/>
        </a:p>
      </dgm:t>
    </dgm:pt>
    <dgm:pt modelId="{2D4DEDBB-CFD4-144A-9E99-8410CA03C7F7}" type="sibTrans" cxnId="{B73FAC4A-10EE-5445-BB6D-2BBA26046892}">
      <dgm:prSet/>
      <dgm:spPr/>
      <dgm:t>
        <a:bodyPr/>
        <a:lstStyle/>
        <a:p>
          <a:endParaRPr lang="en-GB"/>
        </a:p>
      </dgm:t>
    </dgm:pt>
    <dgm:pt modelId="{1FA8BF79-8BD9-D440-8080-B8548B217C73}">
      <dgm:prSet phldrT="[Text]"/>
      <dgm:spPr/>
      <dgm:t>
        <a:bodyPr/>
        <a:lstStyle/>
        <a:p>
          <a:r>
            <a:rPr lang="en-GB" dirty="0"/>
            <a:t>Programming</a:t>
          </a:r>
        </a:p>
      </dgm:t>
    </dgm:pt>
    <dgm:pt modelId="{A2530204-3CE6-C246-8BE6-52D7C638609B}" type="parTrans" cxnId="{03D67AE9-D5B0-7740-A06A-10E969E3434D}">
      <dgm:prSet/>
      <dgm:spPr/>
      <dgm:t>
        <a:bodyPr/>
        <a:lstStyle/>
        <a:p>
          <a:endParaRPr lang="en-GB"/>
        </a:p>
      </dgm:t>
    </dgm:pt>
    <dgm:pt modelId="{C031146E-B382-B944-9163-16CC15ABF45D}" type="sibTrans" cxnId="{03D67AE9-D5B0-7740-A06A-10E969E3434D}">
      <dgm:prSet/>
      <dgm:spPr/>
      <dgm:t>
        <a:bodyPr/>
        <a:lstStyle/>
        <a:p>
          <a:endParaRPr lang="en-GB"/>
        </a:p>
      </dgm:t>
    </dgm:pt>
    <dgm:pt modelId="{061AAA68-05FC-F64E-8751-EA7CFD35623D}" type="pres">
      <dgm:prSet presAssocID="{1C0747A9-5E2E-B047-AD9D-A60D3581A701}" presName="hierChild1" presStyleCnt="0">
        <dgm:presLayoutVars>
          <dgm:orgChart val="1"/>
          <dgm:chPref val="1"/>
          <dgm:dir/>
          <dgm:animOne val="branch"/>
          <dgm:animLvl val="lvl"/>
          <dgm:resizeHandles/>
        </dgm:presLayoutVars>
      </dgm:prSet>
      <dgm:spPr/>
    </dgm:pt>
    <dgm:pt modelId="{EE6A7029-2A84-0847-B059-F838BF7BA11D}" type="pres">
      <dgm:prSet presAssocID="{74ED5BE5-14FA-3B47-8EA1-8A985CB6A2AE}" presName="hierRoot1" presStyleCnt="0">
        <dgm:presLayoutVars>
          <dgm:hierBranch val="init"/>
        </dgm:presLayoutVars>
      </dgm:prSet>
      <dgm:spPr/>
    </dgm:pt>
    <dgm:pt modelId="{78608EEA-392A-E848-8E8A-68FB99E0AC1A}" type="pres">
      <dgm:prSet presAssocID="{74ED5BE5-14FA-3B47-8EA1-8A985CB6A2AE}" presName="rootComposite1" presStyleCnt="0"/>
      <dgm:spPr/>
    </dgm:pt>
    <dgm:pt modelId="{71281CBD-06EE-334B-A164-E52F06A4988E}" type="pres">
      <dgm:prSet presAssocID="{74ED5BE5-14FA-3B47-8EA1-8A985CB6A2AE}" presName="rootText1" presStyleLbl="node0" presStyleIdx="0" presStyleCnt="1">
        <dgm:presLayoutVars>
          <dgm:chMax/>
          <dgm:chPref val="3"/>
        </dgm:presLayoutVars>
      </dgm:prSet>
      <dgm:spPr/>
    </dgm:pt>
    <dgm:pt modelId="{8E062DEE-47F0-3748-AA56-D3A290AF6A72}" type="pres">
      <dgm:prSet presAssocID="{74ED5BE5-14FA-3B47-8EA1-8A985CB6A2AE}" presName="titleText1" presStyleLbl="fgAcc0" presStyleIdx="0" presStyleCnt="1">
        <dgm:presLayoutVars>
          <dgm:chMax val="0"/>
          <dgm:chPref val="0"/>
        </dgm:presLayoutVars>
      </dgm:prSet>
      <dgm:spPr/>
    </dgm:pt>
    <dgm:pt modelId="{2BFDE8D4-5E48-6345-9D73-9DBF5125A187}" type="pres">
      <dgm:prSet presAssocID="{74ED5BE5-14FA-3B47-8EA1-8A985CB6A2AE}" presName="rootConnector1" presStyleLbl="node1" presStyleIdx="0" presStyleCnt="3"/>
      <dgm:spPr/>
    </dgm:pt>
    <dgm:pt modelId="{381201D6-8E09-754E-933A-8033E0EDD4A8}" type="pres">
      <dgm:prSet presAssocID="{74ED5BE5-14FA-3B47-8EA1-8A985CB6A2AE}" presName="hierChild2" presStyleCnt="0"/>
      <dgm:spPr/>
    </dgm:pt>
    <dgm:pt modelId="{3A4715E6-E5D3-DA4D-8028-03AF2189356D}" type="pres">
      <dgm:prSet presAssocID="{979916A5-AA2A-524F-BFB7-1BA466651E8B}" presName="Name37" presStyleLbl="parChTrans1D2" presStyleIdx="0" presStyleCnt="4"/>
      <dgm:spPr/>
    </dgm:pt>
    <dgm:pt modelId="{0A749C71-85DB-014A-B2E9-08D9796E3892}" type="pres">
      <dgm:prSet presAssocID="{31DDD6E3-EF9E-134F-BD06-9CF125F9354B}" presName="hierRoot2" presStyleCnt="0">
        <dgm:presLayoutVars>
          <dgm:hierBranch val="init"/>
        </dgm:presLayoutVars>
      </dgm:prSet>
      <dgm:spPr/>
    </dgm:pt>
    <dgm:pt modelId="{9E42E798-E450-0F44-B7A9-1F3B040985B2}" type="pres">
      <dgm:prSet presAssocID="{31DDD6E3-EF9E-134F-BD06-9CF125F9354B}" presName="rootComposite" presStyleCnt="0"/>
      <dgm:spPr/>
    </dgm:pt>
    <dgm:pt modelId="{737C1C41-C938-C340-AA67-4B3FD65F6647}" type="pres">
      <dgm:prSet presAssocID="{31DDD6E3-EF9E-134F-BD06-9CF125F9354B}" presName="rootText" presStyleLbl="node1" presStyleIdx="0" presStyleCnt="3">
        <dgm:presLayoutVars>
          <dgm:chMax/>
          <dgm:chPref val="3"/>
        </dgm:presLayoutVars>
      </dgm:prSet>
      <dgm:spPr/>
    </dgm:pt>
    <dgm:pt modelId="{979AF993-982C-5547-BE4D-59039655C32C}" type="pres">
      <dgm:prSet presAssocID="{31DDD6E3-EF9E-134F-BD06-9CF125F9354B}" presName="titleText2" presStyleLbl="fgAcc1" presStyleIdx="0" presStyleCnt="3">
        <dgm:presLayoutVars>
          <dgm:chMax val="0"/>
          <dgm:chPref val="0"/>
        </dgm:presLayoutVars>
      </dgm:prSet>
      <dgm:spPr/>
    </dgm:pt>
    <dgm:pt modelId="{78722C67-49EB-4141-A24B-561A9DAE8DF9}" type="pres">
      <dgm:prSet presAssocID="{31DDD6E3-EF9E-134F-BD06-9CF125F9354B}" presName="rootConnector" presStyleLbl="node2" presStyleIdx="0" presStyleCnt="0"/>
      <dgm:spPr/>
    </dgm:pt>
    <dgm:pt modelId="{1E6CEC0C-CE0D-1445-A52F-94330FFF3AE5}" type="pres">
      <dgm:prSet presAssocID="{31DDD6E3-EF9E-134F-BD06-9CF125F9354B}" presName="hierChild4" presStyleCnt="0"/>
      <dgm:spPr/>
    </dgm:pt>
    <dgm:pt modelId="{E1E75766-29AC-964A-BEF2-B2B645D9B83B}" type="pres">
      <dgm:prSet presAssocID="{31DDD6E3-EF9E-134F-BD06-9CF125F9354B}" presName="hierChild5" presStyleCnt="0"/>
      <dgm:spPr/>
    </dgm:pt>
    <dgm:pt modelId="{EF508BC8-9FFA-8441-985D-D12FDAFB1019}" type="pres">
      <dgm:prSet presAssocID="{71FBEB1B-1D06-824C-BCA3-A10819B8C1DA}" presName="Name37" presStyleLbl="parChTrans1D2" presStyleIdx="1" presStyleCnt="4"/>
      <dgm:spPr/>
    </dgm:pt>
    <dgm:pt modelId="{C8227FDB-3918-314C-BC78-D30864316862}" type="pres">
      <dgm:prSet presAssocID="{1D28284A-5D2C-4D48-9E41-69D844E7D196}" presName="hierRoot2" presStyleCnt="0">
        <dgm:presLayoutVars>
          <dgm:hierBranch val="init"/>
        </dgm:presLayoutVars>
      </dgm:prSet>
      <dgm:spPr/>
    </dgm:pt>
    <dgm:pt modelId="{06F480A0-F9E1-1741-9502-8309755BDF89}" type="pres">
      <dgm:prSet presAssocID="{1D28284A-5D2C-4D48-9E41-69D844E7D196}" presName="rootComposite" presStyleCnt="0"/>
      <dgm:spPr/>
    </dgm:pt>
    <dgm:pt modelId="{A385B284-AAEC-D74B-9EB8-C8D6C5122F7F}" type="pres">
      <dgm:prSet presAssocID="{1D28284A-5D2C-4D48-9E41-69D844E7D196}" presName="rootText" presStyleLbl="node1" presStyleIdx="1" presStyleCnt="3">
        <dgm:presLayoutVars>
          <dgm:chMax/>
          <dgm:chPref val="3"/>
        </dgm:presLayoutVars>
      </dgm:prSet>
      <dgm:spPr/>
    </dgm:pt>
    <dgm:pt modelId="{5A82B5CE-E019-5445-807F-F2665033A4CD}" type="pres">
      <dgm:prSet presAssocID="{1D28284A-5D2C-4D48-9E41-69D844E7D196}" presName="titleText2" presStyleLbl="fgAcc1" presStyleIdx="1" presStyleCnt="3">
        <dgm:presLayoutVars>
          <dgm:chMax val="0"/>
          <dgm:chPref val="0"/>
        </dgm:presLayoutVars>
      </dgm:prSet>
      <dgm:spPr/>
    </dgm:pt>
    <dgm:pt modelId="{9B18FBCA-5C29-9343-8B20-7A89255823CA}" type="pres">
      <dgm:prSet presAssocID="{1D28284A-5D2C-4D48-9E41-69D844E7D196}" presName="rootConnector" presStyleLbl="node2" presStyleIdx="0" presStyleCnt="0"/>
      <dgm:spPr/>
    </dgm:pt>
    <dgm:pt modelId="{AD30B7BE-C0C3-DA47-9D90-15EA7B728E38}" type="pres">
      <dgm:prSet presAssocID="{1D28284A-5D2C-4D48-9E41-69D844E7D196}" presName="hierChild4" presStyleCnt="0"/>
      <dgm:spPr/>
    </dgm:pt>
    <dgm:pt modelId="{22C90655-1FF1-A949-A1B9-EC13F21A929D}" type="pres">
      <dgm:prSet presAssocID="{1D28284A-5D2C-4D48-9E41-69D844E7D196}" presName="hierChild5" presStyleCnt="0"/>
      <dgm:spPr/>
    </dgm:pt>
    <dgm:pt modelId="{EE6FCCD6-7459-1444-9555-1CE83D665E4D}" type="pres">
      <dgm:prSet presAssocID="{A2530204-3CE6-C246-8BE6-52D7C638609B}" presName="Name37" presStyleLbl="parChTrans1D2" presStyleIdx="2" presStyleCnt="4"/>
      <dgm:spPr/>
    </dgm:pt>
    <dgm:pt modelId="{8E3B85DD-5699-5D48-B308-3713F0BC5CB2}" type="pres">
      <dgm:prSet presAssocID="{1FA8BF79-8BD9-D440-8080-B8548B217C73}" presName="hierRoot2" presStyleCnt="0">
        <dgm:presLayoutVars>
          <dgm:hierBranch val="init"/>
        </dgm:presLayoutVars>
      </dgm:prSet>
      <dgm:spPr/>
    </dgm:pt>
    <dgm:pt modelId="{162BE1AF-622E-BC41-9223-130ED07F0464}" type="pres">
      <dgm:prSet presAssocID="{1FA8BF79-8BD9-D440-8080-B8548B217C73}" presName="rootComposite" presStyleCnt="0"/>
      <dgm:spPr/>
    </dgm:pt>
    <dgm:pt modelId="{10B2BDC9-49AD-5B48-A5B1-4FBEF069A475}" type="pres">
      <dgm:prSet presAssocID="{1FA8BF79-8BD9-D440-8080-B8548B217C73}" presName="rootText" presStyleLbl="node1" presStyleIdx="2" presStyleCnt="3">
        <dgm:presLayoutVars>
          <dgm:chMax/>
          <dgm:chPref val="3"/>
        </dgm:presLayoutVars>
      </dgm:prSet>
      <dgm:spPr/>
    </dgm:pt>
    <dgm:pt modelId="{115964BB-D4B1-1141-BBEA-CB6DA27E07C6}" type="pres">
      <dgm:prSet presAssocID="{1FA8BF79-8BD9-D440-8080-B8548B217C73}" presName="titleText2" presStyleLbl="fgAcc1" presStyleIdx="2" presStyleCnt="3">
        <dgm:presLayoutVars>
          <dgm:chMax val="0"/>
          <dgm:chPref val="0"/>
        </dgm:presLayoutVars>
      </dgm:prSet>
      <dgm:spPr/>
    </dgm:pt>
    <dgm:pt modelId="{A2ED1B88-86CB-5142-A63F-2F0F397C0AA1}" type="pres">
      <dgm:prSet presAssocID="{1FA8BF79-8BD9-D440-8080-B8548B217C73}" presName="rootConnector" presStyleLbl="node2" presStyleIdx="0" presStyleCnt="0"/>
      <dgm:spPr/>
    </dgm:pt>
    <dgm:pt modelId="{B318D384-C9DE-334E-9119-454A7EB19092}" type="pres">
      <dgm:prSet presAssocID="{1FA8BF79-8BD9-D440-8080-B8548B217C73}" presName="hierChild4" presStyleCnt="0"/>
      <dgm:spPr/>
    </dgm:pt>
    <dgm:pt modelId="{0D688BCF-1F70-5D46-BF1D-1CB70E5F239A}" type="pres">
      <dgm:prSet presAssocID="{1FA8BF79-8BD9-D440-8080-B8548B217C73}" presName="hierChild5" presStyleCnt="0"/>
      <dgm:spPr/>
    </dgm:pt>
    <dgm:pt modelId="{522CE638-1AE9-A444-94DF-CEF74EA9C4AB}" type="pres">
      <dgm:prSet presAssocID="{74ED5BE5-14FA-3B47-8EA1-8A985CB6A2AE}" presName="hierChild3" presStyleCnt="0"/>
      <dgm:spPr/>
    </dgm:pt>
    <dgm:pt modelId="{0BB92C8C-F4CF-9E46-907F-C9D630E4BA9F}" type="pres">
      <dgm:prSet presAssocID="{899143B8-63AD-F44F-BB0E-0FC093C9B604}" presName="Name96" presStyleLbl="parChTrans1D2" presStyleIdx="3" presStyleCnt="4"/>
      <dgm:spPr/>
    </dgm:pt>
    <dgm:pt modelId="{1B658BC7-930B-E746-8817-18A5D8368E88}" type="pres">
      <dgm:prSet presAssocID="{BD502DA6-5947-434F-B725-625750C3618C}" presName="hierRoot3" presStyleCnt="0">
        <dgm:presLayoutVars>
          <dgm:hierBranch val="init"/>
        </dgm:presLayoutVars>
      </dgm:prSet>
      <dgm:spPr/>
    </dgm:pt>
    <dgm:pt modelId="{90E5425C-3AF5-6B4E-8B15-2B88FB7CF00A}" type="pres">
      <dgm:prSet presAssocID="{BD502DA6-5947-434F-B725-625750C3618C}" presName="rootComposite3" presStyleCnt="0"/>
      <dgm:spPr/>
    </dgm:pt>
    <dgm:pt modelId="{CC0438C8-04A2-7F4B-89BF-41DBF0BED05F}" type="pres">
      <dgm:prSet presAssocID="{BD502DA6-5947-434F-B725-625750C3618C}" presName="rootText3" presStyleLbl="asst1" presStyleIdx="0" presStyleCnt="1">
        <dgm:presLayoutVars>
          <dgm:chPref val="3"/>
        </dgm:presLayoutVars>
      </dgm:prSet>
      <dgm:spPr/>
    </dgm:pt>
    <dgm:pt modelId="{3F0E9945-0190-4845-8CD5-EA29F3CE1D23}" type="pres">
      <dgm:prSet presAssocID="{BD502DA6-5947-434F-B725-625750C3618C}" presName="titleText3" presStyleLbl="fgAcc2" presStyleIdx="0" presStyleCnt="1">
        <dgm:presLayoutVars>
          <dgm:chMax val="0"/>
          <dgm:chPref val="0"/>
        </dgm:presLayoutVars>
      </dgm:prSet>
      <dgm:spPr/>
    </dgm:pt>
    <dgm:pt modelId="{6D80058E-89CD-984D-96F7-B90CCCB7B4D1}" type="pres">
      <dgm:prSet presAssocID="{BD502DA6-5947-434F-B725-625750C3618C}" presName="rootConnector3" presStyleLbl="asst1" presStyleIdx="0" presStyleCnt="1"/>
      <dgm:spPr/>
    </dgm:pt>
    <dgm:pt modelId="{9E6DBD73-8DCE-814F-87A0-4BBCC374F295}" type="pres">
      <dgm:prSet presAssocID="{BD502DA6-5947-434F-B725-625750C3618C}" presName="hierChild6" presStyleCnt="0"/>
      <dgm:spPr/>
    </dgm:pt>
    <dgm:pt modelId="{9BBE647D-D902-3745-85F5-8A2C9600CF3A}" type="pres">
      <dgm:prSet presAssocID="{BD502DA6-5947-434F-B725-625750C3618C}" presName="hierChild7" presStyleCnt="0"/>
      <dgm:spPr/>
    </dgm:pt>
  </dgm:ptLst>
  <dgm:cxnLst>
    <dgm:cxn modelId="{D9314B0B-ABA2-EF43-A0B5-9604DE40E7DB}" type="presOf" srcId="{1D28284A-5D2C-4D48-9E41-69D844E7D196}" destId="{A385B284-AAEC-D74B-9EB8-C8D6C5122F7F}" srcOrd="0" destOrd="0" presId="urn:microsoft.com/office/officeart/2008/layout/NameandTitleOrganizationalChart"/>
    <dgm:cxn modelId="{2F26AE0F-11CB-7346-AEB2-7AF97EE68124}" type="presOf" srcId="{BD502DA6-5947-434F-B725-625750C3618C}" destId="{6D80058E-89CD-984D-96F7-B90CCCB7B4D1}" srcOrd="1" destOrd="0" presId="urn:microsoft.com/office/officeart/2008/layout/NameandTitleOrganizationalChart"/>
    <dgm:cxn modelId="{A188922B-706A-4B4E-B8FA-E02D536F5969}" srcId="{1C0747A9-5E2E-B047-AD9D-A60D3581A701}" destId="{74ED5BE5-14FA-3B47-8EA1-8A985CB6A2AE}" srcOrd="0" destOrd="0" parTransId="{269BA1B5-2D31-CE43-B424-088905A09669}" sibTransId="{FE19DF7F-831F-7F4C-BB95-9B21AA63BCA4}"/>
    <dgm:cxn modelId="{11019337-7AA0-634C-89FA-B3E07748626B}" type="presOf" srcId="{31DDD6E3-EF9E-134F-BD06-9CF125F9354B}" destId="{737C1C41-C938-C340-AA67-4B3FD65F6647}" srcOrd="0" destOrd="0" presId="urn:microsoft.com/office/officeart/2008/layout/NameandTitleOrganizationalChart"/>
    <dgm:cxn modelId="{62CAA039-99EF-D74C-B221-4D0BF61E2319}" type="presOf" srcId="{74ED5BE5-14FA-3B47-8EA1-8A985CB6A2AE}" destId="{71281CBD-06EE-334B-A164-E52F06A4988E}" srcOrd="0" destOrd="0" presId="urn:microsoft.com/office/officeart/2008/layout/NameandTitleOrganizationalChart"/>
    <dgm:cxn modelId="{970BA43A-DA93-2441-ADFA-D191A1FCC55E}" type="presOf" srcId="{1FA8BF79-8BD9-D440-8080-B8548B217C73}" destId="{10B2BDC9-49AD-5B48-A5B1-4FBEF069A475}" srcOrd="0" destOrd="0" presId="urn:microsoft.com/office/officeart/2008/layout/NameandTitleOrganizationalChart"/>
    <dgm:cxn modelId="{67B61D49-A10F-EE42-B0C1-7C60BFB8F2F5}" type="presOf" srcId="{31DDD6E3-EF9E-134F-BD06-9CF125F9354B}" destId="{78722C67-49EB-4141-A24B-561A9DAE8DF9}" srcOrd="1" destOrd="0" presId="urn:microsoft.com/office/officeart/2008/layout/NameandTitleOrganizationalChart"/>
    <dgm:cxn modelId="{B73FAC4A-10EE-5445-BB6D-2BBA26046892}" srcId="{74ED5BE5-14FA-3B47-8EA1-8A985CB6A2AE}" destId="{1D28284A-5D2C-4D48-9E41-69D844E7D196}" srcOrd="2" destOrd="0" parTransId="{71FBEB1B-1D06-824C-BCA3-A10819B8C1DA}" sibTransId="{2D4DEDBB-CFD4-144A-9E99-8410CA03C7F7}"/>
    <dgm:cxn modelId="{A876956B-7F95-6B41-AD76-25A7E407CC5D}" type="presOf" srcId="{899143B8-63AD-F44F-BB0E-0FC093C9B604}" destId="{0BB92C8C-F4CF-9E46-907F-C9D630E4BA9F}" srcOrd="0" destOrd="0" presId="urn:microsoft.com/office/officeart/2008/layout/NameandTitleOrganizationalChart"/>
    <dgm:cxn modelId="{85E18184-7D49-4440-AEE1-25D8BCF50C23}" type="presOf" srcId="{979916A5-AA2A-524F-BFB7-1BA466651E8B}" destId="{3A4715E6-E5D3-DA4D-8028-03AF2189356D}" srcOrd="0" destOrd="0" presId="urn:microsoft.com/office/officeart/2008/layout/NameandTitleOrganizationalChart"/>
    <dgm:cxn modelId="{A10F6F8C-A410-C548-8331-DF15BEF7ED3A}" type="presOf" srcId="{74ED5BE5-14FA-3B47-8EA1-8A985CB6A2AE}" destId="{2BFDE8D4-5E48-6345-9D73-9DBF5125A187}" srcOrd="1" destOrd="0" presId="urn:microsoft.com/office/officeart/2008/layout/NameandTitleOrganizationalChart"/>
    <dgm:cxn modelId="{A631B18D-804A-DD43-849C-50923B025FD9}" type="presOf" srcId="{2D4DEDBB-CFD4-144A-9E99-8410CA03C7F7}" destId="{5A82B5CE-E019-5445-807F-F2665033A4CD}" srcOrd="0" destOrd="0" presId="urn:microsoft.com/office/officeart/2008/layout/NameandTitleOrganizationalChart"/>
    <dgm:cxn modelId="{11DFDE96-FF9E-C249-9604-FE5E0B381F63}" srcId="{74ED5BE5-14FA-3B47-8EA1-8A985CB6A2AE}" destId="{BD502DA6-5947-434F-B725-625750C3618C}" srcOrd="0" destOrd="0" parTransId="{899143B8-63AD-F44F-BB0E-0FC093C9B604}" sibTransId="{71F482F3-4F98-7745-BCB0-A55064DAC955}"/>
    <dgm:cxn modelId="{A54DCD9D-2231-E14A-8512-723F6651C99F}" srcId="{74ED5BE5-14FA-3B47-8EA1-8A985CB6A2AE}" destId="{31DDD6E3-EF9E-134F-BD06-9CF125F9354B}" srcOrd="1" destOrd="0" parTransId="{979916A5-AA2A-524F-BFB7-1BA466651E8B}" sibTransId="{2EC8D76F-ADE9-B24C-96D0-1A6647FBE1CA}"/>
    <dgm:cxn modelId="{6B747B9E-4A94-3248-AE39-F065F06DC33F}" type="presOf" srcId="{A2530204-3CE6-C246-8BE6-52D7C638609B}" destId="{EE6FCCD6-7459-1444-9555-1CE83D665E4D}" srcOrd="0" destOrd="0" presId="urn:microsoft.com/office/officeart/2008/layout/NameandTitleOrganizationalChart"/>
    <dgm:cxn modelId="{EACC95B0-90E3-9B48-A240-249DC1292500}" type="presOf" srcId="{71FBEB1B-1D06-824C-BCA3-A10819B8C1DA}" destId="{EF508BC8-9FFA-8441-985D-D12FDAFB1019}" srcOrd="0" destOrd="0" presId="urn:microsoft.com/office/officeart/2008/layout/NameandTitleOrganizationalChart"/>
    <dgm:cxn modelId="{E22088BC-A0B3-C94B-BC41-48E4BCC37F52}" type="presOf" srcId="{1C0747A9-5E2E-B047-AD9D-A60D3581A701}" destId="{061AAA68-05FC-F64E-8751-EA7CFD35623D}" srcOrd="0" destOrd="0" presId="urn:microsoft.com/office/officeart/2008/layout/NameandTitleOrganizationalChart"/>
    <dgm:cxn modelId="{29A83EC4-9CD1-5840-97C1-5F35AB45EA7F}" type="presOf" srcId="{1FA8BF79-8BD9-D440-8080-B8548B217C73}" destId="{A2ED1B88-86CB-5142-A63F-2F0F397C0AA1}" srcOrd="1" destOrd="0" presId="urn:microsoft.com/office/officeart/2008/layout/NameandTitleOrganizationalChart"/>
    <dgm:cxn modelId="{161878CC-1555-6C4C-BEEC-CCB32B2B83AB}" type="presOf" srcId="{C031146E-B382-B944-9163-16CC15ABF45D}" destId="{115964BB-D4B1-1141-BBEA-CB6DA27E07C6}" srcOrd="0" destOrd="0" presId="urn:microsoft.com/office/officeart/2008/layout/NameandTitleOrganizationalChart"/>
    <dgm:cxn modelId="{9519E8D8-76CC-814A-914E-B7E481FE04EC}" type="presOf" srcId="{FE19DF7F-831F-7F4C-BB95-9B21AA63BCA4}" destId="{8E062DEE-47F0-3748-AA56-D3A290AF6A72}" srcOrd="0" destOrd="0" presId="urn:microsoft.com/office/officeart/2008/layout/NameandTitleOrganizationalChart"/>
    <dgm:cxn modelId="{03D67AE9-D5B0-7740-A06A-10E969E3434D}" srcId="{74ED5BE5-14FA-3B47-8EA1-8A985CB6A2AE}" destId="{1FA8BF79-8BD9-D440-8080-B8548B217C73}" srcOrd="3" destOrd="0" parTransId="{A2530204-3CE6-C246-8BE6-52D7C638609B}" sibTransId="{C031146E-B382-B944-9163-16CC15ABF45D}"/>
    <dgm:cxn modelId="{29A0BBF8-10CC-3040-B053-6BDD88791C67}" type="presOf" srcId="{71F482F3-4F98-7745-BCB0-A55064DAC955}" destId="{3F0E9945-0190-4845-8CD5-EA29F3CE1D23}" srcOrd="0" destOrd="0" presId="urn:microsoft.com/office/officeart/2008/layout/NameandTitleOrganizationalChart"/>
    <dgm:cxn modelId="{8BE522FC-6DB8-A246-8A54-4BCAA7E3852F}" type="presOf" srcId="{BD502DA6-5947-434F-B725-625750C3618C}" destId="{CC0438C8-04A2-7F4B-89BF-41DBF0BED05F}" srcOrd="0" destOrd="0" presId="urn:microsoft.com/office/officeart/2008/layout/NameandTitleOrganizationalChart"/>
    <dgm:cxn modelId="{A68FFEFE-689B-3941-85EF-D8D6DB10F1CA}" type="presOf" srcId="{2EC8D76F-ADE9-B24C-96D0-1A6647FBE1CA}" destId="{979AF993-982C-5547-BE4D-59039655C32C}" srcOrd="0" destOrd="0" presId="urn:microsoft.com/office/officeart/2008/layout/NameandTitleOrganizationalChart"/>
    <dgm:cxn modelId="{05EFF0FF-B2BA-7E42-BC2B-84B938512FC6}" type="presOf" srcId="{1D28284A-5D2C-4D48-9E41-69D844E7D196}" destId="{9B18FBCA-5C29-9343-8B20-7A89255823CA}" srcOrd="1" destOrd="0" presId="urn:microsoft.com/office/officeart/2008/layout/NameandTitleOrganizationalChart"/>
    <dgm:cxn modelId="{6F6CF3E8-B063-844E-976A-A31119472AA1}" type="presParOf" srcId="{061AAA68-05FC-F64E-8751-EA7CFD35623D}" destId="{EE6A7029-2A84-0847-B059-F838BF7BA11D}" srcOrd="0" destOrd="0" presId="urn:microsoft.com/office/officeart/2008/layout/NameandTitleOrganizationalChart"/>
    <dgm:cxn modelId="{A5FA3805-CBDA-F548-9587-F9E5E0A90430}" type="presParOf" srcId="{EE6A7029-2A84-0847-B059-F838BF7BA11D}" destId="{78608EEA-392A-E848-8E8A-68FB99E0AC1A}" srcOrd="0" destOrd="0" presId="urn:microsoft.com/office/officeart/2008/layout/NameandTitleOrganizationalChart"/>
    <dgm:cxn modelId="{09B4D638-75C0-1D47-B98C-5D45451B625F}" type="presParOf" srcId="{78608EEA-392A-E848-8E8A-68FB99E0AC1A}" destId="{71281CBD-06EE-334B-A164-E52F06A4988E}" srcOrd="0" destOrd="0" presId="urn:microsoft.com/office/officeart/2008/layout/NameandTitleOrganizationalChart"/>
    <dgm:cxn modelId="{686643B9-5858-B64E-9A37-2393EC3EBF5E}" type="presParOf" srcId="{78608EEA-392A-E848-8E8A-68FB99E0AC1A}" destId="{8E062DEE-47F0-3748-AA56-D3A290AF6A72}" srcOrd="1" destOrd="0" presId="urn:microsoft.com/office/officeart/2008/layout/NameandTitleOrganizationalChart"/>
    <dgm:cxn modelId="{025F1696-F436-D14E-9095-5E5361013F3B}" type="presParOf" srcId="{78608EEA-392A-E848-8E8A-68FB99E0AC1A}" destId="{2BFDE8D4-5E48-6345-9D73-9DBF5125A187}" srcOrd="2" destOrd="0" presId="urn:microsoft.com/office/officeart/2008/layout/NameandTitleOrganizationalChart"/>
    <dgm:cxn modelId="{5691EE49-CD6E-A54D-A8AD-AD3EC742BAD8}" type="presParOf" srcId="{EE6A7029-2A84-0847-B059-F838BF7BA11D}" destId="{381201D6-8E09-754E-933A-8033E0EDD4A8}" srcOrd="1" destOrd="0" presId="urn:microsoft.com/office/officeart/2008/layout/NameandTitleOrganizationalChart"/>
    <dgm:cxn modelId="{39E632D2-9370-E24A-853C-C1750E060BB9}" type="presParOf" srcId="{381201D6-8E09-754E-933A-8033E0EDD4A8}" destId="{3A4715E6-E5D3-DA4D-8028-03AF2189356D}" srcOrd="0" destOrd="0" presId="urn:microsoft.com/office/officeart/2008/layout/NameandTitleOrganizationalChart"/>
    <dgm:cxn modelId="{2FE63A4A-AFF8-224A-8F01-6EEB8541D075}" type="presParOf" srcId="{381201D6-8E09-754E-933A-8033E0EDD4A8}" destId="{0A749C71-85DB-014A-B2E9-08D9796E3892}" srcOrd="1" destOrd="0" presId="urn:microsoft.com/office/officeart/2008/layout/NameandTitleOrganizationalChart"/>
    <dgm:cxn modelId="{E175D4E2-96C4-234D-80ED-3366657AAE1D}" type="presParOf" srcId="{0A749C71-85DB-014A-B2E9-08D9796E3892}" destId="{9E42E798-E450-0F44-B7A9-1F3B040985B2}" srcOrd="0" destOrd="0" presId="urn:microsoft.com/office/officeart/2008/layout/NameandTitleOrganizationalChart"/>
    <dgm:cxn modelId="{FE343A07-8134-9740-A5B9-86B206C48667}" type="presParOf" srcId="{9E42E798-E450-0F44-B7A9-1F3B040985B2}" destId="{737C1C41-C938-C340-AA67-4B3FD65F6647}" srcOrd="0" destOrd="0" presId="urn:microsoft.com/office/officeart/2008/layout/NameandTitleOrganizationalChart"/>
    <dgm:cxn modelId="{375B91FC-8CC6-5A44-AAE3-E75FAF9B8B20}" type="presParOf" srcId="{9E42E798-E450-0F44-B7A9-1F3B040985B2}" destId="{979AF993-982C-5547-BE4D-59039655C32C}" srcOrd="1" destOrd="0" presId="urn:microsoft.com/office/officeart/2008/layout/NameandTitleOrganizationalChart"/>
    <dgm:cxn modelId="{8F92E1E0-C46A-7B4B-A1CE-449458A3FBF6}" type="presParOf" srcId="{9E42E798-E450-0F44-B7A9-1F3B040985B2}" destId="{78722C67-49EB-4141-A24B-561A9DAE8DF9}" srcOrd="2" destOrd="0" presId="urn:microsoft.com/office/officeart/2008/layout/NameandTitleOrganizationalChart"/>
    <dgm:cxn modelId="{B21DA7A2-92B4-4646-9B7F-A8ACE2B55FD0}" type="presParOf" srcId="{0A749C71-85DB-014A-B2E9-08D9796E3892}" destId="{1E6CEC0C-CE0D-1445-A52F-94330FFF3AE5}" srcOrd="1" destOrd="0" presId="urn:microsoft.com/office/officeart/2008/layout/NameandTitleOrganizationalChart"/>
    <dgm:cxn modelId="{E2B5E75D-C10A-CB4A-88A0-D5D8AD97F023}" type="presParOf" srcId="{0A749C71-85DB-014A-B2E9-08D9796E3892}" destId="{E1E75766-29AC-964A-BEF2-B2B645D9B83B}" srcOrd="2" destOrd="0" presId="urn:microsoft.com/office/officeart/2008/layout/NameandTitleOrganizationalChart"/>
    <dgm:cxn modelId="{2459429C-9BAA-A344-B545-BD2F9781CD1E}" type="presParOf" srcId="{381201D6-8E09-754E-933A-8033E0EDD4A8}" destId="{EF508BC8-9FFA-8441-985D-D12FDAFB1019}" srcOrd="2" destOrd="0" presId="urn:microsoft.com/office/officeart/2008/layout/NameandTitleOrganizationalChart"/>
    <dgm:cxn modelId="{6940A07E-2A11-874B-9E79-465B7588B629}" type="presParOf" srcId="{381201D6-8E09-754E-933A-8033E0EDD4A8}" destId="{C8227FDB-3918-314C-BC78-D30864316862}" srcOrd="3" destOrd="0" presId="urn:microsoft.com/office/officeart/2008/layout/NameandTitleOrganizationalChart"/>
    <dgm:cxn modelId="{1A6180AB-B3D1-9449-8ABC-5504033A69AF}" type="presParOf" srcId="{C8227FDB-3918-314C-BC78-D30864316862}" destId="{06F480A0-F9E1-1741-9502-8309755BDF89}" srcOrd="0" destOrd="0" presId="urn:microsoft.com/office/officeart/2008/layout/NameandTitleOrganizationalChart"/>
    <dgm:cxn modelId="{E3EFDBEB-34DC-BE40-82AE-FAB3834A14DB}" type="presParOf" srcId="{06F480A0-F9E1-1741-9502-8309755BDF89}" destId="{A385B284-AAEC-D74B-9EB8-C8D6C5122F7F}" srcOrd="0" destOrd="0" presId="urn:microsoft.com/office/officeart/2008/layout/NameandTitleOrganizationalChart"/>
    <dgm:cxn modelId="{5B8C2B50-7D42-D04D-98D9-186B753EA54C}" type="presParOf" srcId="{06F480A0-F9E1-1741-9502-8309755BDF89}" destId="{5A82B5CE-E019-5445-807F-F2665033A4CD}" srcOrd="1" destOrd="0" presId="urn:microsoft.com/office/officeart/2008/layout/NameandTitleOrganizationalChart"/>
    <dgm:cxn modelId="{B8E8CD8D-1719-0040-9EAA-8FF7821C10EA}" type="presParOf" srcId="{06F480A0-F9E1-1741-9502-8309755BDF89}" destId="{9B18FBCA-5C29-9343-8B20-7A89255823CA}" srcOrd="2" destOrd="0" presId="urn:microsoft.com/office/officeart/2008/layout/NameandTitleOrganizationalChart"/>
    <dgm:cxn modelId="{53BA25B0-71AE-1748-AD3E-E6D7B3719556}" type="presParOf" srcId="{C8227FDB-3918-314C-BC78-D30864316862}" destId="{AD30B7BE-C0C3-DA47-9D90-15EA7B728E38}" srcOrd="1" destOrd="0" presId="urn:microsoft.com/office/officeart/2008/layout/NameandTitleOrganizationalChart"/>
    <dgm:cxn modelId="{E677C5E9-D214-EF4D-BF5F-D0FF31F0F701}" type="presParOf" srcId="{C8227FDB-3918-314C-BC78-D30864316862}" destId="{22C90655-1FF1-A949-A1B9-EC13F21A929D}" srcOrd="2" destOrd="0" presId="urn:microsoft.com/office/officeart/2008/layout/NameandTitleOrganizationalChart"/>
    <dgm:cxn modelId="{2A5ABD01-BFB4-084B-8E84-71DE014EBFB2}" type="presParOf" srcId="{381201D6-8E09-754E-933A-8033E0EDD4A8}" destId="{EE6FCCD6-7459-1444-9555-1CE83D665E4D}" srcOrd="4" destOrd="0" presId="urn:microsoft.com/office/officeart/2008/layout/NameandTitleOrganizationalChart"/>
    <dgm:cxn modelId="{6FCE7112-7BE1-2E4F-AD3A-4F78D7E4F779}" type="presParOf" srcId="{381201D6-8E09-754E-933A-8033E0EDD4A8}" destId="{8E3B85DD-5699-5D48-B308-3713F0BC5CB2}" srcOrd="5" destOrd="0" presId="urn:microsoft.com/office/officeart/2008/layout/NameandTitleOrganizationalChart"/>
    <dgm:cxn modelId="{6556A534-A265-5147-92B0-C0E19348AB9A}" type="presParOf" srcId="{8E3B85DD-5699-5D48-B308-3713F0BC5CB2}" destId="{162BE1AF-622E-BC41-9223-130ED07F0464}" srcOrd="0" destOrd="0" presId="urn:microsoft.com/office/officeart/2008/layout/NameandTitleOrganizationalChart"/>
    <dgm:cxn modelId="{5B01B7C9-D172-0743-A2F1-348436243151}" type="presParOf" srcId="{162BE1AF-622E-BC41-9223-130ED07F0464}" destId="{10B2BDC9-49AD-5B48-A5B1-4FBEF069A475}" srcOrd="0" destOrd="0" presId="urn:microsoft.com/office/officeart/2008/layout/NameandTitleOrganizationalChart"/>
    <dgm:cxn modelId="{489D0579-C144-3544-A1ED-DC74F4A3523E}" type="presParOf" srcId="{162BE1AF-622E-BC41-9223-130ED07F0464}" destId="{115964BB-D4B1-1141-BBEA-CB6DA27E07C6}" srcOrd="1" destOrd="0" presId="urn:microsoft.com/office/officeart/2008/layout/NameandTitleOrganizationalChart"/>
    <dgm:cxn modelId="{A77DFFB6-3D26-614E-ABC0-3332660B4B01}" type="presParOf" srcId="{162BE1AF-622E-BC41-9223-130ED07F0464}" destId="{A2ED1B88-86CB-5142-A63F-2F0F397C0AA1}" srcOrd="2" destOrd="0" presId="urn:microsoft.com/office/officeart/2008/layout/NameandTitleOrganizationalChart"/>
    <dgm:cxn modelId="{6918BE6C-CB20-1141-B85B-995E75912C56}" type="presParOf" srcId="{8E3B85DD-5699-5D48-B308-3713F0BC5CB2}" destId="{B318D384-C9DE-334E-9119-454A7EB19092}" srcOrd="1" destOrd="0" presId="urn:microsoft.com/office/officeart/2008/layout/NameandTitleOrganizationalChart"/>
    <dgm:cxn modelId="{E49444C0-4B10-6544-8119-C2D574B04F75}" type="presParOf" srcId="{8E3B85DD-5699-5D48-B308-3713F0BC5CB2}" destId="{0D688BCF-1F70-5D46-BF1D-1CB70E5F239A}" srcOrd="2" destOrd="0" presId="urn:microsoft.com/office/officeart/2008/layout/NameandTitleOrganizationalChart"/>
    <dgm:cxn modelId="{25A1D770-F8C8-454F-B5B2-573BE87C4A7C}" type="presParOf" srcId="{EE6A7029-2A84-0847-B059-F838BF7BA11D}" destId="{522CE638-1AE9-A444-94DF-CEF74EA9C4AB}" srcOrd="2" destOrd="0" presId="urn:microsoft.com/office/officeart/2008/layout/NameandTitleOrganizationalChart"/>
    <dgm:cxn modelId="{DF8A0740-3443-304B-9CBB-5A17F7DBEB67}" type="presParOf" srcId="{522CE638-1AE9-A444-94DF-CEF74EA9C4AB}" destId="{0BB92C8C-F4CF-9E46-907F-C9D630E4BA9F}" srcOrd="0" destOrd="0" presId="urn:microsoft.com/office/officeart/2008/layout/NameandTitleOrganizationalChart"/>
    <dgm:cxn modelId="{4A636C18-427A-9440-935F-658BC0C1584D}" type="presParOf" srcId="{522CE638-1AE9-A444-94DF-CEF74EA9C4AB}" destId="{1B658BC7-930B-E746-8817-18A5D8368E88}" srcOrd="1" destOrd="0" presId="urn:microsoft.com/office/officeart/2008/layout/NameandTitleOrganizationalChart"/>
    <dgm:cxn modelId="{FE977967-8B12-AB4B-A771-CD30D376C5A7}" type="presParOf" srcId="{1B658BC7-930B-E746-8817-18A5D8368E88}" destId="{90E5425C-3AF5-6B4E-8B15-2B88FB7CF00A}" srcOrd="0" destOrd="0" presId="urn:microsoft.com/office/officeart/2008/layout/NameandTitleOrganizationalChart"/>
    <dgm:cxn modelId="{F2791BAD-65E6-F646-9B01-C5137DF8FAA0}" type="presParOf" srcId="{90E5425C-3AF5-6B4E-8B15-2B88FB7CF00A}" destId="{CC0438C8-04A2-7F4B-89BF-41DBF0BED05F}" srcOrd="0" destOrd="0" presId="urn:microsoft.com/office/officeart/2008/layout/NameandTitleOrganizationalChart"/>
    <dgm:cxn modelId="{94C2B837-B207-5D4F-86A1-A3164471F847}" type="presParOf" srcId="{90E5425C-3AF5-6B4E-8B15-2B88FB7CF00A}" destId="{3F0E9945-0190-4845-8CD5-EA29F3CE1D23}" srcOrd="1" destOrd="0" presId="urn:microsoft.com/office/officeart/2008/layout/NameandTitleOrganizationalChart"/>
    <dgm:cxn modelId="{958B40A1-D66A-304D-9B39-52C82D4779D9}" type="presParOf" srcId="{90E5425C-3AF5-6B4E-8B15-2B88FB7CF00A}" destId="{6D80058E-89CD-984D-96F7-B90CCCB7B4D1}" srcOrd="2" destOrd="0" presId="urn:microsoft.com/office/officeart/2008/layout/NameandTitleOrganizationalChart"/>
    <dgm:cxn modelId="{94D4BD2A-78C6-6441-BEDB-CB84E8D65ED5}" type="presParOf" srcId="{1B658BC7-930B-E746-8817-18A5D8368E88}" destId="{9E6DBD73-8DCE-814F-87A0-4BBCC374F295}" srcOrd="1" destOrd="0" presId="urn:microsoft.com/office/officeart/2008/layout/NameandTitleOrganizationalChart"/>
    <dgm:cxn modelId="{94E81D76-7F93-894B-9C6E-267F3D73AEF1}" type="presParOf" srcId="{1B658BC7-930B-E746-8817-18A5D8368E88}" destId="{9BBE647D-D902-3745-85F5-8A2C9600CF3A}" srcOrd="2" destOrd="0" presId="urn:microsoft.com/office/officeart/2008/layout/NameandTitleOrganizationalChart"/>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0747A9-5E2E-B047-AD9D-A60D3581A701}" type="doc">
      <dgm:prSet loTypeId="urn:microsoft.com/office/officeart/2008/layout/NameandTitleOrganizationalChart" loCatId="" qsTypeId="urn:microsoft.com/office/officeart/2005/8/quickstyle/simple1" qsCatId="simple" csTypeId="urn:microsoft.com/office/officeart/2005/8/colors/colorful4" csCatId="colorful" phldr="1"/>
      <dgm:spPr/>
      <dgm:t>
        <a:bodyPr/>
        <a:lstStyle/>
        <a:p>
          <a:endParaRPr lang="en-GB"/>
        </a:p>
      </dgm:t>
    </dgm:pt>
    <dgm:pt modelId="{74ED5BE5-14FA-3B47-8EA1-8A985CB6A2AE}">
      <dgm:prSet phldrT="[Text]"/>
      <dgm:spPr/>
      <dgm:t>
        <a:bodyPr/>
        <a:lstStyle/>
        <a:p>
          <a:r>
            <a:rPr lang="en-GB" dirty="0"/>
            <a:t>Functions</a:t>
          </a:r>
        </a:p>
      </dgm:t>
    </dgm:pt>
    <dgm:pt modelId="{269BA1B5-2D31-CE43-B424-088905A09669}" type="parTrans" cxnId="{A188922B-706A-4B4E-B8FA-E02D536F5969}">
      <dgm:prSet/>
      <dgm:spPr/>
      <dgm:t>
        <a:bodyPr/>
        <a:lstStyle/>
        <a:p>
          <a:endParaRPr lang="en-GB"/>
        </a:p>
      </dgm:t>
    </dgm:pt>
    <dgm:pt modelId="{FE19DF7F-831F-7F4C-BB95-9B21AA63BCA4}" type="sibTrans" cxnId="{A188922B-706A-4B4E-B8FA-E02D536F5969}">
      <dgm:prSet/>
      <dgm:spPr/>
      <dgm:t>
        <a:bodyPr/>
        <a:lstStyle/>
        <a:p>
          <a:endParaRPr lang="en-GB"/>
        </a:p>
      </dgm:t>
    </dgm:pt>
    <dgm:pt modelId="{BD502DA6-5947-434F-B725-625750C3618C}" type="asst">
      <dgm:prSet phldrT="[Text]"/>
      <dgm:spPr/>
      <dgm:t>
        <a:bodyPr/>
        <a:lstStyle/>
        <a:p>
          <a:r>
            <a:rPr lang="en-GB" dirty="0"/>
            <a:t>Recursive</a:t>
          </a:r>
        </a:p>
      </dgm:t>
    </dgm:pt>
    <dgm:pt modelId="{899143B8-63AD-F44F-BB0E-0FC093C9B604}" type="parTrans" cxnId="{11DFDE96-FF9E-C249-9604-FE5E0B381F63}">
      <dgm:prSet/>
      <dgm:spPr/>
      <dgm:t>
        <a:bodyPr/>
        <a:lstStyle/>
        <a:p>
          <a:endParaRPr lang="en-GB"/>
        </a:p>
      </dgm:t>
    </dgm:pt>
    <dgm:pt modelId="{71F482F3-4F98-7745-BCB0-A55064DAC955}" type="sibTrans" cxnId="{11DFDE96-FF9E-C249-9604-FE5E0B381F63}">
      <dgm:prSet/>
      <dgm:spPr/>
      <dgm:t>
        <a:bodyPr/>
        <a:lstStyle/>
        <a:p>
          <a:endParaRPr lang="en-GB"/>
        </a:p>
      </dgm:t>
    </dgm:pt>
    <dgm:pt modelId="{31DDD6E3-EF9E-134F-BD06-9CF125F9354B}">
      <dgm:prSet phldrT="[Text]"/>
      <dgm:spPr/>
      <dgm:t>
        <a:bodyPr/>
        <a:lstStyle/>
        <a:p>
          <a:r>
            <a:rPr lang="en-GB" dirty="0"/>
            <a:t>Iterative</a:t>
          </a:r>
        </a:p>
      </dgm:t>
    </dgm:pt>
    <dgm:pt modelId="{979916A5-AA2A-524F-BFB7-1BA466651E8B}" type="parTrans" cxnId="{A54DCD9D-2231-E14A-8512-723F6651C99F}">
      <dgm:prSet/>
      <dgm:spPr/>
      <dgm:t>
        <a:bodyPr/>
        <a:lstStyle/>
        <a:p>
          <a:endParaRPr lang="en-GB"/>
        </a:p>
      </dgm:t>
    </dgm:pt>
    <dgm:pt modelId="{2EC8D76F-ADE9-B24C-96D0-1A6647FBE1CA}" type="sibTrans" cxnId="{A54DCD9D-2231-E14A-8512-723F6651C99F}">
      <dgm:prSet/>
      <dgm:spPr/>
      <dgm:t>
        <a:bodyPr/>
        <a:lstStyle/>
        <a:p>
          <a:endParaRPr lang="en-GB"/>
        </a:p>
      </dgm:t>
    </dgm:pt>
    <dgm:pt modelId="{1D28284A-5D2C-4D48-9E41-69D844E7D196}">
      <dgm:prSet phldrT="[Text]"/>
      <dgm:spPr/>
      <dgm:t>
        <a:bodyPr/>
        <a:lstStyle/>
        <a:p>
          <a:r>
            <a:rPr lang="en-GB" dirty="0"/>
            <a:t>Algorithms</a:t>
          </a:r>
        </a:p>
      </dgm:t>
    </dgm:pt>
    <dgm:pt modelId="{71FBEB1B-1D06-824C-BCA3-A10819B8C1DA}" type="parTrans" cxnId="{B73FAC4A-10EE-5445-BB6D-2BBA26046892}">
      <dgm:prSet/>
      <dgm:spPr/>
      <dgm:t>
        <a:bodyPr/>
        <a:lstStyle/>
        <a:p>
          <a:endParaRPr lang="en-GB"/>
        </a:p>
      </dgm:t>
    </dgm:pt>
    <dgm:pt modelId="{2D4DEDBB-CFD4-144A-9E99-8410CA03C7F7}" type="sibTrans" cxnId="{B73FAC4A-10EE-5445-BB6D-2BBA26046892}">
      <dgm:prSet/>
      <dgm:spPr/>
      <dgm:t>
        <a:bodyPr/>
        <a:lstStyle/>
        <a:p>
          <a:endParaRPr lang="en-GB"/>
        </a:p>
      </dgm:t>
    </dgm:pt>
    <dgm:pt modelId="{1FA8BF79-8BD9-D440-8080-B8548B217C73}">
      <dgm:prSet phldrT="[Text]"/>
      <dgm:spPr/>
      <dgm:t>
        <a:bodyPr/>
        <a:lstStyle/>
        <a:p>
          <a:r>
            <a:rPr lang="en-GB" dirty="0"/>
            <a:t>Programming</a:t>
          </a:r>
        </a:p>
      </dgm:t>
    </dgm:pt>
    <dgm:pt modelId="{A2530204-3CE6-C246-8BE6-52D7C638609B}" type="parTrans" cxnId="{03D67AE9-D5B0-7740-A06A-10E969E3434D}">
      <dgm:prSet/>
      <dgm:spPr/>
      <dgm:t>
        <a:bodyPr/>
        <a:lstStyle/>
        <a:p>
          <a:endParaRPr lang="en-GB"/>
        </a:p>
      </dgm:t>
    </dgm:pt>
    <dgm:pt modelId="{C031146E-B382-B944-9163-16CC15ABF45D}" type="sibTrans" cxnId="{03D67AE9-D5B0-7740-A06A-10E969E3434D}">
      <dgm:prSet/>
      <dgm:spPr/>
      <dgm:t>
        <a:bodyPr/>
        <a:lstStyle/>
        <a:p>
          <a:endParaRPr lang="en-GB"/>
        </a:p>
      </dgm:t>
    </dgm:pt>
    <dgm:pt modelId="{061AAA68-05FC-F64E-8751-EA7CFD35623D}" type="pres">
      <dgm:prSet presAssocID="{1C0747A9-5E2E-B047-AD9D-A60D3581A701}" presName="hierChild1" presStyleCnt="0">
        <dgm:presLayoutVars>
          <dgm:orgChart val="1"/>
          <dgm:chPref val="1"/>
          <dgm:dir/>
          <dgm:animOne val="branch"/>
          <dgm:animLvl val="lvl"/>
          <dgm:resizeHandles/>
        </dgm:presLayoutVars>
      </dgm:prSet>
      <dgm:spPr/>
    </dgm:pt>
    <dgm:pt modelId="{EE6A7029-2A84-0847-B059-F838BF7BA11D}" type="pres">
      <dgm:prSet presAssocID="{74ED5BE5-14FA-3B47-8EA1-8A985CB6A2AE}" presName="hierRoot1" presStyleCnt="0">
        <dgm:presLayoutVars>
          <dgm:hierBranch val="init"/>
        </dgm:presLayoutVars>
      </dgm:prSet>
      <dgm:spPr/>
    </dgm:pt>
    <dgm:pt modelId="{78608EEA-392A-E848-8E8A-68FB99E0AC1A}" type="pres">
      <dgm:prSet presAssocID="{74ED5BE5-14FA-3B47-8EA1-8A985CB6A2AE}" presName="rootComposite1" presStyleCnt="0"/>
      <dgm:spPr/>
    </dgm:pt>
    <dgm:pt modelId="{71281CBD-06EE-334B-A164-E52F06A4988E}" type="pres">
      <dgm:prSet presAssocID="{74ED5BE5-14FA-3B47-8EA1-8A985CB6A2AE}" presName="rootText1" presStyleLbl="node0" presStyleIdx="0" presStyleCnt="1">
        <dgm:presLayoutVars>
          <dgm:chMax/>
          <dgm:chPref val="3"/>
        </dgm:presLayoutVars>
      </dgm:prSet>
      <dgm:spPr/>
    </dgm:pt>
    <dgm:pt modelId="{8E062DEE-47F0-3748-AA56-D3A290AF6A72}" type="pres">
      <dgm:prSet presAssocID="{74ED5BE5-14FA-3B47-8EA1-8A985CB6A2AE}" presName="titleText1" presStyleLbl="fgAcc0" presStyleIdx="0" presStyleCnt="1">
        <dgm:presLayoutVars>
          <dgm:chMax val="0"/>
          <dgm:chPref val="0"/>
        </dgm:presLayoutVars>
      </dgm:prSet>
      <dgm:spPr/>
    </dgm:pt>
    <dgm:pt modelId="{2BFDE8D4-5E48-6345-9D73-9DBF5125A187}" type="pres">
      <dgm:prSet presAssocID="{74ED5BE5-14FA-3B47-8EA1-8A985CB6A2AE}" presName="rootConnector1" presStyleLbl="node1" presStyleIdx="0" presStyleCnt="3"/>
      <dgm:spPr/>
    </dgm:pt>
    <dgm:pt modelId="{381201D6-8E09-754E-933A-8033E0EDD4A8}" type="pres">
      <dgm:prSet presAssocID="{74ED5BE5-14FA-3B47-8EA1-8A985CB6A2AE}" presName="hierChild2" presStyleCnt="0"/>
      <dgm:spPr/>
    </dgm:pt>
    <dgm:pt modelId="{3A4715E6-E5D3-DA4D-8028-03AF2189356D}" type="pres">
      <dgm:prSet presAssocID="{979916A5-AA2A-524F-BFB7-1BA466651E8B}" presName="Name37" presStyleLbl="parChTrans1D2" presStyleIdx="0" presStyleCnt="4"/>
      <dgm:spPr/>
    </dgm:pt>
    <dgm:pt modelId="{0A749C71-85DB-014A-B2E9-08D9796E3892}" type="pres">
      <dgm:prSet presAssocID="{31DDD6E3-EF9E-134F-BD06-9CF125F9354B}" presName="hierRoot2" presStyleCnt="0">
        <dgm:presLayoutVars>
          <dgm:hierBranch val="init"/>
        </dgm:presLayoutVars>
      </dgm:prSet>
      <dgm:spPr/>
    </dgm:pt>
    <dgm:pt modelId="{9E42E798-E450-0F44-B7A9-1F3B040985B2}" type="pres">
      <dgm:prSet presAssocID="{31DDD6E3-EF9E-134F-BD06-9CF125F9354B}" presName="rootComposite" presStyleCnt="0"/>
      <dgm:spPr/>
    </dgm:pt>
    <dgm:pt modelId="{737C1C41-C938-C340-AA67-4B3FD65F6647}" type="pres">
      <dgm:prSet presAssocID="{31DDD6E3-EF9E-134F-BD06-9CF125F9354B}" presName="rootText" presStyleLbl="node1" presStyleIdx="0" presStyleCnt="3">
        <dgm:presLayoutVars>
          <dgm:chMax/>
          <dgm:chPref val="3"/>
        </dgm:presLayoutVars>
      </dgm:prSet>
      <dgm:spPr/>
    </dgm:pt>
    <dgm:pt modelId="{979AF993-982C-5547-BE4D-59039655C32C}" type="pres">
      <dgm:prSet presAssocID="{31DDD6E3-EF9E-134F-BD06-9CF125F9354B}" presName="titleText2" presStyleLbl="fgAcc1" presStyleIdx="0" presStyleCnt="3">
        <dgm:presLayoutVars>
          <dgm:chMax val="0"/>
          <dgm:chPref val="0"/>
        </dgm:presLayoutVars>
      </dgm:prSet>
      <dgm:spPr/>
    </dgm:pt>
    <dgm:pt modelId="{78722C67-49EB-4141-A24B-561A9DAE8DF9}" type="pres">
      <dgm:prSet presAssocID="{31DDD6E3-EF9E-134F-BD06-9CF125F9354B}" presName="rootConnector" presStyleLbl="node2" presStyleIdx="0" presStyleCnt="0"/>
      <dgm:spPr/>
    </dgm:pt>
    <dgm:pt modelId="{1E6CEC0C-CE0D-1445-A52F-94330FFF3AE5}" type="pres">
      <dgm:prSet presAssocID="{31DDD6E3-EF9E-134F-BD06-9CF125F9354B}" presName="hierChild4" presStyleCnt="0"/>
      <dgm:spPr/>
    </dgm:pt>
    <dgm:pt modelId="{E1E75766-29AC-964A-BEF2-B2B645D9B83B}" type="pres">
      <dgm:prSet presAssocID="{31DDD6E3-EF9E-134F-BD06-9CF125F9354B}" presName="hierChild5" presStyleCnt="0"/>
      <dgm:spPr/>
    </dgm:pt>
    <dgm:pt modelId="{EF508BC8-9FFA-8441-985D-D12FDAFB1019}" type="pres">
      <dgm:prSet presAssocID="{71FBEB1B-1D06-824C-BCA3-A10819B8C1DA}" presName="Name37" presStyleLbl="parChTrans1D2" presStyleIdx="1" presStyleCnt="4"/>
      <dgm:spPr/>
    </dgm:pt>
    <dgm:pt modelId="{C8227FDB-3918-314C-BC78-D30864316862}" type="pres">
      <dgm:prSet presAssocID="{1D28284A-5D2C-4D48-9E41-69D844E7D196}" presName="hierRoot2" presStyleCnt="0">
        <dgm:presLayoutVars>
          <dgm:hierBranch val="init"/>
        </dgm:presLayoutVars>
      </dgm:prSet>
      <dgm:spPr/>
    </dgm:pt>
    <dgm:pt modelId="{06F480A0-F9E1-1741-9502-8309755BDF89}" type="pres">
      <dgm:prSet presAssocID="{1D28284A-5D2C-4D48-9E41-69D844E7D196}" presName="rootComposite" presStyleCnt="0"/>
      <dgm:spPr/>
    </dgm:pt>
    <dgm:pt modelId="{A385B284-AAEC-D74B-9EB8-C8D6C5122F7F}" type="pres">
      <dgm:prSet presAssocID="{1D28284A-5D2C-4D48-9E41-69D844E7D196}" presName="rootText" presStyleLbl="node1" presStyleIdx="1" presStyleCnt="3">
        <dgm:presLayoutVars>
          <dgm:chMax/>
          <dgm:chPref val="3"/>
        </dgm:presLayoutVars>
      </dgm:prSet>
      <dgm:spPr/>
    </dgm:pt>
    <dgm:pt modelId="{5A82B5CE-E019-5445-807F-F2665033A4CD}" type="pres">
      <dgm:prSet presAssocID="{1D28284A-5D2C-4D48-9E41-69D844E7D196}" presName="titleText2" presStyleLbl="fgAcc1" presStyleIdx="1" presStyleCnt="3">
        <dgm:presLayoutVars>
          <dgm:chMax val="0"/>
          <dgm:chPref val="0"/>
        </dgm:presLayoutVars>
      </dgm:prSet>
      <dgm:spPr/>
    </dgm:pt>
    <dgm:pt modelId="{9B18FBCA-5C29-9343-8B20-7A89255823CA}" type="pres">
      <dgm:prSet presAssocID="{1D28284A-5D2C-4D48-9E41-69D844E7D196}" presName="rootConnector" presStyleLbl="node2" presStyleIdx="0" presStyleCnt="0"/>
      <dgm:spPr/>
    </dgm:pt>
    <dgm:pt modelId="{AD30B7BE-C0C3-DA47-9D90-15EA7B728E38}" type="pres">
      <dgm:prSet presAssocID="{1D28284A-5D2C-4D48-9E41-69D844E7D196}" presName="hierChild4" presStyleCnt="0"/>
      <dgm:spPr/>
    </dgm:pt>
    <dgm:pt modelId="{22C90655-1FF1-A949-A1B9-EC13F21A929D}" type="pres">
      <dgm:prSet presAssocID="{1D28284A-5D2C-4D48-9E41-69D844E7D196}" presName="hierChild5" presStyleCnt="0"/>
      <dgm:spPr/>
    </dgm:pt>
    <dgm:pt modelId="{EE6FCCD6-7459-1444-9555-1CE83D665E4D}" type="pres">
      <dgm:prSet presAssocID="{A2530204-3CE6-C246-8BE6-52D7C638609B}" presName="Name37" presStyleLbl="parChTrans1D2" presStyleIdx="2" presStyleCnt="4"/>
      <dgm:spPr/>
    </dgm:pt>
    <dgm:pt modelId="{8E3B85DD-5699-5D48-B308-3713F0BC5CB2}" type="pres">
      <dgm:prSet presAssocID="{1FA8BF79-8BD9-D440-8080-B8548B217C73}" presName="hierRoot2" presStyleCnt="0">
        <dgm:presLayoutVars>
          <dgm:hierBranch val="init"/>
        </dgm:presLayoutVars>
      </dgm:prSet>
      <dgm:spPr/>
    </dgm:pt>
    <dgm:pt modelId="{162BE1AF-622E-BC41-9223-130ED07F0464}" type="pres">
      <dgm:prSet presAssocID="{1FA8BF79-8BD9-D440-8080-B8548B217C73}" presName="rootComposite" presStyleCnt="0"/>
      <dgm:spPr/>
    </dgm:pt>
    <dgm:pt modelId="{10B2BDC9-49AD-5B48-A5B1-4FBEF069A475}" type="pres">
      <dgm:prSet presAssocID="{1FA8BF79-8BD9-D440-8080-B8548B217C73}" presName="rootText" presStyleLbl="node1" presStyleIdx="2" presStyleCnt="3">
        <dgm:presLayoutVars>
          <dgm:chMax/>
          <dgm:chPref val="3"/>
        </dgm:presLayoutVars>
      </dgm:prSet>
      <dgm:spPr/>
    </dgm:pt>
    <dgm:pt modelId="{115964BB-D4B1-1141-BBEA-CB6DA27E07C6}" type="pres">
      <dgm:prSet presAssocID="{1FA8BF79-8BD9-D440-8080-B8548B217C73}" presName="titleText2" presStyleLbl="fgAcc1" presStyleIdx="2" presStyleCnt="3">
        <dgm:presLayoutVars>
          <dgm:chMax val="0"/>
          <dgm:chPref val="0"/>
        </dgm:presLayoutVars>
      </dgm:prSet>
      <dgm:spPr/>
    </dgm:pt>
    <dgm:pt modelId="{A2ED1B88-86CB-5142-A63F-2F0F397C0AA1}" type="pres">
      <dgm:prSet presAssocID="{1FA8BF79-8BD9-D440-8080-B8548B217C73}" presName="rootConnector" presStyleLbl="node2" presStyleIdx="0" presStyleCnt="0"/>
      <dgm:spPr/>
    </dgm:pt>
    <dgm:pt modelId="{B318D384-C9DE-334E-9119-454A7EB19092}" type="pres">
      <dgm:prSet presAssocID="{1FA8BF79-8BD9-D440-8080-B8548B217C73}" presName="hierChild4" presStyleCnt="0"/>
      <dgm:spPr/>
    </dgm:pt>
    <dgm:pt modelId="{0D688BCF-1F70-5D46-BF1D-1CB70E5F239A}" type="pres">
      <dgm:prSet presAssocID="{1FA8BF79-8BD9-D440-8080-B8548B217C73}" presName="hierChild5" presStyleCnt="0"/>
      <dgm:spPr/>
    </dgm:pt>
    <dgm:pt modelId="{522CE638-1AE9-A444-94DF-CEF74EA9C4AB}" type="pres">
      <dgm:prSet presAssocID="{74ED5BE5-14FA-3B47-8EA1-8A985CB6A2AE}" presName="hierChild3" presStyleCnt="0"/>
      <dgm:spPr/>
    </dgm:pt>
    <dgm:pt modelId="{0BB92C8C-F4CF-9E46-907F-C9D630E4BA9F}" type="pres">
      <dgm:prSet presAssocID="{899143B8-63AD-F44F-BB0E-0FC093C9B604}" presName="Name96" presStyleLbl="parChTrans1D2" presStyleIdx="3" presStyleCnt="4"/>
      <dgm:spPr/>
    </dgm:pt>
    <dgm:pt modelId="{1B658BC7-930B-E746-8817-18A5D8368E88}" type="pres">
      <dgm:prSet presAssocID="{BD502DA6-5947-434F-B725-625750C3618C}" presName="hierRoot3" presStyleCnt="0">
        <dgm:presLayoutVars>
          <dgm:hierBranch val="init"/>
        </dgm:presLayoutVars>
      </dgm:prSet>
      <dgm:spPr/>
    </dgm:pt>
    <dgm:pt modelId="{90E5425C-3AF5-6B4E-8B15-2B88FB7CF00A}" type="pres">
      <dgm:prSet presAssocID="{BD502DA6-5947-434F-B725-625750C3618C}" presName="rootComposite3" presStyleCnt="0"/>
      <dgm:spPr/>
    </dgm:pt>
    <dgm:pt modelId="{CC0438C8-04A2-7F4B-89BF-41DBF0BED05F}" type="pres">
      <dgm:prSet presAssocID="{BD502DA6-5947-434F-B725-625750C3618C}" presName="rootText3" presStyleLbl="asst1" presStyleIdx="0" presStyleCnt="1">
        <dgm:presLayoutVars>
          <dgm:chPref val="3"/>
        </dgm:presLayoutVars>
      </dgm:prSet>
      <dgm:spPr/>
    </dgm:pt>
    <dgm:pt modelId="{3F0E9945-0190-4845-8CD5-EA29F3CE1D23}" type="pres">
      <dgm:prSet presAssocID="{BD502DA6-5947-434F-B725-625750C3618C}" presName="titleText3" presStyleLbl="fgAcc2" presStyleIdx="0" presStyleCnt="1">
        <dgm:presLayoutVars>
          <dgm:chMax val="0"/>
          <dgm:chPref val="0"/>
        </dgm:presLayoutVars>
      </dgm:prSet>
      <dgm:spPr/>
    </dgm:pt>
    <dgm:pt modelId="{6D80058E-89CD-984D-96F7-B90CCCB7B4D1}" type="pres">
      <dgm:prSet presAssocID="{BD502DA6-5947-434F-B725-625750C3618C}" presName="rootConnector3" presStyleLbl="asst1" presStyleIdx="0" presStyleCnt="1"/>
      <dgm:spPr/>
    </dgm:pt>
    <dgm:pt modelId="{9E6DBD73-8DCE-814F-87A0-4BBCC374F295}" type="pres">
      <dgm:prSet presAssocID="{BD502DA6-5947-434F-B725-625750C3618C}" presName="hierChild6" presStyleCnt="0"/>
      <dgm:spPr/>
    </dgm:pt>
    <dgm:pt modelId="{9BBE647D-D902-3745-85F5-8A2C9600CF3A}" type="pres">
      <dgm:prSet presAssocID="{BD502DA6-5947-434F-B725-625750C3618C}" presName="hierChild7" presStyleCnt="0"/>
      <dgm:spPr/>
    </dgm:pt>
  </dgm:ptLst>
  <dgm:cxnLst>
    <dgm:cxn modelId="{D9314B0B-ABA2-EF43-A0B5-9604DE40E7DB}" type="presOf" srcId="{1D28284A-5D2C-4D48-9E41-69D844E7D196}" destId="{A385B284-AAEC-D74B-9EB8-C8D6C5122F7F}" srcOrd="0" destOrd="0" presId="urn:microsoft.com/office/officeart/2008/layout/NameandTitleOrganizationalChart"/>
    <dgm:cxn modelId="{2F26AE0F-11CB-7346-AEB2-7AF97EE68124}" type="presOf" srcId="{BD502DA6-5947-434F-B725-625750C3618C}" destId="{6D80058E-89CD-984D-96F7-B90CCCB7B4D1}" srcOrd="1" destOrd="0" presId="urn:microsoft.com/office/officeart/2008/layout/NameandTitleOrganizationalChart"/>
    <dgm:cxn modelId="{A188922B-706A-4B4E-B8FA-E02D536F5969}" srcId="{1C0747A9-5E2E-B047-AD9D-A60D3581A701}" destId="{74ED5BE5-14FA-3B47-8EA1-8A985CB6A2AE}" srcOrd="0" destOrd="0" parTransId="{269BA1B5-2D31-CE43-B424-088905A09669}" sibTransId="{FE19DF7F-831F-7F4C-BB95-9B21AA63BCA4}"/>
    <dgm:cxn modelId="{11019337-7AA0-634C-89FA-B3E07748626B}" type="presOf" srcId="{31DDD6E3-EF9E-134F-BD06-9CF125F9354B}" destId="{737C1C41-C938-C340-AA67-4B3FD65F6647}" srcOrd="0" destOrd="0" presId="urn:microsoft.com/office/officeart/2008/layout/NameandTitleOrganizationalChart"/>
    <dgm:cxn modelId="{62CAA039-99EF-D74C-B221-4D0BF61E2319}" type="presOf" srcId="{74ED5BE5-14FA-3B47-8EA1-8A985CB6A2AE}" destId="{71281CBD-06EE-334B-A164-E52F06A4988E}" srcOrd="0" destOrd="0" presId="urn:microsoft.com/office/officeart/2008/layout/NameandTitleOrganizationalChart"/>
    <dgm:cxn modelId="{970BA43A-DA93-2441-ADFA-D191A1FCC55E}" type="presOf" srcId="{1FA8BF79-8BD9-D440-8080-B8548B217C73}" destId="{10B2BDC9-49AD-5B48-A5B1-4FBEF069A475}" srcOrd="0" destOrd="0" presId="urn:microsoft.com/office/officeart/2008/layout/NameandTitleOrganizationalChart"/>
    <dgm:cxn modelId="{67B61D49-A10F-EE42-B0C1-7C60BFB8F2F5}" type="presOf" srcId="{31DDD6E3-EF9E-134F-BD06-9CF125F9354B}" destId="{78722C67-49EB-4141-A24B-561A9DAE8DF9}" srcOrd="1" destOrd="0" presId="urn:microsoft.com/office/officeart/2008/layout/NameandTitleOrganizationalChart"/>
    <dgm:cxn modelId="{B73FAC4A-10EE-5445-BB6D-2BBA26046892}" srcId="{74ED5BE5-14FA-3B47-8EA1-8A985CB6A2AE}" destId="{1D28284A-5D2C-4D48-9E41-69D844E7D196}" srcOrd="2" destOrd="0" parTransId="{71FBEB1B-1D06-824C-BCA3-A10819B8C1DA}" sibTransId="{2D4DEDBB-CFD4-144A-9E99-8410CA03C7F7}"/>
    <dgm:cxn modelId="{A876956B-7F95-6B41-AD76-25A7E407CC5D}" type="presOf" srcId="{899143B8-63AD-F44F-BB0E-0FC093C9B604}" destId="{0BB92C8C-F4CF-9E46-907F-C9D630E4BA9F}" srcOrd="0" destOrd="0" presId="urn:microsoft.com/office/officeart/2008/layout/NameandTitleOrganizationalChart"/>
    <dgm:cxn modelId="{85E18184-7D49-4440-AEE1-25D8BCF50C23}" type="presOf" srcId="{979916A5-AA2A-524F-BFB7-1BA466651E8B}" destId="{3A4715E6-E5D3-DA4D-8028-03AF2189356D}" srcOrd="0" destOrd="0" presId="urn:microsoft.com/office/officeart/2008/layout/NameandTitleOrganizationalChart"/>
    <dgm:cxn modelId="{A10F6F8C-A410-C548-8331-DF15BEF7ED3A}" type="presOf" srcId="{74ED5BE5-14FA-3B47-8EA1-8A985CB6A2AE}" destId="{2BFDE8D4-5E48-6345-9D73-9DBF5125A187}" srcOrd="1" destOrd="0" presId="urn:microsoft.com/office/officeart/2008/layout/NameandTitleOrganizationalChart"/>
    <dgm:cxn modelId="{A631B18D-804A-DD43-849C-50923B025FD9}" type="presOf" srcId="{2D4DEDBB-CFD4-144A-9E99-8410CA03C7F7}" destId="{5A82B5CE-E019-5445-807F-F2665033A4CD}" srcOrd="0" destOrd="0" presId="urn:microsoft.com/office/officeart/2008/layout/NameandTitleOrganizationalChart"/>
    <dgm:cxn modelId="{11DFDE96-FF9E-C249-9604-FE5E0B381F63}" srcId="{74ED5BE5-14FA-3B47-8EA1-8A985CB6A2AE}" destId="{BD502DA6-5947-434F-B725-625750C3618C}" srcOrd="0" destOrd="0" parTransId="{899143B8-63AD-F44F-BB0E-0FC093C9B604}" sibTransId="{71F482F3-4F98-7745-BCB0-A55064DAC955}"/>
    <dgm:cxn modelId="{A54DCD9D-2231-E14A-8512-723F6651C99F}" srcId="{74ED5BE5-14FA-3B47-8EA1-8A985CB6A2AE}" destId="{31DDD6E3-EF9E-134F-BD06-9CF125F9354B}" srcOrd="1" destOrd="0" parTransId="{979916A5-AA2A-524F-BFB7-1BA466651E8B}" sibTransId="{2EC8D76F-ADE9-B24C-96D0-1A6647FBE1CA}"/>
    <dgm:cxn modelId="{6B747B9E-4A94-3248-AE39-F065F06DC33F}" type="presOf" srcId="{A2530204-3CE6-C246-8BE6-52D7C638609B}" destId="{EE6FCCD6-7459-1444-9555-1CE83D665E4D}" srcOrd="0" destOrd="0" presId="urn:microsoft.com/office/officeart/2008/layout/NameandTitleOrganizationalChart"/>
    <dgm:cxn modelId="{EACC95B0-90E3-9B48-A240-249DC1292500}" type="presOf" srcId="{71FBEB1B-1D06-824C-BCA3-A10819B8C1DA}" destId="{EF508BC8-9FFA-8441-985D-D12FDAFB1019}" srcOrd="0" destOrd="0" presId="urn:microsoft.com/office/officeart/2008/layout/NameandTitleOrganizationalChart"/>
    <dgm:cxn modelId="{E22088BC-A0B3-C94B-BC41-48E4BCC37F52}" type="presOf" srcId="{1C0747A9-5E2E-B047-AD9D-A60D3581A701}" destId="{061AAA68-05FC-F64E-8751-EA7CFD35623D}" srcOrd="0" destOrd="0" presId="urn:microsoft.com/office/officeart/2008/layout/NameandTitleOrganizationalChart"/>
    <dgm:cxn modelId="{29A83EC4-9CD1-5840-97C1-5F35AB45EA7F}" type="presOf" srcId="{1FA8BF79-8BD9-D440-8080-B8548B217C73}" destId="{A2ED1B88-86CB-5142-A63F-2F0F397C0AA1}" srcOrd="1" destOrd="0" presId="urn:microsoft.com/office/officeart/2008/layout/NameandTitleOrganizationalChart"/>
    <dgm:cxn modelId="{161878CC-1555-6C4C-BEEC-CCB32B2B83AB}" type="presOf" srcId="{C031146E-B382-B944-9163-16CC15ABF45D}" destId="{115964BB-D4B1-1141-BBEA-CB6DA27E07C6}" srcOrd="0" destOrd="0" presId="urn:microsoft.com/office/officeart/2008/layout/NameandTitleOrganizationalChart"/>
    <dgm:cxn modelId="{9519E8D8-76CC-814A-914E-B7E481FE04EC}" type="presOf" srcId="{FE19DF7F-831F-7F4C-BB95-9B21AA63BCA4}" destId="{8E062DEE-47F0-3748-AA56-D3A290AF6A72}" srcOrd="0" destOrd="0" presId="urn:microsoft.com/office/officeart/2008/layout/NameandTitleOrganizationalChart"/>
    <dgm:cxn modelId="{03D67AE9-D5B0-7740-A06A-10E969E3434D}" srcId="{74ED5BE5-14FA-3B47-8EA1-8A985CB6A2AE}" destId="{1FA8BF79-8BD9-D440-8080-B8548B217C73}" srcOrd="3" destOrd="0" parTransId="{A2530204-3CE6-C246-8BE6-52D7C638609B}" sibTransId="{C031146E-B382-B944-9163-16CC15ABF45D}"/>
    <dgm:cxn modelId="{29A0BBF8-10CC-3040-B053-6BDD88791C67}" type="presOf" srcId="{71F482F3-4F98-7745-BCB0-A55064DAC955}" destId="{3F0E9945-0190-4845-8CD5-EA29F3CE1D23}" srcOrd="0" destOrd="0" presId="urn:microsoft.com/office/officeart/2008/layout/NameandTitleOrganizationalChart"/>
    <dgm:cxn modelId="{8BE522FC-6DB8-A246-8A54-4BCAA7E3852F}" type="presOf" srcId="{BD502DA6-5947-434F-B725-625750C3618C}" destId="{CC0438C8-04A2-7F4B-89BF-41DBF0BED05F}" srcOrd="0" destOrd="0" presId="urn:microsoft.com/office/officeart/2008/layout/NameandTitleOrganizationalChart"/>
    <dgm:cxn modelId="{A68FFEFE-689B-3941-85EF-D8D6DB10F1CA}" type="presOf" srcId="{2EC8D76F-ADE9-B24C-96D0-1A6647FBE1CA}" destId="{979AF993-982C-5547-BE4D-59039655C32C}" srcOrd="0" destOrd="0" presId="urn:microsoft.com/office/officeart/2008/layout/NameandTitleOrganizationalChart"/>
    <dgm:cxn modelId="{05EFF0FF-B2BA-7E42-BC2B-84B938512FC6}" type="presOf" srcId="{1D28284A-5D2C-4D48-9E41-69D844E7D196}" destId="{9B18FBCA-5C29-9343-8B20-7A89255823CA}" srcOrd="1" destOrd="0" presId="urn:microsoft.com/office/officeart/2008/layout/NameandTitleOrganizationalChart"/>
    <dgm:cxn modelId="{6F6CF3E8-B063-844E-976A-A31119472AA1}" type="presParOf" srcId="{061AAA68-05FC-F64E-8751-EA7CFD35623D}" destId="{EE6A7029-2A84-0847-B059-F838BF7BA11D}" srcOrd="0" destOrd="0" presId="urn:microsoft.com/office/officeart/2008/layout/NameandTitleOrganizationalChart"/>
    <dgm:cxn modelId="{A5FA3805-CBDA-F548-9587-F9E5E0A90430}" type="presParOf" srcId="{EE6A7029-2A84-0847-B059-F838BF7BA11D}" destId="{78608EEA-392A-E848-8E8A-68FB99E0AC1A}" srcOrd="0" destOrd="0" presId="urn:microsoft.com/office/officeart/2008/layout/NameandTitleOrganizationalChart"/>
    <dgm:cxn modelId="{09B4D638-75C0-1D47-B98C-5D45451B625F}" type="presParOf" srcId="{78608EEA-392A-E848-8E8A-68FB99E0AC1A}" destId="{71281CBD-06EE-334B-A164-E52F06A4988E}" srcOrd="0" destOrd="0" presId="urn:microsoft.com/office/officeart/2008/layout/NameandTitleOrganizationalChart"/>
    <dgm:cxn modelId="{686643B9-5858-B64E-9A37-2393EC3EBF5E}" type="presParOf" srcId="{78608EEA-392A-E848-8E8A-68FB99E0AC1A}" destId="{8E062DEE-47F0-3748-AA56-D3A290AF6A72}" srcOrd="1" destOrd="0" presId="urn:microsoft.com/office/officeart/2008/layout/NameandTitleOrganizationalChart"/>
    <dgm:cxn modelId="{025F1696-F436-D14E-9095-5E5361013F3B}" type="presParOf" srcId="{78608EEA-392A-E848-8E8A-68FB99E0AC1A}" destId="{2BFDE8D4-5E48-6345-9D73-9DBF5125A187}" srcOrd="2" destOrd="0" presId="urn:microsoft.com/office/officeart/2008/layout/NameandTitleOrganizationalChart"/>
    <dgm:cxn modelId="{5691EE49-CD6E-A54D-A8AD-AD3EC742BAD8}" type="presParOf" srcId="{EE6A7029-2A84-0847-B059-F838BF7BA11D}" destId="{381201D6-8E09-754E-933A-8033E0EDD4A8}" srcOrd="1" destOrd="0" presId="urn:microsoft.com/office/officeart/2008/layout/NameandTitleOrganizationalChart"/>
    <dgm:cxn modelId="{39E632D2-9370-E24A-853C-C1750E060BB9}" type="presParOf" srcId="{381201D6-8E09-754E-933A-8033E0EDD4A8}" destId="{3A4715E6-E5D3-DA4D-8028-03AF2189356D}" srcOrd="0" destOrd="0" presId="urn:microsoft.com/office/officeart/2008/layout/NameandTitleOrganizationalChart"/>
    <dgm:cxn modelId="{2FE63A4A-AFF8-224A-8F01-6EEB8541D075}" type="presParOf" srcId="{381201D6-8E09-754E-933A-8033E0EDD4A8}" destId="{0A749C71-85DB-014A-B2E9-08D9796E3892}" srcOrd="1" destOrd="0" presId="urn:microsoft.com/office/officeart/2008/layout/NameandTitleOrganizationalChart"/>
    <dgm:cxn modelId="{E175D4E2-96C4-234D-80ED-3366657AAE1D}" type="presParOf" srcId="{0A749C71-85DB-014A-B2E9-08D9796E3892}" destId="{9E42E798-E450-0F44-B7A9-1F3B040985B2}" srcOrd="0" destOrd="0" presId="urn:microsoft.com/office/officeart/2008/layout/NameandTitleOrganizationalChart"/>
    <dgm:cxn modelId="{FE343A07-8134-9740-A5B9-86B206C48667}" type="presParOf" srcId="{9E42E798-E450-0F44-B7A9-1F3B040985B2}" destId="{737C1C41-C938-C340-AA67-4B3FD65F6647}" srcOrd="0" destOrd="0" presId="urn:microsoft.com/office/officeart/2008/layout/NameandTitleOrganizationalChart"/>
    <dgm:cxn modelId="{375B91FC-8CC6-5A44-AAE3-E75FAF9B8B20}" type="presParOf" srcId="{9E42E798-E450-0F44-B7A9-1F3B040985B2}" destId="{979AF993-982C-5547-BE4D-59039655C32C}" srcOrd="1" destOrd="0" presId="urn:microsoft.com/office/officeart/2008/layout/NameandTitleOrganizationalChart"/>
    <dgm:cxn modelId="{8F92E1E0-C46A-7B4B-A1CE-449458A3FBF6}" type="presParOf" srcId="{9E42E798-E450-0F44-B7A9-1F3B040985B2}" destId="{78722C67-49EB-4141-A24B-561A9DAE8DF9}" srcOrd="2" destOrd="0" presId="urn:microsoft.com/office/officeart/2008/layout/NameandTitleOrganizationalChart"/>
    <dgm:cxn modelId="{B21DA7A2-92B4-4646-9B7F-A8ACE2B55FD0}" type="presParOf" srcId="{0A749C71-85DB-014A-B2E9-08D9796E3892}" destId="{1E6CEC0C-CE0D-1445-A52F-94330FFF3AE5}" srcOrd="1" destOrd="0" presId="urn:microsoft.com/office/officeart/2008/layout/NameandTitleOrganizationalChart"/>
    <dgm:cxn modelId="{E2B5E75D-C10A-CB4A-88A0-D5D8AD97F023}" type="presParOf" srcId="{0A749C71-85DB-014A-B2E9-08D9796E3892}" destId="{E1E75766-29AC-964A-BEF2-B2B645D9B83B}" srcOrd="2" destOrd="0" presId="urn:microsoft.com/office/officeart/2008/layout/NameandTitleOrganizationalChart"/>
    <dgm:cxn modelId="{2459429C-9BAA-A344-B545-BD2F9781CD1E}" type="presParOf" srcId="{381201D6-8E09-754E-933A-8033E0EDD4A8}" destId="{EF508BC8-9FFA-8441-985D-D12FDAFB1019}" srcOrd="2" destOrd="0" presId="urn:microsoft.com/office/officeart/2008/layout/NameandTitleOrganizationalChart"/>
    <dgm:cxn modelId="{6940A07E-2A11-874B-9E79-465B7588B629}" type="presParOf" srcId="{381201D6-8E09-754E-933A-8033E0EDD4A8}" destId="{C8227FDB-3918-314C-BC78-D30864316862}" srcOrd="3" destOrd="0" presId="urn:microsoft.com/office/officeart/2008/layout/NameandTitleOrganizationalChart"/>
    <dgm:cxn modelId="{1A6180AB-B3D1-9449-8ABC-5504033A69AF}" type="presParOf" srcId="{C8227FDB-3918-314C-BC78-D30864316862}" destId="{06F480A0-F9E1-1741-9502-8309755BDF89}" srcOrd="0" destOrd="0" presId="urn:microsoft.com/office/officeart/2008/layout/NameandTitleOrganizationalChart"/>
    <dgm:cxn modelId="{E3EFDBEB-34DC-BE40-82AE-FAB3834A14DB}" type="presParOf" srcId="{06F480A0-F9E1-1741-9502-8309755BDF89}" destId="{A385B284-AAEC-D74B-9EB8-C8D6C5122F7F}" srcOrd="0" destOrd="0" presId="urn:microsoft.com/office/officeart/2008/layout/NameandTitleOrganizationalChart"/>
    <dgm:cxn modelId="{5B8C2B50-7D42-D04D-98D9-186B753EA54C}" type="presParOf" srcId="{06F480A0-F9E1-1741-9502-8309755BDF89}" destId="{5A82B5CE-E019-5445-807F-F2665033A4CD}" srcOrd="1" destOrd="0" presId="urn:microsoft.com/office/officeart/2008/layout/NameandTitleOrganizationalChart"/>
    <dgm:cxn modelId="{B8E8CD8D-1719-0040-9EAA-8FF7821C10EA}" type="presParOf" srcId="{06F480A0-F9E1-1741-9502-8309755BDF89}" destId="{9B18FBCA-5C29-9343-8B20-7A89255823CA}" srcOrd="2" destOrd="0" presId="urn:microsoft.com/office/officeart/2008/layout/NameandTitleOrganizationalChart"/>
    <dgm:cxn modelId="{53BA25B0-71AE-1748-AD3E-E6D7B3719556}" type="presParOf" srcId="{C8227FDB-3918-314C-BC78-D30864316862}" destId="{AD30B7BE-C0C3-DA47-9D90-15EA7B728E38}" srcOrd="1" destOrd="0" presId="urn:microsoft.com/office/officeart/2008/layout/NameandTitleOrganizationalChart"/>
    <dgm:cxn modelId="{E677C5E9-D214-EF4D-BF5F-D0FF31F0F701}" type="presParOf" srcId="{C8227FDB-3918-314C-BC78-D30864316862}" destId="{22C90655-1FF1-A949-A1B9-EC13F21A929D}" srcOrd="2" destOrd="0" presId="urn:microsoft.com/office/officeart/2008/layout/NameandTitleOrganizationalChart"/>
    <dgm:cxn modelId="{2A5ABD01-BFB4-084B-8E84-71DE014EBFB2}" type="presParOf" srcId="{381201D6-8E09-754E-933A-8033E0EDD4A8}" destId="{EE6FCCD6-7459-1444-9555-1CE83D665E4D}" srcOrd="4" destOrd="0" presId="urn:microsoft.com/office/officeart/2008/layout/NameandTitleOrganizationalChart"/>
    <dgm:cxn modelId="{6FCE7112-7BE1-2E4F-AD3A-4F78D7E4F779}" type="presParOf" srcId="{381201D6-8E09-754E-933A-8033E0EDD4A8}" destId="{8E3B85DD-5699-5D48-B308-3713F0BC5CB2}" srcOrd="5" destOrd="0" presId="urn:microsoft.com/office/officeart/2008/layout/NameandTitleOrganizationalChart"/>
    <dgm:cxn modelId="{6556A534-A265-5147-92B0-C0E19348AB9A}" type="presParOf" srcId="{8E3B85DD-5699-5D48-B308-3713F0BC5CB2}" destId="{162BE1AF-622E-BC41-9223-130ED07F0464}" srcOrd="0" destOrd="0" presId="urn:microsoft.com/office/officeart/2008/layout/NameandTitleOrganizationalChart"/>
    <dgm:cxn modelId="{5B01B7C9-D172-0743-A2F1-348436243151}" type="presParOf" srcId="{162BE1AF-622E-BC41-9223-130ED07F0464}" destId="{10B2BDC9-49AD-5B48-A5B1-4FBEF069A475}" srcOrd="0" destOrd="0" presId="urn:microsoft.com/office/officeart/2008/layout/NameandTitleOrganizationalChart"/>
    <dgm:cxn modelId="{489D0579-C144-3544-A1ED-DC74F4A3523E}" type="presParOf" srcId="{162BE1AF-622E-BC41-9223-130ED07F0464}" destId="{115964BB-D4B1-1141-BBEA-CB6DA27E07C6}" srcOrd="1" destOrd="0" presId="urn:microsoft.com/office/officeart/2008/layout/NameandTitleOrganizationalChart"/>
    <dgm:cxn modelId="{A77DFFB6-3D26-614E-ABC0-3332660B4B01}" type="presParOf" srcId="{162BE1AF-622E-BC41-9223-130ED07F0464}" destId="{A2ED1B88-86CB-5142-A63F-2F0F397C0AA1}" srcOrd="2" destOrd="0" presId="urn:microsoft.com/office/officeart/2008/layout/NameandTitleOrganizationalChart"/>
    <dgm:cxn modelId="{6918BE6C-CB20-1141-B85B-995E75912C56}" type="presParOf" srcId="{8E3B85DD-5699-5D48-B308-3713F0BC5CB2}" destId="{B318D384-C9DE-334E-9119-454A7EB19092}" srcOrd="1" destOrd="0" presId="urn:microsoft.com/office/officeart/2008/layout/NameandTitleOrganizationalChart"/>
    <dgm:cxn modelId="{E49444C0-4B10-6544-8119-C2D574B04F75}" type="presParOf" srcId="{8E3B85DD-5699-5D48-B308-3713F0BC5CB2}" destId="{0D688BCF-1F70-5D46-BF1D-1CB70E5F239A}" srcOrd="2" destOrd="0" presId="urn:microsoft.com/office/officeart/2008/layout/NameandTitleOrganizationalChart"/>
    <dgm:cxn modelId="{25A1D770-F8C8-454F-B5B2-573BE87C4A7C}" type="presParOf" srcId="{EE6A7029-2A84-0847-B059-F838BF7BA11D}" destId="{522CE638-1AE9-A444-94DF-CEF74EA9C4AB}" srcOrd="2" destOrd="0" presId="urn:microsoft.com/office/officeart/2008/layout/NameandTitleOrganizationalChart"/>
    <dgm:cxn modelId="{DF8A0740-3443-304B-9CBB-5A17F7DBEB67}" type="presParOf" srcId="{522CE638-1AE9-A444-94DF-CEF74EA9C4AB}" destId="{0BB92C8C-F4CF-9E46-907F-C9D630E4BA9F}" srcOrd="0" destOrd="0" presId="urn:microsoft.com/office/officeart/2008/layout/NameandTitleOrganizationalChart"/>
    <dgm:cxn modelId="{4A636C18-427A-9440-935F-658BC0C1584D}" type="presParOf" srcId="{522CE638-1AE9-A444-94DF-CEF74EA9C4AB}" destId="{1B658BC7-930B-E746-8817-18A5D8368E88}" srcOrd="1" destOrd="0" presId="urn:microsoft.com/office/officeart/2008/layout/NameandTitleOrganizationalChart"/>
    <dgm:cxn modelId="{FE977967-8B12-AB4B-A771-CD30D376C5A7}" type="presParOf" srcId="{1B658BC7-930B-E746-8817-18A5D8368E88}" destId="{90E5425C-3AF5-6B4E-8B15-2B88FB7CF00A}" srcOrd="0" destOrd="0" presId="urn:microsoft.com/office/officeart/2008/layout/NameandTitleOrganizationalChart"/>
    <dgm:cxn modelId="{F2791BAD-65E6-F646-9B01-C5137DF8FAA0}" type="presParOf" srcId="{90E5425C-3AF5-6B4E-8B15-2B88FB7CF00A}" destId="{CC0438C8-04A2-7F4B-89BF-41DBF0BED05F}" srcOrd="0" destOrd="0" presId="urn:microsoft.com/office/officeart/2008/layout/NameandTitleOrganizationalChart"/>
    <dgm:cxn modelId="{94C2B837-B207-5D4F-86A1-A3164471F847}" type="presParOf" srcId="{90E5425C-3AF5-6B4E-8B15-2B88FB7CF00A}" destId="{3F0E9945-0190-4845-8CD5-EA29F3CE1D23}" srcOrd="1" destOrd="0" presId="urn:microsoft.com/office/officeart/2008/layout/NameandTitleOrganizationalChart"/>
    <dgm:cxn modelId="{958B40A1-D66A-304D-9B39-52C82D4779D9}" type="presParOf" srcId="{90E5425C-3AF5-6B4E-8B15-2B88FB7CF00A}" destId="{6D80058E-89CD-984D-96F7-B90CCCB7B4D1}" srcOrd="2" destOrd="0" presId="urn:microsoft.com/office/officeart/2008/layout/NameandTitleOrganizationalChart"/>
    <dgm:cxn modelId="{94D4BD2A-78C6-6441-BEDB-CB84E8D65ED5}" type="presParOf" srcId="{1B658BC7-930B-E746-8817-18A5D8368E88}" destId="{9E6DBD73-8DCE-814F-87A0-4BBCC374F295}" srcOrd="1" destOrd="0" presId="urn:microsoft.com/office/officeart/2008/layout/NameandTitleOrganizationalChart"/>
    <dgm:cxn modelId="{94E81D76-7F93-894B-9C6E-267F3D73AEF1}" type="presParOf" srcId="{1B658BC7-930B-E746-8817-18A5D8368E88}" destId="{9BBE647D-D902-3745-85F5-8A2C9600CF3A}" srcOrd="2" destOrd="0" presId="urn:microsoft.com/office/officeart/2008/layout/NameandTitleOrganizationalChart"/>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0747A9-5E2E-B047-AD9D-A60D3581A701}" type="doc">
      <dgm:prSet loTypeId="urn:microsoft.com/office/officeart/2008/layout/NameandTitleOrganizationalChart" loCatId="" qsTypeId="urn:microsoft.com/office/officeart/2005/8/quickstyle/simple1" qsCatId="simple" csTypeId="urn:microsoft.com/office/officeart/2005/8/colors/colorful4" csCatId="colorful" phldr="1"/>
      <dgm:spPr/>
      <dgm:t>
        <a:bodyPr/>
        <a:lstStyle/>
        <a:p>
          <a:endParaRPr lang="en-GB"/>
        </a:p>
      </dgm:t>
    </dgm:pt>
    <dgm:pt modelId="{74ED5BE5-14FA-3B47-8EA1-8A985CB6A2AE}">
      <dgm:prSet phldrT="[Text]"/>
      <dgm:spPr/>
      <dgm:t>
        <a:bodyPr/>
        <a:lstStyle/>
        <a:p>
          <a:r>
            <a:rPr lang="en-GB" dirty="0"/>
            <a:t>Functions</a:t>
          </a:r>
        </a:p>
      </dgm:t>
    </dgm:pt>
    <dgm:pt modelId="{269BA1B5-2D31-CE43-B424-088905A09669}" type="parTrans" cxnId="{A188922B-706A-4B4E-B8FA-E02D536F5969}">
      <dgm:prSet/>
      <dgm:spPr/>
      <dgm:t>
        <a:bodyPr/>
        <a:lstStyle/>
        <a:p>
          <a:endParaRPr lang="en-GB"/>
        </a:p>
      </dgm:t>
    </dgm:pt>
    <dgm:pt modelId="{FE19DF7F-831F-7F4C-BB95-9B21AA63BCA4}" type="sibTrans" cxnId="{A188922B-706A-4B4E-B8FA-E02D536F5969}">
      <dgm:prSet/>
      <dgm:spPr/>
      <dgm:t>
        <a:bodyPr/>
        <a:lstStyle/>
        <a:p>
          <a:endParaRPr lang="en-GB"/>
        </a:p>
      </dgm:t>
    </dgm:pt>
    <dgm:pt modelId="{BD502DA6-5947-434F-B725-625750C3618C}" type="asst">
      <dgm:prSet phldrT="[Text]"/>
      <dgm:spPr/>
      <dgm:t>
        <a:bodyPr/>
        <a:lstStyle/>
        <a:p>
          <a:r>
            <a:rPr lang="en-GB" dirty="0"/>
            <a:t>Recursive</a:t>
          </a:r>
        </a:p>
      </dgm:t>
    </dgm:pt>
    <dgm:pt modelId="{899143B8-63AD-F44F-BB0E-0FC093C9B604}" type="parTrans" cxnId="{11DFDE96-FF9E-C249-9604-FE5E0B381F63}">
      <dgm:prSet/>
      <dgm:spPr/>
      <dgm:t>
        <a:bodyPr/>
        <a:lstStyle/>
        <a:p>
          <a:endParaRPr lang="en-GB"/>
        </a:p>
      </dgm:t>
    </dgm:pt>
    <dgm:pt modelId="{71F482F3-4F98-7745-BCB0-A55064DAC955}" type="sibTrans" cxnId="{11DFDE96-FF9E-C249-9604-FE5E0B381F63}">
      <dgm:prSet/>
      <dgm:spPr/>
      <dgm:t>
        <a:bodyPr/>
        <a:lstStyle/>
        <a:p>
          <a:endParaRPr lang="en-GB"/>
        </a:p>
      </dgm:t>
    </dgm:pt>
    <dgm:pt modelId="{31DDD6E3-EF9E-134F-BD06-9CF125F9354B}">
      <dgm:prSet phldrT="[Text]"/>
      <dgm:spPr/>
      <dgm:t>
        <a:bodyPr/>
        <a:lstStyle/>
        <a:p>
          <a:r>
            <a:rPr lang="en-GB" dirty="0"/>
            <a:t>Iterative</a:t>
          </a:r>
        </a:p>
      </dgm:t>
    </dgm:pt>
    <dgm:pt modelId="{979916A5-AA2A-524F-BFB7-1BA466651E8B}" type="parTrans" cxnId="{A54DCD9D-2231-E14A-8512-723F6651C99F}">
      <dgm:prSet/>
      <dgm:spPr/>
      <dgm:t>
        <a:bodyPr/>
        <a:lstStyle/>
        <a:p>
          <a:endParaRPr lang="en-GB"/>
        </a:p>
      </dgm:t>
    </dgm:pt>
    <dgm:pt modelId="{2EC8D76F-ADE9-B24C-96D0-1A6647FBE1CA}" type="sibTrans" cxnId="{A54DCD9D-2231-E14A-8512-723F6651C99F}">
      <dgm:prSet/>
      <dgm:spPr/>
      <dgm:t>
        <a:bodyPr/>
        <a:lstStyle/>
        <a:p>
          <a:endParaRPr lang="en-GB"/>
        </a:p>
      </dgm:t>
    </dgm:pt>
    <dgm:pt modelId="{1D28284A-5D2C-4D48-9E41-69D844E7D196}">
      <dgm:prSet phldrT="[Text]"/>
      <dgm:spPr/>
      <dgm:t>
        <a:bodyPr/>
        <a:lstStyle/>
        <a:p>
          <a:r>
            <a:rPr lang="en-GB" dirty="0"/>
            <a:t>Algorithms</a:t>
          </a:r>
        </a:p>
      </dgm:t>
    </dgm:pt>
    <dgm:pt modelId="{71FBEB1B-1D06-824C-BCA3-A10819B8C1DA}" type="parTrans" cxnId="{B73FAC4A-10EE-5445-BB6D-2BBA26046892}">
      <dgm:prSet/>
      <dgm:spPr/>
      <dgm:t>
        <a:bodyPr/>
        <a:lstStyle/>
        <a:p>
          <a:endParaRPr lang="en-GB"/>
        </a:p>
      </dgm:t>
    </dgm:pt>
    <dgm:pt modelId="{2D4DEDBB-CFD4-144A-9E99-8410CA03C7F7}" type="sibTrans" cxnId="{B73FAC4A-10EE-5445-BB6D-2BBA26046892}">
      <dgm:prSet/>
      <dgm:spPr/>
      <dgm:t>
        <a:bodyPr/>
        <a:lstStyle/>
        <a:p>
          <a:endParaRPr lang="en-GB"/>
        </a:p>
      </dgm:t>
    </dgm:pt>
    <dgm:pt modelId="{1FA8BF79-8BD9-D440-8080-B8548B217C73}">
      <dgm:prSet phldrT="[Text]"/>
      <dgm:spPr/>
      <dgm:t>
        <a:bodyPr/>
        <a:lstStyle/>
        <a:p>
          <a:r>
            <a:rPr lang="en-GB" dirty="0"/>
            <a:t>Programming</a:t>
          </a:r>
        </a:p>
      </dgm:t>
    </dgm:pt>
    <dgm:pt modelId="{A2530204-3CE6-C246-8BE6-52D7C638609B}" type="parTrans" cxnId="{03D67AE9-D5B0-7740-A06A-10E969E3434D}">
      <dgm:prSet/>
      <dgm:spPr/>
      <dgm:t>
        <a:bodyPr/>
        <a:lstStyle/>
        <a:p>
          <a:endParaRPr lang="en-GB"/>
        </a:p>
      </dgm:t>
    </dgm:pt>
    <dgm:pt modelId="{C031146E-B382-B944-9163-16CC15ABF45D}" type="sibTrans" cxnId="{03D67AE9-D5B0-7740-A06A-10E969E3434D}">
      <dgm:prSet/>
      <dgm:spPr/>
      <dgm:t>
        <a:bodyPr/>
        <a:lstStyle/>
        <a:p>
          <a:endParaRPr lang="en-GB"/>
        </a:p>
      </dgm:t>
    </dgm:pt>
    <dgm:pt modelId="{061AAA68-05FC-F64E-8751-EA7CFD35623D}" type="pres">
      <dgm:prSet presAssocID="{1C0747A9-5E2E-B047-AD9D-A60D3581A701}" presName="hierChild1" presStyleCnt="0">
        <dgm:presLayoutVars>
          <dgm:orgChart val="1"/>
          <dgm:chPref val="1"/>
          <dgm:dir/>
          <dgm:animOne val="branch"/>
          <dgm:animLvl val="lvl"/>
          <dgm:resizeHandles/>
        </dgm:presLayoutVars>
      </dgm:prSet>
      <dgm:spPr/>
    </dgm:pt>
    <dgm:pt modelId="{EE6A7029-2A84-0847-B059-F838BF7BA11D}" type="pres">
      <dgm:prSet presAssocID="{74ED5BE5-14FA-3B47-8EA1-8A985CB6A2AE}" presName="hierRoot1" presStyleCnt="0">
        <dgm:presLayoutVars>
          <dgm:hierBranch val="init"/>
        </dgm:presLayoutVars>
      </dgm:prSet>
      <dgm:spPr/>
    </dgm:pt>
    <dgm:pt modelId="{78608EEA-392A-E848-8E8A-68FB99E0AC1A}" type="pres">
      <dgm:prSet presAssocID="{74ED5BE5-14FA-3B47-8EA1-8A985CB6A2AE}" presName="rootComposite1" presStyleCnt="0"/>
      <dgm:spPr/>
    </dgm:pt>
    <dgm:pt modelId="{71281CBD-06EE-334B-A164-E52F06A4988E}" type="pres">
      <dgm:prSet presAssocID="{74ED5BE5-14FA-3B47-8EA1-8A985CB6A2AE}" presName="rootText1" presStyleLbl="node0" presStyleIdx="0" presStyleCnt="1">
        <dgm:presLayoutVars>
          <dgm:chMax/>
          <dgm:chPref val="3"/>
        </dgm:presLayoutVars>
      </dgm:prSet>
      <dgm:spPr/>
    </dgm:pt>
    <dgm:pt modelId="{8E062DEE-47F0-3748-AA56-D3A290AF6A72}" type="pres">
      <dgm:prSet presAssocID="{74ED5BE5-14FA-3B47-8EA1-8A985CB6A2AE}" presName="titleText1" presStyleLbl="fgAcc0" presStyleIdx="0" presStyleCnt="1">
        <dgm:presLayoutVars>
          <dgm:chMax val="0"/>
          <dgm:chPref val="0"/>
        </dgm:presLayoutVars>
      </dgm:prSet>
      <dgm:spPr/>
    </dgm:pt>
    <dgm:pt modelId="{2BFDE8D4-5E48-6345-9D73-9DBF5125A187}" type="pres">
      <dgm:prSet presAssocID="{74ED5BE5-14FA-3B47-8EA1-8A985CB6A2AE}" presName="rootConnector1" presStyleLbl="node1" presStyleIdx="0" presStyleCnt="3"/>
      <dgm:spPr/>
    </dgm:pt>
    <dgm:pt modelId="{381201D6-8E09-754E-933A-8033E0EDD4A8}" type="pres">
      <dgm:prSet presAssocID="{74ED5BE5-14FA-3B47-8EA1-8A985CB6A2AE}" presName="hierChild2" presStyleCnt="0"/>
      <dgm:spPr/>
    </dgm:pt>
    <dgm:pt modelId="{3A4715E6-E5D3-DA4D-8028-03AF2189356D}" type="pres">
      <dgm:prSet presAssocID="{979916A5-AA2A-524F-BFB7-1BA466651E8B}" presName="Name37" presStyleLbl="parChTrans1D2" presStyleIdx="0" presStyleCnt="4"/>
      <dgm:spPr/>
    </dgm:pt>
    <dgm:pt modelId="{0A749C71-85DB-014A-B2E9-08D9796E3892}" type="pres">
      <dgm:prSet presAssocID="{31DDD6E3-EF9E-134F-BD06-9CF125F9354B}" presName="hierRoot2" presStyleCnt="0">
        <dgm:presLayoutVars>
          <dgm:hierBranch val="init"/>
        </dgm:presLayoutVars>
      </dgm:prSet>
      <dgm:spPr/>
    </dgm:pt>
    <dgm:pt modelId="{9E42E798-E450-0F44-B7A9-1F3B040985B2}" type="pres">
      <dgm:prSet presAssocID="{31DDD6E3-EF9E-134F-BD06-9CF125F9354B}" presName="rootComposite" presStyleCnt="0"/>
      <dgm:spPr/>
    </dgm:pt>
    <dgm:pt modelId="{737C1C41-C938-C340-AA67-4B3FD65F6647}" type="pres">
      <dgm:prSet presAssocID="{31DDD6E3-EF9E-134F-BD06-9CF125F9354B}" presName="rootText" presStyleLbl="node1" presStyleIdx="0" presStyleCnt="3">
        <dgm:presLayoutVars>
          <dgm:chMax/>
          <dgm:chPref val="3"/>
        </dgm:presLayoutVars>
      </dgm:prSet>
      <dgm:spPr/>
    </dgm:pt>
    <dgm:pt modelId="{979AF993-982C-5547-BE4D-59039655C32C}" type="pres">
      <dgm:prSet presAssocID="{31DDD6E3-EF9E-134F-BD06-9CF125F9354B}" presName="titleText2" presStyleLbl="fgAcc1" presStyleIdx="0" presStyleCnt="3">
        <dgm:presLayoutVars>
          <dgm:chMax val="0"/>
          <dgm:chPref val="0"/>
        </dgm:presLayoutVars>
      </dgm:prSet>
      <dgm:spPr/>
    </dgm:pt>
    <dgm:pt modelId="{78722C67-49EB-4141-A24B-561A9DAE8DF9}" type="pres">
      <dgm:prSet presAssocID="{31DDD6E3-EF9E-134F-BD06-9CF125F9354B}" presName="rootConnector" presStyleLbl="node2" presStyleIdx="0" presStyleCnt="0"/>
      <dgm:spPr/>
    </dgm:pt>
    <dgm:pt modelId="{1E6CEC0C-CE0D-1445-A52F-94330FFF3AE5}" type="pres">
      <dgm:prSet presAssocID="{31DDD6E3-EF9E-134F-BD06-9CF125F9354B}" presName="hierChild4" presStyleCnt="0"/>
      <dgm:spPr/>
    </dgm:pt>
    <dgm:pt modelId="{E1E75766-29AC-964A-BEF2-B2B645D9B83B}" type="pres">
      <dgm:prSet presAssocID="{31DDD6E3-EF9E-134F-BD06-9CF125F9354B}" presName="hierChild5" presStyleCnt="0"/>
      <dgm:spPr/>
    </dgm:pt>
    <dgm:pt modelId="{EF508BC8-9FFA-8441-985D-D12FDAFB1019}" type="pres">
      <dgm:prSet presAssocID="{71FBEB1B-1D06-824C-BCA3-A10819B8C1DA}" presName="Name37" presStyleLbl="parChTrans1D2" presStyleIdx="1" presStyleCnt="4"/>
      <dgm:spPr/>
    </dgm:pt>
    <dgm:pt modelId="{C8227FDB-3918-314C-BC78-D30864316862}" type="pres">
      <dgm:prSet presAssocID="{1D28284A-5D2C-4D48-9E41-69D844E7D196}" presName="hierRoot2" presStyleCnt="0">
        <dgm:presLayoutVars>
          <dgm:hierBranch val="init"/>
        </dgm:presLayoutVars>
      </dgm:prSet>
      <dgm:spPr/>
    </dgm:pt>
    <dgm:pt modelId="{06F480A0-F9E1-1741-9502-8309755BDF89}" type="pres">
      <dgm:prSet presAssocID="{1D28284A-5D2C-4D48-9E41-69D844E7D196}" presName="rootComposite" presStyleCnt="0"/>
      <dgm:spPr/>
    </dgm:pt>
    <dgm:pt modelId="{A385B284-AAEC-D74B-9EB8-C8D6C5122F7F}" type="pres">
      <dgm:prSet presAssocID="{1D28284A-5D2C-4D48-9E41-69D844E7D196}" presName="rootText" presStyleLbl="node1" presStyleIdx="1" presStyleCnt="3">
        <dgm:presLayoutVars>
          <dgm:chMax/>
          <dgm:chPref val="3"/>
        </dgm:presLayoutVars>
      </dgm:prSet>
      <dgm:spPr/>
    </dgm:pt>
    <dgm:pt modelId="{5A82B5CE-E019-5445-807F-F2665033A4CD}" type="pres">
      <dgm:prSet presAssocID="{1D28284A-5D2C-4D48-9E41-69D844E7D196}" presName="titleText2" presStyleLbl="fgAcc1" presStyleIdx="1" presStyleCnt="3">
        <dgm:presLayoutVars>
          <dgm:chMax val="0"/>
          <dgm:chPref val="0"/>
        </dgm:presLayoutVars>
      </dgm:prSet>
      <dgm:spPr/>
    </dgm:pt>
    <dgm:pt modelId="{9B18FBCA-5C29-9343-8B20-7A89255823CA}" type="pres">
      <dgm:prSet presAssocID="{1D28284A-5D2C-4D48-9E41-69D844E7D196}" presName="rootConnector" presStyleLbl="node2" presStyleIdx="0" presStyleCnt="0"/>
      <dgm:spPr/>
    </dgm:pt>
    <dgm:pt modelId="{AD30B7BE-C0C3-DA47-9D90-15EA7B728E38}" type="pres">
      <dgm:prSet presAssocID="{1D28284A-5D2C-4D48-9E41-69D844E7D196}" presName="hierChild4" presStyleCnt="0"/>
      <dgm:spPr/>
    </dgm:pt>
    <dgm:pt modelId="{22C90655-1FF1-A949-A1B9-EC13F21A929D}" type="pres">
      <dgm:prSet presAssocID="{1D28284A-5D2C-4D48-9E41-69D844E7D196}" presName="hierChild5" presStyleCnt="0"/>
      <dgm:spPr/>
    </dgm:pt>
    <dgm:pt modelId="{EE6FCCD6-7459-1444-9555-1CE83D665E4D}" type="pres">
      <dgm:prSet presAssocID="{A2530204-3CE6-C246-8BE6-52D7C638609B}" presName="Name37" presStyleLbl="parChTrans1D2" presStyleIdx="2" presStyleCnt="4"/>
      <dgm:spPr/>
    </dgm:pt>
    <dgm:pt modelId="{8E3B85DD-5699-5D48-B308-3713F0BC5CB2}" type="pres">
      <dgm:prSet presAssocID="{1FA8BF79-8BD9-D440-8080-B8548B217C73}" presName="hierRoot2" presStyleCnt="0">
        <dgm:presLayoutVars>
          <dgm:hierBranch val="init"/>
        </dgm:presLayoutVars>
      </dgm:prSet>
      <dgm:spPr/>
    </dgm:pt>
    <dgm:pt modelId="{162BE1AF-622E-BC41-9223-130ED07F0464}" type="pres">
      <dgm:prSet presAssocID="{1FA8BF79-8BD9-D440-8080-B8548B217C73}" presName="rootComposite" presStyleCnt="0"/>
      <dgm:spPr/>
    </dgm:pt>
    <dgm:pt modelId="{10B2BDC9-49AD-5B48-A5B1-4FBEF069A475}" type="pres">
      <dgm:prSet presAssocID="{1FA8BF79-8BD9-D440-8080-B8548B217C73}" presName="rootText" presStyleLbl="node1" presStyleIdx="2" presStyleCnt="3">
        <dgm:presLayoutVars>
          <dgm:chMax/>
          <dgm:chPref val="3"/>
        </dgm:presLayoutVars>
      </dgm:prSet>
      <dgm:spPr/>
    </dgm:pt>
    <dgm:pt modelId="{115964BB-D4B1-1141-BBEA-CB6DA27E07C6}" type="pres">
      <dgm:prSet presAssocID="{1FA8BF79-8BD9-D440-8080-B8548B217C73}" presName="titleText2" presStyleLbl="fgAcc1" presStyleIdx="2" presStyleCnt="3">
        <dgm:presLayoutVars>
          <dgm:chMax val="0"/>
          <dgm:chPref val="0"/>
        </dgm:presLayoutVars>
      </dgm:prSet>
      <dgm:spPr/>
    </dgm:pt>
    <dgm:pt modelId="{A2ED1B88-86CB-5142-A63F-2F0F397C0AA1}" type="pres">
      <dgm:prSet presAssocID="{1FA8BF79-8BD9-D440-8080-B8548B217C73}" presName="rootConnector" presStyleLbl="node2" presStyleIdx="0" presStyleCnt="0"/>
      <dgm:spPr/>
    </dgm:pt>
    <dgm:pt modelId="{B318D384-C9DE-334E-9119-454A7EB19092}" type="pres">
      <dgm:prSet presAssocID="{1FA8BF79-8BD9-D440-8080-B8548B217C73}" presName="hierChild4" presStyleCnt="0"/>
      <dgm:spPr/>
    </dgm:pt>
    <dgm:pt modelId="{0D688BCF-1F70-5D46-BF1D-1CB70E5F239A}" type="pres">
      <dgm:prSet presAssocID="{1FA8BF79-8BD9-D440-8080-B8548B217C73}" presName="hierChild5" presStyleCnt="0"/>
      <dgm:spPr/>
    </dgm:pt>
    <dgm:pt modelId="{522CE638-1AE9-A444-94DF-CEF74EA9C4AB}" type="pres">
      <dgm:prSet presAssocID="{74ED5BE5-14FA-3B47-8EA1-8A985CB6A2AE}" presName="hierChild3" presStyleCnt="0"/>
      <dgm:spPr/>
    </dgm:pt>
    <dgm:pt modelId="{0BB92C8C-F4CF-9E46-907F-C9D630E4BA9F}" type="pres">
      <dgm:prSet presAssocID="{899143B8-63AD-F44F-BB0E-0FC093C9B604}" presName="Name96" presStyleLbl="parChTrans1D2" presStyleIdx="3" presStyleCnt="4"/>
      <dgm:spPr/>
    </dgm:pt>
    <dgm:pt modelId="{1B658BC7-930B-E746-8817-18A5D8368E88}" type="pres">
      <dgm:prSet presAssocID="{BD502DA6-5947-434F-B725-625750C3618C}" presName="hierRoot3" presStyleCnt="0">
        <dgm:presLayoutVars>
          <dgm:hierBranch val="init"/>
        </dgm:presLayoutVars>
      </dgm:prSet>
      <dgm:spPr/>
    </dgm:pt>
    <dgm:pt modelId="{90E5425C-3AF5-6B4E-8B15-2B88FB7CF00A}" type="pres">
      <dgm:prSet presAssocID="{BD502DA6-5947-434F-B725-625750C3618C}" presName="rootComposite3" presStyleCnt="0"/>
      <dgm:spPr/>
    </dgm:pt>
    <dgm:pt modelId="{CC0438C8-04A2-7F4B-89BF-41DBF0BED05F}" type="pres">
      <dgm:prSet presAssocID="{BD502DA6-5947-434F-B725-625750C3618C}" presName="rootText3" presStyleLbl="asst1" presStyleIdx="0" presStyleCnt="1">
        <dgm:presLayoutVars>
          <dgm:chPref val="3"/>
        </dgm:presLayoutVars>
      </dgm:prSet>
      <dgm:spPr/>
    </dgm:pt>
    <dgm:pt modelId="{3F0E9945-0190-4845-8CD5-EA29F3CE1D23}" type="pres">
      <dgm:prSet presAssocID="{BD502DA6-5947-434F-B725-625750C3618C}" presName="titleText3" presStyleLbl="fgAcc2" presStyleIdx="0" presStyleCnt="1">
        <dgm:presLayoutVars>
          <dgm:chMax val="0"/>
          <dgm:chPref val="0"/>
        </dgm:presLayoutVars>
      </dgm:prSet>
      <dgm:spPr/>
    </dgm:pt>
    <dgm:pt modelId="{6D80058E-89CD-984D-96F7-B90CCCB7B4D1}" type="pres">
      <dgm:prSet presAssocID="{BD502DA6-5947-434F-B725-625750C3618C}" presName="rootConnector3" presStyleLbl="asst1" presStyleIdx="0" presStyleCnt="1"/>
      <dgm:spPr/>
    </dgm:pt>
    <dgm:pt modelId="{9E6DBD73-8DCE-814F-87A0-4BBCC374F295}" type="pres">
      <dgm:prSet presAssocID="{BD502DA6-5947-434F-B725-625750C3618C}" presName="hierChild6" presStyleCnt="0"/>
      <dgm:spPr/>
    </dgm:pt>
    <dgm:pt modelId="{9BBE647D-D902-3745-85F5-8A2C9600CF3A}" type="pres">
      <dgm:prSet presAssocID="{BD502DA6-5947-434F-B725-625750C3618C}" presName="hierChild7" presStyleCnt="0"/>
      <dgm:spPr/>
    </dgm:pt>
  </dgm:ptLst>
  <dgm:cxnLst>
    <dgm:cxn modelId="{D9314B0B-ABA2-EF43-A0B5-9604DE40E7DB}" type="presOf" srcId="{1D28284A-5D2C-4D48-9E41-69D844E7D196}" destId="{A385B284-AAEC-D74B-9EB8-C8D6C5122F7F}" srcOrd="0" destOrd="0" presId="urn:microsoft.com/office/officeart/2008/layout/NameandTitleOrganizationalChart"/>
    <dgm:cxn modelId="{2F26AE0F-11CB-7346-AEB2-7AF97EE68124}" type="presOf" srcId="{BD502DA6-5947-434F-B725-625750C3618C}" destId="{6D80058E-89CD-984D-96F7-B90CCCB7B4D1}" srcOrd="1" destOrd="0" presId="urn:microsoft.com/office/officeart/2008/layout/NameandTitleOrganizationalChart"/>
    <dgm:cxn modelId="{A188922B-706A-4B4E-B8FA-E02D536F5969}" srcId="{1C0747A9-5E2E-B047-AD9D-A60D3581A701}" destId="{74ED5BE5-14FA-3B47-8EA1-8A985CB6A2AE}" srcOrd="0" destOrd="0" parTransId="{269BA1B5-2D31-CE43-B424-088905A09669}" sibTransId="{FE19DF7F-831F-7F4C-BB95-9B21AA63BCA4}"/>
    <dgm:cxn modelId="{11019337-7AA0-634C-89FA-B3E07748626B}" type="presOf" srcId="{31DDD6E3-EF9E-134F-BD06-9CF125F9354B}" destId="{737C1C41-C938-C340-AA67-4B3FD65F6647}" srcOrd="0" destOrd="0" presId="urn:microsoft.com/office/officeart/2008/layout/NameandTitleOrganizationalChart"/>
    <dgm:cxn modelId="{62CAA039-99EF-D74C-B221-4D0BF61E2319}" type="presOf" srcId="{74ED5BE5-14FA-3B47-8EA1-8A985CB6A2AE}" destId="{71281CBD-06EE-334B-A164-E52F06A4988E}" srcOrd="0" destOrd="0" presId="urn:microsoft.com/office/officeart/2008/layout/NameandTitleOrganizationalChart"/>
    <dgm:cxn modelId="{970BA43A-DA93-2441-ADFA-D191A1FCC55E}" type="presOf" srcId="{1FA8BF79-8BD9-D440-8080-B8548B217C73}" destId="{10B2BDC9-49AD-5B48-A5B1-4FBEF069A475}" srcOrd="0" destOrd="0" presId="urn:microsoft.com/office/officeart/2008/layout/NameandTitleOrganizationalChart"/>
    <dgm:cxn modelId="{67B61D49-A10F-EE42-B0C1-7C60BFB8F2F5}" type="presOf" srcId="{31DDD6E3-EF9E-134F-BD06-9CF125F9354B}" destId="{78722C67-49EB-4141-A24B-561A9DAE8DF9}" srcOrd="1" destOrd="0" presId="urn:microsoft.com/office/officeart/2008/layout/NameandTitleOrganizationalChart"/>
    <dgm:cxn modelId="{B73FAC4A-10EE-5445-BB6D-2BBA26046892}" srcId="{74ED5BE5-14FA-3B47-8EA1-8A985CB6A2AE}" destId="{1D28284A-5D2C-4D48-9E41-69D844E7D196}" srcOrd="2" destOrd="0" parTransId="{71FBEB1B-1D06-824C-BCA3-A10819B8C1DA}" sibTransId="{2D4DEDBB-CFD4-144A-9E99-8410CA03C7F7}"/>
    <dgm:cxn modelId="{A876956B-7F95-6B41-AD76-25A7E407CC5D}" type="presOf" srcId="{899143B8-63AD-F44F-BB0E-0FC093C9B604}" destId="{0BB92C8C-F4CF-9E46-907F-C9D630E4BA9F}" srcOrd="0" destOrd="0" presId="urn:microsoft.com/office/officeart/2008/layout/NameandTitleOrganizationalChart"/>
    <dgm:cxn modelId="{85E18184-7D49-4440-AEE1-25D8BCF50C23}" type="presOf" srcId="{979916A5-AA2A-524F-BFB7-1BA466651E8B}" destId="{3A4715E6-E5D3-DA4D-8028-03AF2189356D}" srcOrd="0" destOrd="0" presId="urn:microsoft.com/office/officeart/2008/layout/NameandTitleOrganizationalChart"/>
    <dgm:cxn modelId="{A10F6F8C-A410-C548-8331-DF15BEF7ED3A}" type="presOf" srcId="{74ED5BE5-14FA-3B47-8EA1-8A985CB6A2AE}" destId="{2BFDE8D4-5E48-6345-9D73-9DBF5125A187}" srcOrd="1" destOrd="0" presId="urn:microsoft.com/office/officeart/2008/layout/NameandTitleOrganizationalChart"/>
    <dgm:cxn modelId="{A631B18D-804A-DD43-849C-50923B025FD9}" type="presOf" srcId="{2D4DEDBB-CFD4-144A-9E99-8410CA03C7F7}" destId="{5A82B5CE-E019-5445-807F-F2665033A4CD}" srcOrd="0" destOrd="0" presId="urn:microsoft.com/office/officeart/2008/layout/NameandTitleOrganizationalChart"/>
    <dgm:cxn modelId="{11DFDE96-FF9E-C249-9604-FE5E0B381F63}" srcId="{74ED5BE5-14FA-3B47-8EA1-8A985CB6A2AE}" destId="{BD502DA6-5947-434F-B725-625750C3618C}" srcOrd="0" destOrd="0" parTransId="{899143B8-63AD-F44F-BB0E-0FC093C9B604}" sibTransId="{71F482F3-4F98-7745-BCB0-A55064DAC955}"/>
    <dgm:cxn modelId="{A54DCD9D-2231-E14A-8512-723F6651C99F}" srcId="{74ED5BE5-14FA-3B47-8EA1-8A985CB6A2AE}" destId="{31DDD6E3-EF9E-134F-BD06-9CF125F9354B}" srcOrd="1" destOrd="0" parTransId="{979916A5-AA2A-524F-BFB7-1BA466651E8B}" sibTransId="{2EC8D76F-ADE9-B24C-96D0-1A6647FBE1CA}"/>
    <dgm:cxn modelId="{6B747B9E-4A94-3248-AE39-F065F06DC33F}" type="presOf" srcId="{A2530204-3CE6-C246-8BE6-52D7C638609B}" destId="{EE6FCCD6-7459-1444-9555-1CE83D665E4D}" srcOrd="0" destOrd="0" presId="urn:microsoft.com/office/officeart/2008/layout/NameandTitleOrganizationalChart"/>
    <dgm:cxn modelId="{EACC95B0-90E3-9B48-A240-249DC1292500}" type="presOf" srcId="{71FBEB1B-1D06-824C-BCA3-A10819B8C1DA}" destId="{EF508BC8-9FFA-8441-985D-D12FDAFB1019}" srcOrd="0" destOrd="0" presId="urn:microsoft.com/office/officeart/2008/layout/NameandTitleOrganizationalChart"/>
    <dgm:cxn modelId="{E22088BC-A0B3-C94B-BC41-48E4BCC37F52}" type="presOf" srcId="{1C0747A9-5E2E-B047-AD9D-A60D3581A701}" destId="{061AAA68-05FC-F64E-8751-EA7CFD35623D}" srcOrd="0" destOrd="0" presId="urn:microsoft.com/office/officeart/2008/layout/NameandTitleOrganizationalChart"/>
    <dgm:cxn modelId="{29A83EC4-9CD1-5840-97C1-5F35AB45EA7F}" type="presOf" srcId="{1FA8BF79-8BD9-D440-8080-B8548B217C73}" destId="{A2ED1B88-86CB-5142-A63F-2F0F397C0AA1}" srcOrd="1" destOrd="0" presId="urn:microsoft.com/office/officeart/2008/layout/NameandTitleOrganizationalChart"/>
    <dgm:cxn modelId="{161878CC-1555-6C4C-BEEC-CCB32B2B83AB}" type="presOf" srcId="{C031146E-B382-B944-9163-16CC15ABF45D}" destId="{115964BB-D4B1-1141-BBEA-CB6DA27E07C6}" srcOrd="0" destOrd="0" presId="urn:microsoft.com/office/officeart/2008/layout/NameandTitleOrganizationalChart"/>
    <dgm:cxn modelId="{9519E8D8-76CC-814A-914E-B7E481FE04EC}" type="presOf" srcId="{FE19DF7F-831F-7F4C-BB95-9B21AA63BCA4}" destId="{8E062DEE-47F0-3748-AA56-D3A290AF6A72}" srcOrd="0" destOrd="0" presId="urn:microsoft.com/office/officeart/2008/layout/NameandTitleOrganizationalChart"/>
    <dgm:cxn modelId="{03D67AE9-D5B0-7740-A06A-10E969E3434D}" srcId="{74ED5BE5-14FA-3B47-8EA1-8A985CB6A2AE}" destId="{1FA8BF79-8BD9-D440-8080-B8548B217C73}" srcOrd="3" destOrd="0" parTransId="{A2530204-3CE6-C246-8BE6-52D7C638609B}" sibTransId="{C031146E-B382-B944-9163-16CC15ABF45D}"/>
    <dgm:cxn modelId="{29A0BBF8-10CC-3040-B053-6BDD88791C67}" type="presOf" srcId="{71F482F3-4F98-7745-BCB0-A55064DAC955}" destId="{3F0E9945-0190-4845-8CD5-EA29F3CE1D23}" srcOrd="0" destOrd="0" presId="urn:microsoft.com/office/officeart/2008/layout/NameandTitleOrganizationalChart"/>
    <dgm:cxn modelId="{8BE522FC-6DB8-A246-8A54-4BCAA7E3852F}" type="presOf" srcId="{BD502DA6-5947-434F-B725-625750C3618C}" destId="{CC0438C8-04A2-7F4B-89BF-41DBF0BED05F}" srcOrd="0" destOrd="0" presId="urn:microsoft.com/office/officeart/2008/layout/NameandTitleOrganizationalChart"/>
    <dgm:cxn modelId="{A68FFEFE-689B-3941-85EF-D8D6DB10F1CA}" type="presOf" srcId="{2EC8D76F-ADE9-B24C-96D0-1A6647FBE1CA}" destId="{979AF993-982C-5547-BE4D-59039655C32C}" srcOrd="0" destOrd="0" presId="urn:microsoft.com/office/officeart/2008/layout/NameandTitleOrganizationalChart"/>
    <dgm:cxn modelId="{05EFF0FF-B2BA-7E42-BC2B-84B938512FC6}" type="presOf" srcId="{1D28284A-5D2C-4D48-9E41-69D844E7D196}" destId="{9B18FBCA-5C29-9343-8B20-7A89255823CA}" srcOrd="1" destOrd="0" presId="urn:microsoft.com/office/officeart/2008/layout/NameandTitleOrganizationalChart"/>
    <dgm:cxn modelId="{6F6CF3E8-B063-844E-976A-A31119472AA1}" type="presParOf" srcId="{061AAA68-05FC-F64E-8751-EA7CFD35623D}" destId="{EE6A7029-2A84-0847-B059-F838BF7BA11D}" srcOrd="0" destOrd="0" presId="urn:microsoft.com/office/officeart/2008/layout/NameandTitleOrganizationalChart"/>
    <dgm:cxn modelId="{A5FA3805-CBDA-F548-9587-F9E5E0A90430}" type="presParOf" srcId="{EE6A7029-2A84-0847-B059-F838BF7BA11D}" destId="{78608EEA-392A-E848-8E8A-68FB99E0AC1A}" srcOrd="0" destOrd="0" presId="urn:microsoft.com/office/officeart/2008/layout/NameandTitleOrganizationalChart"/>
    <dgm:cxn modelId="{09B4D638-75C0-1D47-B98C-5D45451B625F}" type="presParOf" srcId="{78608EEA-392A-E848-8E8A-68FB99E0AC1A}" destId="{71281CBD-06EE-334B-A164-E52F06A4988E}" srcOrd="0" destOrd="0" presId="urn:microsoft.com/office/officeart/2008/layout/NameandTitleOrganizationalChart"/>
    <dgm:cxn modelId="{686643B9-5858-B64E-9A37-2393EC3EBF5E}" type="presParOf" srcId="{78608EEA-392A-E848-8E8A-68FB99E0AC1A}" destId="{8E062DEE-47F0-3748-AA56-D3A290AF6A72}" srcOrd="1" destOrd="0" presId="urn:microsoft.com/office/officeart/2008/layout/NameandTitleOrganizationalChart"/>
    <dgm:cxn modelId="{025F1696-F436-D14E-9095-5E5361013F3B}" type="presParOf" srcId="{78608EEA-392A-E848-8E8A-68FB99E0AC1A}" destId="{2BFDE8D4-5E48-6345-9D73-9DBF5125A187}" srcOrd="2" destOrd="0" presId="urn:microsoft.com/office/officeart/2008/layout/NameandTitleOrganizationalChart"/>
    <dgm:cxn modelId="{5691EE49-CD6E-A54D-A8AD-AD3EC742BAD8}" type="presParOf" srcId="{EE6A7029-2A84-0847-B059-F838BF7BA11D}" destId="{381201D6-8E09-754E-933A-8033E0EDD4A8}" srcOrd="1" destOrd="0" presId="urn:microsoft.com/office/officeart/2008/layout/NameandTitleOrganizationalChart"/>
    <dgm:cxn modelId="{39E632D2-9370-E24A-853C-C1750E060BB9}" type="presParOf" srcId="{381201D6-8E09-754E-933A-8033E0EDD4A8}" destId="{3A4715E6-E5D3-DA4D-8028-03AF2189356D}" srcOrd="0" destOrd="0" presId="urn:microsoft.com/office/officeart/2008/layout/NameandTitleOrganizationalChart"/>
    <dgm:cxn modelId="{2FE63A4A-AFF8-224A-8F01-6EEB8541D075}" type="presParOf" srcId="{381201D6-8E09-754E-933A-8033E0EDD4A8}" destId="{0A749C71-85DB-014A-B2E9-08D9796E3892}" srcOrd="1" destOrd="0" presId="urn:microsoft.com/office/officeart/2008/layout/NameandTitleOrganizationalChart"/>
    <dgm:cxn modelId="{E175D4E2-96C4-234D-80ED-3366657AAE1D}" type="presParOf" srcId="{0A749C71-85DB-014A-B2E9-08D9796E3892}" destId="{9E42E798-E450-0F44-B7A9-1F3B040985B2}" srcOrd="0" destOrd="0" presId="urn:microsoft.com/office/officeart/2008/layout/NameandTitleOrganizationalChart"/>
    <dgm:cxn modelId="{FE343A07-8134-9740-A5B9-86B206C48667}" type="presParOf" srcId="{9E42E798-E450-0F44-B7A9-1F3B040985B2}" destId="{737C1C41-C938-C340-AA67-4B3FD65F6647}" srcOrd="0" destOrd="0" presId="urn:microsoft.com/office/officeart/2008/layout/NameandTitleOrganizationalChart"/>
    <dgm:cxn modelId="{375B91FC-8CC6-5A44-AAE3-E75FAF9B8B20}" type="presParOf" srcId="{9E42E798-E450-0F44-B7A9-1F3B040985B2}" destId="{979AF993-982C-5547-BE4D-59039655C32C}" srcOrd="1" destOrd="0" presId="urn:microsoft.com/office/officeart/2008/layout/NameandTitleOrganizationalChart"/>
    <dgm:cxn modelId="{8F92E1E0-C46A-7B4B-A1CE-449458A3FBF6}" type="presParOf" srcId="{9E42E798-E450-0F44-B7A9-1F3B040985B2}" destId="{78722C67-49EB-4141-A24B-561A9DAE8DF9}" srcOrd="2" destOrd="0" presId="urn:microsoft.com/office/officeart/2008/layout/NameandTitleOrganizationalChart"/>
    <dgm:cxn modelId="{B21DA7A2-92B4-4646-9B7F-A8ACE2B55FD0}" type="presParOf" srcId="{0A749C71-85DB-014A-B2E9-08D9796E3892}" destId="{1E6CEC0C-CE0D-1445-A52F-94330FFF3AE5}" srcOrd="1" destOrd="0" presId="urn:microsoft.com/office/officeart/2008/layout/NameandTitleOrganizationalChart"/>
    <dgm:cxn modelId="{E2B5E75D-C10A-CB4A-88A0-D5D8AD97F023}" type="presParOf" srcId="{0A749C71-85DB-014A-B2E9-08D9796E3892}" destId="{E1E75766-29AC-964A-BEF2-B2B645D9B83B}" srcOrd="2" destOrd="0" presId="urn:microsoft.com/office/officeart/2008/layout/NameandTitleOrganizationalChart"/>
    <dgm:cxn modelId="{2459429C-9BAA-A344-B545-BD2F9781CD1E}" type="presParOf" srcId="{381201D6-8E09-754E-933A-8033E0EDD4A8}" destId="{EF508BC8-9FFA-8441-985D-D12FDAFB1019}" srcOrd="2" destOrd="0" presId="urn:microsoft.com/office/officeart/2008/layout/NameandTitleOrganizationalChart"/>
    <dgm:cxn modelId="{6940A07E-2A11-874B-9E79-465B7588B629}" type="presParOf" srcId="{381201D6-8E09-754E-933A-8033E0EDD4A8}" destId="{C8227FDB-3918-314C-BC78-D30864316862}" srcOrd="3" destOrd="0" presId="urn:microsoft.com/office/officeart/2008/layout/NameandTitleOrganizationalChart"/>
    <dgm:cxn modelId="{1A6180AB-B3D1-9449-8ABC-5504033A69AF}" type="presParOf" srcId="{C8227FDB-3918-314C-BC78-D30864316862}" destId="{06F480A0-F9E1-1741-9502-8309755BDF89}" srcOrd="0" destOrd="0" presId="urn:microsoft.com/office/officeart/2008/layout/NameandTitleOrganizationalChart"/>
    <dgm:cxn modelId="{E3EFDBEB-34DC-BE40-82AE-FAB3834A14DB}" type="presParOf" srcId="{06F480A0-F9E1-1741-9502-8309755BDF89}" destId="{A385B284-AAEC-D74B-9EB8-C8D6C5122F7F}" srcOrd="0" destOrd="0" presId="urn:microsoft.com/office/officeart/2008/layout/NameandTitleOrganizationalChart"/>
    <dgm:cxn modelId="{5B8C2B50-7D42-D04D-98D9-186B753EA54C}" type="presParOf" srcId="{06F480A0-F9E1-1741-9502-8309755BDF89}" destId="{5A82B5CE-E019-5445-807F-F2665033A4CD}" srcOrd="1" destOrd="0" presId="urn:microsoft.com/office/officeart/2008/layout/NameandTitleOrganizationalChart"/>
    <dgm:cxn modelId="{B8E8CD8D-1719-0040-9EAA-8FF7821C10EA}" type="presParOf" srcId="{06F480A0-F9E1-1741-9502-8309755BDF89}" destId="{9B18FBCA-5C29-9343-8B20-7A89255823CA}" srcOrd="2" destOrd="0" presId="urn:microsoft.com/office/officeart/2008/layout/NameandTitleOrganizationalChart"/>
    <dgm:cxn modelId="{53BA25B0-71AE-1748-AD3E-E6D7B3719556}" type="presParOf" srcId="{C8227FDB-3918-314C-BC78-D30864316862}" destId="{AD30B7BE-C0C3-DA47-9D90-15EA7B728E38}" srcOrd="1" destOrd="0" presId="urn:microsoft.com/office/officeart/2008/layout/NameandTitleOrganizationalChart"/>
    <dgm:cxn modelId="{E677C5E9-D214-EF4D-BF5F-D0FF31F0F701}" type="presParOf" srcId="{C8227FDB-3918-314C-BC78-D30864316862}" destId="{22C90655-1FF1-A949-A1B9-EC13F21A929D}" srcOrd="2" destOrd="0" presId="urn:microsoft.com/office/officeart/2008/layout/NameandTitleOrganizationalChart"/>
    <dgm:cxn modelId="{2A5ABD01-BFB4-084B-8E84-71DE014EBFB2}" type="presParOf" srcId="{381201D6-8E09-754E-933A-8033E0EDD4A8}" destId="{EE6FCCD6-7459-1444-9555-1CE83D665E4D}" srcOrd="4" destOrd="0" presId="urn:microsoft.com/office/officeart/2008/layout/NameandTitleOrganizationalChart"/>
    <dgm:cxn modelId="{6FCE7112-7BE1-2E4F-AD3A-4F78D7E4F779}" type="presParOf" srcId="{381201D6-8E09-754E-933A-8033E0EDD4A8}" destId="{8E3B85DD-5699-5D48-B308-3713F0BC5CB2}" srcOrd="5" destOrd="0" presId="urn:microsoft.com/office/officeart/2008/layout/NameandTitleOrganizationalChart"/>
    <dgm:cxn modelId="{6556A534-A265-5147-92B0-C0E19348AB9A}" type="presParOf" srcId="{8E3B85DD-5699-5D48-B308-3713F0BC5CB2}" destId="{162BE1AF-622E-BC41-9223-130ED07F0464}" srcOrd="0" destOrd="0" presId="urn:microsoft.com/office/officeart/2008/layout/NameandTitleOrganizationalChart"/>
    <dgm:cxn modelId="{5B01B7C9-D172-0743-A2F1-348436243151}" type="presParOf" srcId="{162BE1AF-622E-BC41-9223-130ED07F0464}" destId="{10B2BDC9-49AD-5B48-A5B1-4FBEF069A475}" srcOrd="0" destOrd="0" presId="urn:microsoft.com/office/officeart/2008/layout/NameandTitleOrganizationalChart"/>
    <dgm:cxn modelId="{489D0579-C144-3544-A1ED-DC74F4A3523E}" type="presParOf" srcId="{162BE1AF-622E-BC41-9223-130ED07F0464}" destId="{115964BB-D4B1-1141-BBEA-CB6DA27E07C6}" srcOrd="1" destOrd="0" presId="urn:microsoft.com/office/officeart/2008/layout/NameandTitleOrganizationalChart"/>
    <dgm:cxn modelId="{A77DFFB6-3D26-614E-ABC0-3332660B4B01}" type="presParOf" srcId="{162BE1AF-622E-BC41-9223-130ED07F0464}" destId="{A2ED1B88-86CB-5142-A63F-2F0F397C0AA1}" srcOrd="2" destOrd="0" presId="urn:microsoft.com/office/officeart/2008/layout/NameandTitleOrganizationalChart"/>
    <dgm:cxn modelId="{6918BE6C-CB20-1141-B85B-995E75912C56}" type="presParOf" srcId="{8E3B85DD-5699-5D48-B308-3713F0BC5CB2}" destId="{B318D384-C9DE-334E-9119-454A7EB19092}" srcOrd="1" destOrd="0" presId="urn:microsoft.com/office/officeart/2008/layout/NameandTitleOrganizationalChart"/>
    <dgm:cxn modelId="{E49444C0-4B10-6544-8119-C2D574B04F75}" type="presParOf" srcId="{8E3B85DD-5699-5D48-B308-3713F0BC5CB2}" destId="{0D688BCF-1F70-5D46-BF1D-1CB70E5F239A}" srcOrd="2" destOrd="0" presId="urn:microsoft.com/office/officeart/2008/layout/NameandTitleOrganizationalChart"/>
    <dgm:cxn modelId="{25A1D770-F8C8-454F-B5B2-573BE87C4A7C}" type="presParOf" srcId="{EE6A7029-2A84-0847-B059-F838BF7BA11D}" destId="{522CE638-1AE9-A444-94DF-CEF74EA9C4AB}" srcOrd="2" destOrd="0" presId="urn:microsoft.com/office/officeart/2008/layout/NameandTitleOrganizationalChart"/>
    <dgm:cxn modelId="{DF8A0740-3443-304B-9CBB-5A17F7DBEB67}" type="presParOf" srcId="{522CE638-1AE9-A444-94DF-CEF74EA9C4AB}" destId="{0BB92C8C-F4CF-9E46-907F-C9D630E4BA9F}" srcOrd="0" destOrd="0" presId="urn:microsoft.com/office/officeart/2008/layout/NameandTitleOrganizationalChart"/>
    <dgm:cxn modelId="{4A636C18-427A-9440-935F-658BC0C1584D}" type="presParOf" srcId="{522CE638-1AE9-A444-94DF-CEF74EA9C4AB}" destId="{1B658BC7-930B-E746-8817-18A5D8368E88}" srcOrd="1" destOrd="0" presId="urn:microsoft.com/office/officeart/2008/layout/NameandTitleOrganizationalChart"/>
    <dgm:cxn modelId="{FE977967-8B12-AB4B-A771-CD30D376C5A7}" type="presParOf" srcId="{1B658BC7-930B-E746-8817-18A5D8368E88}" destId="{90E5425C-3AF5-6B4E-8B15-2B88FB7CF00A}" srcOrd="0" destOrd="0" presId="urn:microsoft.com/office/officeart/2008/layout/NameandTitleOrganizationalChart"/>
    <dgm:cxn modelId="{F2791BAD-65E6-F646-9B01-C5137DF8FAA0}" type="presParOf" srcId="{90E5425C-3AF5-6B4E-8B15-2B88FB7CF00A}" destId="{CC0438C8-04A2-7F4B-89BF-41DBF0BED05F}" srcOrd="0" destOrd="0" presId="urn:microsoft.com/office/officeart/2008/layout/NameandTitleOrganizationalChart"/>
    <dgm:cxn modelId="{94C2B837-B207-5D4F-86A1-A3164471F847}" type="presParOf" srcId="{90E5425C-3AF5-6B4E-8B15-2B88FB7CF00A}" destId="{3F0E9945-0190-4845-8CD5-EA29F3CE1D23}" srcOrd="1" destOrd="0" presId="urn:microsoft.com/office/officeart/2008/layout/NameandTitleOrganizationalChart"/>
    <dgm:cxn modelId="{958B40A1-D66A-304D-9B39-52C82D4779D9}" type="presParOf" srcId="{90E5425C-3AF5-6B4E-8B15-2B88FB7CF00A}" destId="{6D80058E-89CD-984D-96F7-B90CCCB7B4D1}" srcOrd="2" destOrd="0" presId="urn:microsoft.com/office/officeart/2008/layout/NameandTitleOrganizationalChart"/>
    <dgm:cxn modelId="{94D4BD2A-78C6-6441-BEDB-CB84E8D65ED5}" type="presParOf" srcId="{1B658BC7-930B-E746-8817-18A5D8368E88}" destId="{9E6DBD73-8DCE-814F-87A0-4BBCC374F295}" srcOrd="1" destOrd="0" presId="urn:microsoft.com/office/officeart/2008/layout/NameandTitleOrganizationalChart"/>
    <dgm:cxn modelId="{94E81D76-7F93-894B-9C6E-267F3D73AEF1}" type="presParOf" srcId="{1B658BC7-930B-E746-8817-18A5D8368E88}" destId="{9BBE647D-D902-3745-85F5-8A2C9600CF3A}" srcOrd="2" destOrd="0" presId="urn:microsoft.com/office/officeart/2008/layout/NameandTitleOrganizationalChart"/>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0747A9-5E2E-B047-AD9D-A60D3581A701}" type="doc">
      <dgm:prSet loTypeId="urn:microsoft.com/office/officeart/2008/layout/NameandTitleOrganizationalChart" loCatId="" qsTypeId="urn:microsoft.com/office/officeart/2005/8/quickstyle/simple1" qsCatId="simple" csTypeId="urn:microsoft.com/office/officeart/2005/8/colors/colorful4" csCatId="colorful" phldr="1"/>
      <dgm:spPr/>
      <dgm:t>
        <a:bodyPr/>
        <a:lstStyle/>
        <a:p>
          <a:endParaRPr lang="en-GB"/>
        </a:p>
      </dgm:t>
    </dgm:pt>
    <dgm:pt modelId="{74ED5BE5-14FA-3B47-8EA1-8A985CB6A2AE}">
      <dgm:prSet phldrT="[Text]"/>
      <dgm:spPr/>
      <dgm:t>
        <a:bodyPr/>
        <a:lstStyle/>
        <a:p>
          <a:r>
            <a:rPr lang="en-GB" dirty="0"/>
            <a:t>Functions</a:t>
          </a:r>
        </a:p>
      </dgm:t>
    </dgm:pt>
    <dgm:pt modelId="{269BA1B5-2D31-CE43-B424-088905A09669}" type="parTrans" cxnId="{A188922B-706A-4B4E-B8FA-E02D536F5969}">
      <dgm:prSet/>
      <dgm:spPr/>
      <dgm:t>
        <a:bodyPr/>
        <a:lstStyle/>
        <a:p>
          <a:endParaRPr lang="en-GB"/>
        </a:p>
      </dgm:t>
    </dgm:pt>
    <dgm:pt modelId="{FE19DF7F-831F-7F4C-BB95-9B21AA63BCA4}" type="sibTrans" cxnId="{A188922B-706A-4B4E-B8FA-E02D536F5969}">
      <dgm:prSet/>
      <dgm:spPr/>
      <dgm:t>
        <a:bodyPr/>
        <a:lstStyle/>
        <a:p>
          <a:endParaRPr lang="en-GB"/>
        </a:p>
      </dgm:t>
    </dgm:pt>
    <dgm:pt modelId="{BD502DA6-5947-434F-B725-625750C3618C}" type="asst">
      <dgm:prSet phldrT="[Text]"/>
      <dgm:spPr/>
      <dgm:t>
        <a:bodyPr/>
        <a:lstStyle/>
        <a:p>
          <a:r>
            <a:rPr lang="en-GB" dirty="0"/>
            <a:t>Recursive</a:t>
          </a:r>
        </a:p>
      </dgm:t>
    </dgm:pt>
    <dgm:pt modelId="{899143B8-63AD-F44F-BB0E-0FC093C9B604}" type="parTrans" cxnId="{11DFDE96-FF9E-C249-9604-FE5E0B381F63}">
      <dgm:prSet/>
      <dgm:spPr/>
      <dgm:t>
        <a:bodyPr/>
        <a:lstStyle/>
        <a:p>
          <a:endParaRPr lang="en-GB"/>
        </a:p>
      </dgm:t>
    </dgm:pt>
    <dgm:pt modelId="{71F482F3-4F98-7745-BCB0-A55064DAC955}" type="sibTrans" cxnId="{11DFDE96-FF9E-C249-9604-FE5E0B381F63}">
      <dgm:prSet/>
      <dgm:spPr/>
      <dgm:t>
        <a:bodyPr/>
        <a:lstStyle/>
        <a:p>
          <a:endParaRPr lang="en-GB"/>
        </a:p>
      </dgm:t>
    </dgm:pt>
    <dgm:pt modelId="{31DDD6E3-EF9E-134F-BD06-9CF125F9354B}">
      <dgm:prSet phldrT="[Text]"/>
      <dgm:spPr/>
      <dgm:t>
        <a:bodyPr/>
        <a:lstStyle/>
        <a:p>
          <a:r>
            <a:rPr lang="en-GB" dirty="0"/>
            <a:t>Iterative</a:t>
          </a:r>
        </a:p>
      </dgm:t>
    </dgm:pt>
    <dgm:pt modelId="{979916A5-AA2A-524F-BFB7-1BA466651E8B}" type="parTrans" cxnId="{A54DCD9D-2231-E14A-8512-723F6651C99F}">
      <dgm:prSet/>
      <dgm:spPr/>
      <dgm:t>
        <a:bodyPr/>
        <a:lstStyle/>
        <a:p>
          <a:endParaRPr lang="en-GB"/>
        </a:p>
      </dgm:t>
    </dgm:pt>
    <dgm:pt modelId="{2EC8D76F-ADE9-B24C-96D0-1A6647FBE1CA}" type="sibTrans" cxnId="{A54DCD9D-2231-E14A-8512-723F6651C99F}">
      <dgm:prSet/>
      <dgm:spPr/>
      <dgm:t>
        <a:bodyPr/>
        <a:lstStyle/>
        <a:p>
          <a:endParaRPr lang="en-GB"/>
        </a:p>
      </dgm:t>
    </dgm:pt>
    <dgm:pt modelId="{1D28284A-5D2C-4D48-9E41-69D844E7D196}">
      <dgm:prSet phldrT="[Text]"/>
      <dgm:spPr/>
      <dgm:t>
        <a:bodyPr/>
        <a:lstStyle/>
        <a:p>
          <a:r>
            <a:rPr lang="en-GB" dirty="0"/>
            <a:t>Algorithms</a:t>
          </a:r>
        </a:p>
      </dgm:t>
    </dgm:pt>
    <dgm:pt modelId="{71FBEB1B-1D06-824C-BCA3-A10819B8C1DA}" type="parTrans" cxnId="{B73FAC4A-10EE-5445-BB6D-2BBA26046892}">
      <dgm:prSet/>
      <dgm:spPr/>
      <dgm:t>
        <a:bodyPr/>
        <a:lstStyle/>
        <a:p>
          <a:endParaRPr lang="en-GB"/>
        </a:p>
      </dgm:t>
    </dgm:pt>
    <dgm:pt modelId="{2D4DEDBB-CFD4-144A-9E99-8410CA03C7F7}" type="sibTrans" cxnId="{B73FAC4A-10EE-5445-BB6D-2BBA26046892}">
      <dgm:prSet/>
      <dgm:spPr/>
      <dgm:t>
        <a:bodyPr/>
        <a:lstStyle/>
        <a:p>
          <a:endParaRPr lang="en-GB"/>
        </a:p>
      </dgm:t>
    </dgm:pt>
    <dgm:pt modelId="{1FA8BF79-8BD9-D440-8080-B8548B217C73}">
      <dgm:prSet phldrT="[Text]"/>
      <dgm:spPr/>
      <dgm:t>
        <a:bodyPr/>
        <a:lstStyle/>
        <a:p>
          <a:r>
            <a:rPr lang="en-GB" dirty="0"/>
            <a:t>Programming</a:t>
          </a:r>
        </a:p>
      </dgm:t>
    </dgm:pt>
    <dgm:pt modelId="{A2530204-3CE6-C246-8BE6-52D7C638609B}" type="parTrans" cxnId="{03D67AE9-D5B0-7740-A06A-10E969E3434D}">
      <dgm:prSet/>
      <dgm:spPr/>
      <dgm:t>
        <a:bodyPr/>
        <a:lstStyle/>
        <a:p>
          <a:endParaRPr lang="en-GB"/>
        </a:p>
      </dgm:t>
    </dgm:pt>
    <dgm:pt modelId="{C031146E-B382-B944-9163-16CC15ABF45D}" type="sibTrans" cxnId="{03D67AE9-D5B0-7740-A06A-10E969E3434D}">
      <dgm:prSet/>
      <dgm:spPr/>
      <dgm:t>
        <a:bodyPr/>
        <a:lstStyle/>
        <a:p>
          <a:endParaRPr lang="en-GB"/>
        </a:p>
      </dgm:t>
    </dgm:pt>
    <dgm:pt modelId="{061AAA68-05FC-F64E-8751-EA7CFD35623D}" type="pres">
      <dgm:prSet presAssocID="{1C0747A9-5E2E-B047-AD9D-A60D3581A701}" presName="hierChild1" presStyleCnt="0">
        <dgm:presLayoutVars>
          <dgm:orgChart val="1"/>
          <dgm:chPref val="1"/>
          <dgm:dir/>
          <dgm:animOne val="branch"/>
          <dgm:animLvl val="lvl"/>
          <dgm:resizeHandles/>
        </dgm:presLayoutVars>
      </dgm:prSet>
      <dgm:spPr/>
    </dgm:pt>
    <dgm:pt modelId="{EE6A7029-2A84-0847-B059-F838BF7BA11D}" type="pres">
      <dgm:prSet presAssocID="{74ED5BE5-14FA-3B47-8EA1-8A985CB6A2AE}" presName="hierRoot1" presStyleCnt="0">
        <dgm:presLayoutVars>
          <dgm:hierBranch val="init"/>
        </dgm:presLayoutVars>
      </dgm:prSet>
      <dgm:spPr/>
    </dgm:pt>
    <dgm:pt modelId="{78608EEA-392A-E848-8E8A-68FB99E0AC1A}" type="pres">
      <dgm:prSet presAssocID="{74ED5BE5-14FA-3B47-8EA1-8A985CB6A2AE}" presName="rootComposite1" presStyleCnt="0"/>
      <dgm:spPr/>
    </dgm:pt>
    <dgm:pt modelId="{71281CBD-06EE-334B-A164-E52F06A4988E}" type="pres">
      <dgm:prSet presAssocID="{74ED5BE5-14FA-3B47-8EA1-8A985CB6A2AE}" presName="rootText1" presStyleLbl="node0" presStyleIdx="0" presStyleCnt="1">
        <dgm:presLayoutVars>
          <dgm:chMax/>
          <dgm:chPref val="3"/>
        </dgm:presLayoutVars>
      </dgm:prSet>
      <dgm:spPr/>
    </dgm:pt>
    <dgm:pt modelId="{8E062DEE-47F0-3748-AA56-D3A290AF6A72}" type="pres">
      <dgm:prSet presAssocID="{74ED5BE5-14FA-3B47-8EA1-8A985CB6A2AE}" presName="titleText1" presStyleLbl="fgAcc0" presStyleIdx="0" presStyleCnt="1">
        <dgm:presLayoutVars>
          <dgm:chMax val="0"/>
          <dgm:chPref val="0"/>
        </dgm:presLayoutVars>
      </dgm:prSet>
      <dgm:spPr/>
    </dgm:pt>
    <dgm:pt modelId="{2BFDE8D4-5E48-6345-9D73-9DBF5125A187}" type="pres">
      <dgm:prSet presAssocID="{74ED5BE5-14FA-3B47-8EA1-8A985CB6A2AE}" presName="rootConnector1" presStyleLbl="node1" presStyleIdx="0" presStyleCnt="3"/>
      <dgm:spPr/>
    </dgm:pt>
    <dgm:pt modelId="{381201D6-8E09-754E-933A-8033E0EDD4A8}" type="pres">
      <dgm:prSet presAssocID="{74ED5BE5-14FA-3B47-8EA1-8A985CB6A2AE}" presName="hierChild2" presStyleCnt="0"/>
      <dgm:spPr/>
    </dgm:pt>
    <dgm:pt modelId="{3A4715E6-E5D3-DA4D-8028-03AF2189356D}" type="pres">
      <dgm:prSet presAssocID="{979916A5-AA2A-524F-BFB7-1BA466651E8B}" presName="Name37" presStyleLbl="parChTrans1D2" presStyleIdx="0" presStyleCnt="4"/>
      <dgm:spPr/>
    </dgm:pt>
    <dgm:pt modelId="{0A749C71-85DB-014A-B2E9-08D9796E3892}" type="pres">
      <dgm:prSet presAssocID="{31DDD6E3-EF9E-134F-BD06-9CF125F9354B}" presName="hierRoot2" presStyleCnt="0">
        <dgm:presLayoutVars>
          <dgm:hierBranch val="init"/>
        </dgm:presLayoutVars>
      </dgm:prSet>
      <dgm:spPr/>
    </dgm:pt>
    <dgm:pt modelId="{9E42E798-E450-0F44-B7A9-1F3B040985B2}" type="pres">
      <dgm:prSet presAssocID="{31DDD6E3-EF9E-134F-BD06-9CF125F9354B}" presName="rootComposite" presStyleCnt="0"/>
      <dgm:spPr/>
    </dgm:pt>
    <dgm:pt modelId="{737C1C41-C938-C340-AA67-4B3FD65F6647}" type="pres">
      <dgm:prSet presAssocID="{31DDD6E3-EF9E-134F-BD06-9CF125F9354B}" presName="rootText" presStyleLbl="node1" presStyleIdx="0" presStyleCnt="3">
        <dgm:presLayoutVars>
          <dgm:chMax/>
          <dgm:chPref val="3"/>
        </dgm:presLayoutVars>
      </dgm:prSet>
      <dgm:spPr/>
    </dgm:pt>
    <dgm:pt modelId="{979AF993-982C-5547-BE4D-59039655C32C}" type="pres">
      <dgm:prSet presAssocID="{31DDD6E3-EF9E-134F-BD06-9CF125F9354B}" presName="titleText2" presStyleLbl="fgAcc1" presStyleIdx="0" presStyleCnt="3">
        <dgm:presLayoutVars>
          <dgm:chMax val="0"/>
          <dgm:chPref val="0"/>
        </dgm:presLayoutVars>
      </dgm:prSet>
      <dgm:spPr/>
    </dgm:pt>
    <dgm:pt modelId="{78722C67-49EB-4141-A24B-561A9DAE8DF9}" type="pres">
      <dgm:prSet presAssocID="{31DDD6E3-EF9E-134F-BD06-9CF125F9354B}" presName="rootConnector" presStyleLbl="node2" presStyleIdx="0" presStyleCnt="0"/>
      <dgm:spPr/>
    </dgm:pt>
    <dgm:pt modelId="{1E6CEC0C-CE0D-1445-A52F-94330FFF3AE5}" type="pres">
      <dgm:prSet presAssocID="{31DDD6E3-EF9E-134F-BD06-9CF125F9354B}" presName="hierChild4" presStyleCnt="0"/>
      <dgm:spPr/>
    </dgm:pt>
    <dgm:pt modelId="{E1E75766-29AC-964A-BEF2-B2B645D9B83B}" type="pres">
      <dgm:prSet presAssocID="{31DDD6E3-EF9E-134F-BD06-9CF125F9354B}" presName="hierChild5" presStyleCnt="0"/>
      <dgm:spPr/>
    </dgm:pt>
    <dgm:pt modelId="{EF508BC8-9FFA-8441-985D-D12FDAFB1019}" type="pres">
      <dgm:prSet presAssocID="{71FBEB1B-1D06-824C-BCA3-A10819B8C1DA}" presName="Name37" presStyleLbl="parChTrans1D2" presStyleIdx="1" presStyleCnt="4"/>
      <dgm:spPr/>
    </dgm:pt>
    <dgm:pt modelId="{C8227FDB-3918-314C-BC78-D30864316862}" type="pres">
      <dgm:prSet presAssocID="{1D28284A-5D2C-4D48-9E41-69D844E7D196}" presName="hierRoot2" presStyleCnt="0">
        <dgm:presLayoutVars>
          <dgm:hierBranch val="init"/>
        </dgm:presLayoutVars>
      </dgm:prSet>
      <dgm:spPr/>
    </dgm:pt>
    <dgm:pt modelId="{06F480A0-F9E1-1741-9502-8309755BDF89}" type="pres">
      <dgm:prSet presAssocID="{1D28284A-5D2C-4D48-9E41-69D844E7D196}" presName="rootComposite" presStyleCnt="0"/>
      <dgm:spPr/>
    </dgm:pt>
    <dgm:pt modelId="{A385B284-AAEC-D74B-9EB8-C8D6C5122F7F}" type="pres">
      <dgm:prSet presAssocID="{1D28284A-5D2C-4D48-9E41-69D844E7D196}" presName="rootText" presStyleLbl="node1" presStyleIdx="1" presStyleCnt="3">
        <dgm:presLayoutVars>
          <dgm:chMax/>
          <dgm:chPref val="3"/>
        </dgm:presLayoutVars>
      </dgm:prSet>
      <dgm:spPr/>
    </dgm:pt>
    <dgm:pt modelId="{5A82B5CE-E019-5445-807F-F2665033A4CD}" type="pres">
      <dgm:prSet presAssocID="{1D28284A-5D2C-4D48-9E41-69D844E7D196}" presName="titleText2" presStyleLbl="fgAcc1" presStyleIdx="1" presStyleCnt="3">
        <dgm:presLayoutVars>
          <dgm:chMax val="0"/>
          <dgm:chPref val="0"/>
        </dgm:presLayoutVars>
      </dgm:prSet>
      <dgm:spPr/>
    </dgm:pt>
    <dgm:pt modelId="{9B18FBCA-5C29-9343-8B20-7A89255823CA}" type="pres">
      <dgm:prSet presAssocID="{1D28284A-5D2C-4D48-9E41-69D844E7D196}" presName="rootConnector" presStyleLbl="node2" presStyleIdx="0" presStyleCnt="0"/>
      <dgm:spPr/>
    </dgm:pt>
    <dgm:pt modelId="{AD30B7BE-C0C3-DA47-9D90-15EA7B728E38}" type="pres">
      <dgm:prSet presAssocID="{1D28284A-5D2C-4D48-9E41-69D844E7D196}" presName="hierChild4" presStyleCnt="0"/>
      <dgm:spPr/>
    </dgm:pt>
    <dgm:pt modelId="{22C90655-1FF1-A949-A1B9-EC13F21A929D}" type="pres">
      <dgm:prSet presAssocID="{1D28284A-5D2C-4D48-9E41-69D844E7D196}" presName="hierChild5" presStyleCnt="0"/>
      <dgm:spPr/>
    </dgm:pt>
    <dgm:pt modelId="{EE6FCCD6-7459-1444-9555-1CE83D665E4D}" type="pres">
      <dgm:prSet presAssocID="{A2530204-3CE6-C246-8BE6-52D7C638609B}" presName="Name37" presStyleLbl="parChTrans1D2" presStyleIdx="2" presStyleCnt="4"/>
      <dgm:spPr/>
    </dgm:pt>
    <dgm:pt modelId="{8E3B85DD-5699-5D48-B308-3713F0BC5CB2}" type="pres">
      <dgm:prSet presAssocID="{1FA8BF79-8BD9-D440-8080-B8548B217C73}" presName="hierRoot2" presStyleCnt="0">
        <dgm:presLayoutVars>
          <dgm:hierBranch val="init"/>
        </dgm:presLayoutVars>
      </dgm:prSet>
      <dgm:spPr/>
    </dgm:pt>
    <dgm:pt modelId="{162BE1AF-622E-BC41-9223-130ED07F0464}" type="pres">
      <dgm:prSet presAssocID="{1FA8BF79-8BD9-D440-8080-B8548B217C73}" presName="rootComposite" presStyleCnt="0"/>
      <dgm:spPr/>
    </dgm:pt>
    <dgm:pt modelId="{10B2BDC9-49AD-5B48-A5B1-4FBEF069A475}" type="pres">
      <dgm:prSet presAssocID="{1FA8BF79-8BD9-D440-8080-B8548B217C73}" presName="rootText" presStyleLbl="node1" presStyleIdx="2" presStyleCnt="3">
        <dgm:presLayoutVars>
          <dgm:chMax/>
          <dgm:chPref val="3"/>
        </dgm:presLayoutVars>
      </dgm:prSet>
      <dgm:spPr/>
    </dgm:pt>
    <dgm:pt modelId="{115964BB-D4B1-1141-BBEA-CB6DA27E07C6}" type="pres">
      <dgm:prSet presAssocID="{1FA8BF79-8BD9-D440-8080-B8548B217C73}" presName="titleText2" presStyleLbl="fgAcc1" presStyleIdx="2" presStyleCnt="3">
        <dgm:presLayoutVars>
          <dgm:chMax val="0"/>
          <dgm:chPref val="0"/>
        </dgm:presLayoutVars>
      </dgm:prSet>
      <dgm:spPr/>
    </dgm:pt>
    <dgm:pt modelId="{A2ED1B88-86CB-5142-A63F-2F0F397C0AA1}" type="pres">
      <dgm:prSet presAssocID="{1FA8BF79-8BD9-D440-8080-B8548B217C73}" presName="rootConnector" presStyleLbl="node2" presStyleIdx="0" presStyleCnt="0"/>
      <dgm:spPr/>
    </dgm:pt>
    <dgm:pt modelId="{B318D384-C9DE-334E-9119-454A7EB19092}" type="pres">
      <dgm:prSet presAssocID="{1FA8BF79-8BD9-D440-8080-B8548B217C73}" presName="hierChild4" presStyleCnt="0"/>
      <dgm:spPr/>
    </dgm:pt>
    <dgm:pt modelId="{0D688BCF-1F70-5D46-BF1D-1CB70E5F239A}" type="pres">
      <dgm:prSet presAssocID="{1FA8BF79-8BD9-D440-8080-B8548B217C73}" presName="hierChild5" presStyleCnt="0"/>
      <dgm:spPr/>
    </dgm:pt>
    <dgm:pt modelId="{522CE638-1AE9-A444-94DF-CEF74EA9C4AB}" type="pres">
      <dgm:prSet presAssocID="{74ED5BE5-14FA-3B47-8EA1-8A985CB6A2AE}" presName="hierChild3" presStyleCnt="0"/>
      <dgm:spPr/>
    </dgm:pt>
    <dgm:pt modelId="{0BB92C8C-F4CF-9E46-907F-C9D630E4BA9F}" type="pres">
      <dgm:prSet presAssocID="{899143B8-63AD-F44F-BB0E-0FC093C9B604}" presName="Name96" presStyleLbl="parChTrans1D2" presStyleIdx="3" presStyleCnt="4"/>
      <dgm:spPr/>
    </dgm:pt>
    <dgm:pt modelId="{1B658BC7-930B-E746-8817-18A5D8368E88}" type="pres">
      <dgm:prSet presAssocID="{BD502DA6-5947-434F-B725-625750C3618C}" presName="hierRoot3" presStyleCnt="0">
        <dgm:presLayoutVars>
          <dgm:hierBranch val="init"/>
        </dgm:presLayoutVars>
      </dgm:prSet>
      <dgm:spPr/>
    </dgm:pt>
    <dgm:pt modelId="{90E5425C-3AF5-6B4E-8B15-2B88FB7CF00A}" type="pres">
      <dgm:prSet presAssocID="{BD502DA6-5947-434F-B725-625750C3618C}" presName="rootComposite3" presStyleCnt="0"/>
      <dgm:spPr/>
    </dgm:pt>
    <dgm:pt modelId="{CC0438C8-04A2-7F4B-89BF-41DBF0BED05F}" type="pres">
      <dgm:prSet presAssocID="{BD502DA6-5947-434F-B725-625750C3618C}" presName="rootText3" presStyleLbl="asst1" presStyleIdx="0" presStyleCnt="1">
        <dgm:presLayoutVars>
          <dgm:chPref val="3"/>
        </dgm:presLayoutVars>
      </dgm:prSet>
      <dgm:spPr/>
    </dgm:pt>
    <dgm:pt modelId="{3F0E9945-0190-4845-8CD5-EA29F3CE1D23}" type="pres">
      <dgm:prSet presAssocID="{BD502DA6-5947-434F-B725-625750C3618C}" presName="titleText3" presStyleLbl="fgAcc2" presStyleIdx="0" presStyleCnt="1">
        <dgm:presLayoutVars>
          <dgm:chMax val="0"/>
          <dgm:chPref val="0"/>
        </dgm:presLayoutVars>
      </dgm:prSet>
      <dgm:spPr/>
    </dgm:pt>
    <dgm:pt modelId="{6D80058E-89CD-984D-96F7-B90CCCB7B4D1}" type="pres">
      <dgm:prSet presAssocID="{BD502DA6-5947-434F-B725-625750C3618C}" presName="rootConnector3" presStyleLbl="asst1" presStyleIdx="0" presStyleCnt="1"/>
      <dgm:spPr/>
    </dgm:pt>
    <dgm:pt modelId="{9E6DBD73-8DCE-814F-87A0-4BBCC374F295}" type="pres">
      <dgm:prSet presAssocID="{BD502DA6-5947-434F-B725-625750C3618C}" presName="hierChild6" presStyleCnt="0"/>
      <dgm:spPr/>
    </dgm:pt>
    <dgm:pt modelId="{9BBE647D-D902-3745-85F5-8A2C9600CF3A}" type="pres">
      <dgm:prSet presAssocID="{BD502DA6-5947-434F-B725-625750C3618C}" presName="hierChild7" presStyleCnt="0"/>
      <dgm:spPr/>
    </dgm:pt>
  </dgm:ptLst>
  <dgm:cxnLst>
    <dgm:cxn modelId="{D9314B0B-ABA2-EF43-A0B5-9604DE40E7DB}" type="presOf" srcId="{1D28284A-5D2C-4D48-9E41-69D844E7D196}" destId="{A385B284-AAEC-D74B-9EB8-C8D6C5122F7F}" srcOrd="0" destOrd="0" presId="urn:microsoft.com/office/officeart/2008/layout/NameandTitleOrganizationalChart"/>
    <dgm:cxn modelId="{2F26AE0F-11CB-7346-AEB2-7AF97EE68124}" type="presOf" srcId="{BD502DA6-5947-434F-B725-625750C3618C}" destId="{6D80058E-89CD-984D-96F7-B90CCCB7B4D1}" srcOrd="1" destOrd="0" presId="urn:microsoft.com/office/officeart/2008/layout/NameandTitleOrganizationalChart"/>
    <dgm:cxn modelId="{A188922B-706A-4B4E-B8FA-E02D536F5969}" srcId="{1C0747A9-5E2E-B047-AD9D-A60D3581A701}" destId="{74ED5BE5-14FA-3B47-8EA1-8A985CB6A2AE}" srcOrd="0" destOrd="0" parTransId="{269BA1B5-2D31-CE43-B424-088905A09669}" sibTransId="{FE19DF7F-831F-7F4C-BB95-9B21AA63BCA4}"/>
    <dgm:cxn modelId="{11019337-7AA0-634C-89FA-B3E07748626B}" type="presOf" srcId="{31DDD6E3-EF9E-134F-BD06-9CF125F9354B}" destId="{737C1C41-C938-C340-AA67-4B3FD65F6647}" srcOrd="0" destOrd="0" presId="urn:microsoft.com/office/officeart/2008/layout/NameandTitleOrganizationalChart"/>
    <dgm:cxn modelId="{62CAA039-99EF-D74C-B221-4D0BF61E2319}" type="presOf" srcId="{74ED5BE5-14FA-3B47-8EA1-8A985CB6A2AE}" destId="{71281CBD-06EE-334B-A164-E52F06A4988E}" srcOrd="0" destOrd="0" presId="urn:microsoft.com/office/officeart/2008/layout/NameandTitleOrganizationalChart"/>
    <dgm:cxn modelId="{970BA43A-DA93-2441-ADFA-D191A1FCC55E}" type="presOf" srcId="{1FA8BF79-8BD9-D440-8080-B8548B217C73}" destId="{10B2BDC9-49AD-5B48-A5B1-4FBEF069A475}" srcOrd="0" destOrd="0" presId="urn:microsoft.com/office/officeart/2008/layout/NameandTitleOrganizationalChart"/>
    <dgm:cxn modelId="{67B61D49-A10F-EE42-B0C1-7C60BFB8F2F5}" type="presOf" srcId="{31DDD6E3-EF9E-134F-BD06-9CF125F9354B}" destId="{78722C67-49EB-4141-A24B-561A9DAE8DF9}" srcOrd="1" destOrd="0" presId="urn:microsoft.com/office/officeart/2008/layout/NameandTitleOrganizationalChart"/>
    <dgm:cxn modelId="{B73FAC4A-10EE-5445-BB6D-2BBA26046892}" srcId="{74ED5BE5-14FA-3B47-8EA1-8A985CB6A2AE}" destId="{1D28284A-5D2C-4D48-9E41-69D844E7D196}" srcOrd="2" destOrd="0" parTransId="{71FBEB1B-1D06-824C-BCA3-A10819B8C1DA}" sibTransId="{2D4DEDBB-CFD4-144A-9E99-8410CA03C7F7}"/>
    <dgm:cxn modelId="{A876956B-7F95-6B41-AD76-25A7E407CC5D}" type="presOf" srcId="{899143B8-63AD-F44F-BB0E-0FC093C9B604}" destId="{0BB92C8C-F4CF-9E46-907F-C9D630E4BA9F}" srcOrd="0" destOrd="0" presId="urn:microsoft.com/office/officeart/2008/layout/NameandTitleOrganizationalChart"/>
    <dgm:cxn modelId="{85E18184-7D49-4440-AEE1-25D8BCF50C23}" type="presOf" srcId="{979916A5-AA2A-524F-BFB7-1BA466651E8B}" destId="{3A4715E6-E5D3-DA4D-8028-03AF2189356D}" srcOrd="0" destOrd="0" presId="urn:microsoft.com/office/officeart/2008/layout/NameandTitleOrganizationalChart"/>
    <dgm:cxn modelId="{A10F6F8C-A410-C548-8331-DF15BEF7ED3A}" type="presOf" srcId="{74ED5BE5-14FA-3B47-8EA1-8A985CB6A2AE}" destId="{2BFDE8D4-5E48-6345-9D73-9DBF5125A187}" srcOrd="1" destOrd="0" presId="urn:microsoft.com/office/officeart/2008/layout/NameandTitleOrganizationalChart"/>
    <dgm:cxn modelId="{A631B18D-804A-DD43-849C-50923B025FD9}" type="presOf" srcId="{2D4DEDBB-CFD4-144A-9E99-8410CA03C7F7}" destId="{5A82B5CE-E019-5445-807F-F2665033A4CD}" srcOrd="0" destOrd="0" presId="urn:microsoft.com/office/officeart/2008/layout/NameandTitleOrganizationalChart"/>
    <dgm:cxn modelId="{11DFDE96-FF9E-C249-9604-FE5E0B381F63}" srcId="{74ED5BE5-14FA-3B47-8EA1-8A985CB6A2AE}" destId="{BD502DA6-5947-434F-B725-625750C3618C}" srcOrd="0" destOrd="0" parTransId="{899143B8-63AD-F44F-BB0E-0FC093C9B604}" sibTransId="{71F482F3-4F98-7745-BCB0-A55064DAC955}"/>
    <dgm:cxn modelId="{A54DCD9D-2231-E14A-8512-723F6651C99F}" srcId="{74ED5BE5-14FA-3B47-8EA1-8A985CB6A2AE}" destId="{31DDD6E3-EF9E-134F-BD06-9CF125F9354B}" srcOrd="1" destOrd="0" parTransId="{979916A5-AA2A-524F-BFB7-1BA466651E8B}" sibTransId="{2EC8D76F-ADE9-B24C-96D0-1A6647FBE1CA}"/>
    <dgm:cxn modelId="{6B747B9E-4A94-3248-AE39-F065F06DC33F}" type="presOf" srcId="{A2530204-3CE6-C246-8BE6-52D7C638609B}" destId="{EE6FCCD6-7459-1444-9555-1CE83D665E4D}" srcOrd="0" destOrd="0" presId="urn:microsoft.com/office/officeart/2008/layout/NameandTitleOrganizationalChart"/>
    <dgm:cxn modelId="{EACC95B0-90E3-9B48-A240-249DC1292500}" type="presOf" srcId="{71FBEB1B-1D06-824C-BCA3-A10819B8C1DA}" destId="{EF508BC8-9FFA-8441-985D-D12FDAFB1019}" srcOrd="0" destOrd="0" presId="urn:microsoft.com/office/officeart/2008/layout/NameandTitleOrganizationalChart"/>
    <dgm:cxn modelId="{E22088BC-A0B3-C94B-BC41-48E4BCC37F52}" type="presOf" srcId="{1C0747A9-5E2E-B047-AD9D-A60D3581A701}" destId="{061AAA68-05FC-F64E-8751-EA7CFD35623D}" srcOrd="0" destOrd="0" presId="urn:microsoft.com/office/officeart/2008/layout/NameandTitleOrganizationalChart"/>
    <dgm:cxn modelId="{29A83EC4-9CD1-5840-97C1-5F35AB45EA7F}" type="presOf" srcId="{1FA8BF79-8BD9-D440-8080-B8548B217C73}" destId="{A2ED1B88-86CB-5142-A63F-2F0F397C0AA1}" srcOrd="1" destOrd="0" presId="urn:microsoft.com/office/officeart/2008/layout/NameandTitleOrganizationalChart"/>
    <dgm:cxn modelId="{161878CC-1555-6C4C-BEEC-CCB32B2B83AB}" type="presOf" srcId="{C031146E-B382-B944-9163-16CC15ABF45D}" destId="{115964BB-D4B1-1141-BBEA-CB6DA27E07C6}" srcOrd="0" destOrd="0" presId="urn:microsoft.com/office/officeart/2008/layout/NameandTitleOrganizationalChart"/>
    <dgm:cxn modelId="{9519E8D8-76CC-814A-914E-B7E481FE04EC}" type="presOf" srcId="{FE19DF7F-831F-7F4C-BB95-9B21AA63BCA4}" destId="{8E062DEE-47F0-3748-AA56-D3A290AF6A72}" srcOrd="0" destOrd="0" presId="urn:microsoft.com/office/officeart/2008/layout/NameandTitleOrganizationalChart"/>
    <dgm:cxn modelId="{03D67AE9-D5B0-7740-A06A-10E969E3434D}" srcId="{74ED5BE5-14FA-3B47-8EA1-8A985CB6A2AE}" destId="{1FA8BF79-8BD9-D440-8080-B8548B217C73}" srcOrd="3" destOrd="0" parTransId="{A2530204-3CE6-C246-8BE6-52D7C638609B}" sibTransId="{C031146E-B382-B944-9163-16CC15ABF45D}"/>
    <dgm:cxn modelId="{29A0BBF8-10CC-3040-B053-6BDD88791C67}" type="presOf" srcId="{71F482F3-4F98-7745-BCB0-A55064DAC955}" destId="{3F0E9945-0190-4845-8CD5-EA29F3CE1D23}" srcOrd="0" destOrd="0" presId="urn:microsoft.com/office/officeart/2008/layout/NameandTitleOrganizationalChart"/>
    <dgm:cxn modelId="{8BE522FC-6DB8-A246-8A54-4BCAA7E3852F}" type="presOf" srcId="{BD502DA6-5947-434F-B725-625750C3618C}" destId="{CC0438C8-04A2-7F4B-89BF-41DBF0BED05F}" srcOrd="0" destOrd="0" presId="urn:microsoft.com/office/officeart/2008/layout/NameandTitleOrganizationalChart"/>
    <dgm:cxn modelId="{A68FFEFE-689B-3941-85EF-D8D6DB10F1CA}" type="presOf" srcId="{2EC8D76F-ADE9-B24C-96D0-1A6647FBE1CA}" destId="{979AF993-982C-5547-BE4D-59039655C32C}" srcOrd="0" destOrd="0" presId="urn:microsoft.com/office/officeart/2008/layout/NameandTitleOrganizationalChart"/>
    <dgm:cxn modelId="{05EFF0FF-B2BA-7E42-BC2B-84B938512FC6}" type="presOf" srcId="{1D28284A-5D2C-4D48-9E41-69D844E7D196}" destId="{9B18FBCA-5C29-9343-8B20-7A89255823CA}" srcOrd="1" destOrd="0" presId="urn:microsoft.com/office/officeart/2008/layout/NameandTitleOrganizationalChart"/>
    <dgm:cxn modelId="{6F6CF3E8-B063-844E-976A-A31119472AA1}" type="presParOf" srcId="{061AAA68-05FC-F64E-8751-EA7CFD35623D}" destId="{EE6A7029-2A84-0847-B059-F838BF7BA11D}" srcOrd="0" destOrd="0" presId="urn:microsoft.com/office/officeart/2008/layout/NameandTitleOrganizationalChart"/>
    <dgm:cxn modelId="{A5FA3805-CBDA-F548-9587-F9E5E0A90430}" type="presParOf" srcId="{EE6A7029-2A84-0847-B059-F838BF7BA11D}" destId="{78608EEA-392A-E848-8E8A-68FB99E0AC1A}" srcOrd="0" destOrd="0" presId="urn:microsoft.com/office/officeart/2008/layout/NameandTitleOrganizationalChart"/>
    <dgm:cxn modelId="{09B4D638-75C0-1D47-B98C-5D45451B625F}" type="presParOf" srcId="{78608EEA-392A-E848-8E8A-68FB99E0AC1A}" destId="{71281CBD-06EE-334B-A164-E52F06A4988E}" srcOrd="0" destOrd="0" presId="urn:microsoft.com/office/officeart/2008/layout/NameandTitleOrganizationalChart"/>
    <dgm:cxn modelId="{686643B9-5858-B64E-9A37-2393EC3EBF5E}" type="presParOf" srcId="{78608EEA-392A-E848-8E8A-68FB99E0AC1A}" destId="{8E062DEE-47F0-3748-AA56-D3A290AF6A72}" srcOrd="1" destOrd="0" presId="urn:microsoft.com/office/officeart/2008/layout/NameandTitleOrganizationalChart"/>
    <dgm:cxn modelId="{025F1696-F436-D14E-9095-5E5361013F3B}" type="presParOf" srcId="{78608EEA-392A-E848-8E8A-68FB99E0AC1A}" destId="{2BFDE8D4-5E48-6345-9D73-9DBF5125A187}" srcOrd="2" destOrd="0" presId="urn:microsoft.com/office/officeart/2008/layout/NameandTitleOrganizationalChart"/>
    <dgm:cxn modelId="{5691EE49-CD6E-A54D-A8AD-AD3EC742BAD8}" type="presParOf" srcId="{EE6A7029-2A84-0847-B059-F838BF7BA11D}" destId="{381201D6-8E09-754E-933A-8033E0EDD4A8}" srcOrd="1" destOrd="0" presId="urn:microsoft.com/office/officeart/2008/layout/NameandTitleOrganizationalChart"/>
    <dgm:cxn modelId="{39E632D2-9370-E24A-853C-C1750E060BB9}" type="presParOf" srcId="{381201D6-8E09-754E-933A-8033E0EDD4A8}" destId="{3A4715E6-E5D3-DA4D-8028-03AF2189356D}" srcOrd="0" destOrd="0" presId="urn:microsoft.com/office/officeart/2008/layout/NameandTitleOrganizationalChart"/>
    <dgm:cxn modelId="{2FE63A4A-AFF8-224A-8F01-6EEB8541D075}" type="presParOf" srcId="{381201D6-8E09-754E-933A-8033E0EDD4A8}" destId="{0A749C71-85DB-014A-B2E9-08D9796E3892}" srcOrd="1" destOrd="0" presId="urn:microsoft.com/office/officeart/2008/layout/NameandTitleOrganizationalChart"/>
    <dgm:cxn modelId="{E175D4E2-96C4-234D-80ED-3366657AAE1D}" type="presParOf" srcId="{0A749C71-85DB-014A-B2E9-08D9796E3892}" destId="{9E42E798-E450-0F44-B7A9-1F3B040985B2}" srcOrd="0" destOrd="0" presId="urn:microsoft.com/office/officeart/2008/layout/NameandTitleOrganizationalChart"/>
    <dgm:cxn modelId="{FE343A07-8134-9740-A5B9-86B206C48667}" type="presParOf" srcId="{9E42E798-E450-0F44-B7A9-1F3B040985B2}" destId="{737C1C41-C938-C340-AA67-4B3FD65F6647}" srcOrd="0" destOrd="0" presId="urn:microsoft.com/office/officeart/2008/layout/NameandTitleOrganizationalChart"/>
    <dgm:cxn modelId="{375B91FC-8CC6-5A44-AAE3-E75FAF9B8B20}" type="presParOf" srcId="{9E42E798-E450-0F44-B7A9-1F3B040985B2}" destId="{979AF993-982C-5547-BE4D-59039655C32C}" srcOrd="1" destOrd="0" presId="urn:microsoft.com/office/officeart/2008/layout/NameandTitleOrganizationalChart"/>
    <dgm:cxn modelId="{8F92E1E0-C46A-7B4B-A1CE-449458A3FBF6}" type="presParOf" srcId="{9E42E798-E450-0F44-B7A9-1F3B040985B2}" destId="{78722C67-49EB-4141-A24B-561A9DAE8DF9}" srcOrd="2" destOrd="0" presId="urn:microsoft.com/office/officeart/2008/layout/NameandTitleOrganizationalChart"/>
    <dgm:cxn modelId="{B21DA7A2-92B4-4646-9B7F-A8ACE2B55FD0}" type="presParOf" srcId="{0A749C71-85DB-014A-B2E9-08D9796E3892}" destId="{1E6CEC0C-CE0D-1445-A52F-94330FFF3AE5}" srcOrd="1" destOrd="0" presId="urn:microsoft.com/office/officeart/2008/layout/NameandTitleOrganizationalChart"/>
    <dgm:cxn modelId="{E2B5E75D-C10A-CB4A-88A0-D5D8AD97F023}" type="presParOf" srcId="{0A749C71-85DB-014A-B2E9-08D9796E3892}" destId="{E1E75766-29AC-964A-BEF2-B2B645D9B83B}" srcOrd="2" destOrd="0" presId="urn:microsoft.com/office/officeart/2008/layout/NameandTitleOrganizationalChart"/>
    <dgm:cxn modelId="{2459429C-9BAA-A344-B545-BD2F9781CD1E}" type="presParOf" srcId="{381201D6-8E09-754E-933A-8033E0EDD4A8}" destId="{EF508BC8-9FFA-8441-985D-D12FDAFB1019}" srcOrd="2" destOrd="0" presId="urn:microsoft.com/office/officeart/2008/layout/NameandTitleOrganizationalChart"/>
    <dgm:cxn modelId="{6940A07E-2A11-874B-9E79-465B7588B629}" type="presParOf" srcId="{381201D6-8E09-754E-933A-8033E0EDD4A8}" destId="{C8227FDB-3918-314C-BC78-D30864316862}" srcOrd="3" destOrd="0" presId="urn:microsoft.com/office/officeart/2008/layout/NameandTitleOrganizationalChart"/>
    <dgm:cxn modelId="{1A6180AB-B3D1-9449-8ABC-5504033A69AF}" type="presParOf" srcId="{C8227FDB-3918-314C-BC78-D30864316862}" destId="{06F480A0-F9E1-1741-9502-8309755BDF89}" srcOrd="0" destOrd="0" presId="urn:microsoft.com/office/officeart/2008/layout/NameandTitleOrganizationalChart"/>
    <dgm:cxn modelId="{E3EFDBEB-34DC-BE40-82AE-FAB3834A14DB}" type="presParOf" srcId="{06F480A0-F9E1-1741-9502-8309755BDF89}" destId="{A385B284-AAEC-D74B-9EB8-C8D6C5122F7F}" srcOrd="0" destOrd="0" presId="urn:microsoft.com/office/officeart/2008/layout/NameandTitleOrganizationalChart"/>
    <dgm:cxn modelId="{5B8C2B50-7D42-D04D-98D9-186B753EA54C}" type="presParOf" srcId="{06F480A0-F9E1-1741-9502-8309755BDF89}" destId="{5A82B5CE-E019-5445-807F-F2665033A4CD}" srcOrd="1" destOrd="0" presId="urn:microsoft.com/office/officeart/2008/layout/NameandTitleOrganizationalChart"/>
    <dgm:cxn modelId="{B8E8CD8D-1719-0040-9EAA-8FF7821C10EA}" type="presParOf" srcId="{06F480A0-F9E1-1741-9502-8309755BDF89}" destId="{9B18FBCA-5C29-9343-8B20-7A89255823CA}" srcOrd="2" destOrd="0" presId="urn:microsoft.com/office/officeart/2008/layout/NameandTitleOrganizationalChart"/>
    <dgm:cxn modelId="{53BA25B0-71AE-1748-AD3E-E6D7B3719556}" type="presParOf" srcId="{C8227FDB-3918-314C-BC78-D30864316862}" destId="{AD30B7BE-C0C3-DA47-9D90-15EA7B728E38}" srcOrd="1" destOrd="0" presId="urn:microsoft.com/office/officeart/2008/layout/NameandTitleOrganizationalChart"/>
    <dgm:cxn modelId="{E677C5E9-D214-EF4D-BF5F-D0FF31F0F701}" type="presParOf" srcId="{C8227FDB-3918-314C-BC78-D30864316862}" destId="{22C90655-1FF1-A949-A1B9-EC13F21A929D}" srcOrd="2" destOrd="0" presId="urn:microsoft.com/office/officeart/2008/layout/NameandTitleOrganizationalChart"/>
    <dgm:cxn modelId="{2A5ABD01-BFB4-084B-8E84-71DE014EBFB2}" type="presParOf" srcId="{381201D6-8E09-754E-933A-8033E0EDD4A8}" destId="{EE6FCCD6-7459-1444-9555-1CE83D665E4D}" srcOrd="4" destOrd="0" presId="urn:microsoft.com/office/officeart/2008/layout/NameandTitleOrganizationalChart"/>
    <dgm:cxn modelId="{6FCE7112-7BE1-2E4F-AD3A-4F78D7E4F779}" type="presParOf" srcId="{381201D6-8E09-754E-933A-8033E0EDD4A8}" destId="{8E3B85DD-5699-5D48-B308-3713F0BC5CB2}" srcOrd="5" destOrd="0" presId="urn:microsoft.com/office/officeart/2008/layout/NameandTitleOrganizationalChart"/>
    <dgm:cxn modelId="{6556A534-A265-5147-92B0-C0E19348AB9A}" type="presParOf" srcId="{8E3B85DD-5699-5D48-B308-3713F0BC5CB2}" destId="{162BE1AF-622E-BC41-9223-130ED07F0464}" srcOrd="0" destOrd="0" presId="urn:microsoft.com/office/officeart/2008/layout/NameandTitleOrganizationalChart"/>
    <dgm:cxn modelId="{5B01B7C9-D172-0743-A2F1-348436243151}" type="presParOf" srcId="{162BE1AF-622E-BC41-9223-130ED07F0464}" destId="{10B2BDC9-49AD-5B48-A5B1-4FBEF069A475}" srcOrd="0" destOrd="0" presId="urn:microsoft.com/office/officeart/2008/layout/NameandTitleOrganizationalChart"/>
    <dgm:cxn modelId="{489D0579-C144-3544-A1ED-DC74F4A3523E}" type="presParOf" srcId="{162BE1AF-622E-BC41-9223-130ED07F0464}" destId="{115964BB-D4B1-1141-BBEA-CB6DA27E07C6}" srcOrd="1" destOrd="0" presId="urn:microsoft.com/office/officeart/2008/layout/NameandTitleOrganizationalChart"/>
    <dgm:cxn modelId="{A77DFFB6-3D26-614E-ABC0-3332660B4B01}" type="presParOf" srcId="{162BE1AF-622E-BC41-9223-130ED07F0464}" destId="{A2ED1B88-86CB-5142-A63F-2F0F397C0AA1}" srcOrd="2" destOrd="0" presId="urn:microsoft.com/office/officeart/2008/layout/NameandTitleOrganizationalChart"/>
    <dgm:cxn modelId="{6918BE6C-CB20-1141-B85B-995E75912C56}" type="presParOf" srcId="{8E3B85DD-5699-5D48-B308-3713F0BC5CB2}" destId="{B318D384-C9DE-334E-9119-454A7EB19092}" srcOrd="1" destOrd="0" presId="urn:microsoft.com/office/officeart/2008/layout/NameandTitleOrganizationalChart"/>
    <dgm:cxn modelId="{E49444C0-4B10-6544-8119-C2D574B04F75}" type="presParOf" srcId="{8E3B85DD-5699-5D48-B308-3713F0BC5CB2}" destId="{0D688BCF-1F70-5D46-BF1D-1CB70E5F239A}" srcOrd="2" destOrd="0" presId="urn:microsoft.com/office/officeart/2008/layout/NameandTitleOrganizationalChart"/>
    <dgm:cxn modelId="{25A1D770-F8C8-454F-B5B2-573BE87C4A7C}" type="presParOf" srcId="{EE6A7029-2A84-0847-B059-F838BF7BA11D}" destId="{522CE638-1AE9-A444-94DF-CEF74EA9C4AB}" srcOrd="2" destOrd="0" presId="urn:microsoft.com/office/officeart/2008/layout/NameandTitleOrganizationalChart"/>
    <dgm:cxn modelId="{DF8A0740-3443-304B-9CBB-5A17F7DBEB67}" type="presParOf" srcId="{522CE638-1AE9-A444-94DF-CEF74EA9C4AB}" destId="{0BB92C8C-F4CF-9E46-907F-C9D630E4BA9F}" srcOrd="0" destOrd="0" presId="urn:microsoft.com/office/officeart/2008/layout/NameandTitleOrganizationalChart"/>
    <dgm:cxn modelId="{4A636C18-427A-9440-935F-658BC0C1584D}" type="presParOf" srcId="{522CE638-1AE9-A444-94DF-CEF74EA9C4AB}" destId="{1B658BC7-930B-E746-8817-18A5D8368E88}" srcOrd="1" destOrd="0" presId="urn:microsoft.com/office/officeart/2008/layout/NameandTitleOrganizationalChart"/>
    <dgm:cxn modelId="{FE977967-8B12-AB4B-A771-CD30D376C5A7}" type="presParOf" srcId="{1B658BC7-930B-E746-8817-18A5D8368E88}" destId="{90E5425C-3AF5-6B4E-8B15-2B88FB7CF00A}" srcOrd="0" destOrd="0" presId="urn:microsoft.com/office/officeart/2008/layout/NameandTitleOrganizationalChart"/>
    <dgm:cxn modelId="{F2791BAD-65E6-F646-9B01-C5137DF8FAA0}" type="presParOf" srcId="{90E5425C-3AF5-6B4E-8B15-2B88FB7CF00A}" destId="{CC0438C8-04A2-7F4B-89BF-41DBF0BED05F}" srcOrd="0" destOrd="0" presId="urn:microsoft.com/office/officeart/2008/layout/NameandTitleOrganizationalChart"/>
    <dgm:cxn modelId="{94C2B837-B207-5D4F-86A1-A3164471F847}" type="presParOf" srcId="{90E5425C-3AF5-6B4E-8B15-2B88FB7CF00A}" destId="{3F0E9945-0190-4845-8CD5-EA29F3CE1D23}" srcOrd="1" destOrd="0" presId="urn:microsoft.com/office/officeart/2008/layout/NameandTitleOrganizationalChart"/>
    <dgm:cxn modelId="{958B40A1-D66A-304D-9B39-52C82D4779D9}" type="presParOf" srcId="{90E5425C-3AF5-6B4E-8B15-2B88FB7CF00A}" destId="{6D80058E-89CD-984D-96F7-B90CCCB7B4D1}" srcOrd="2" destOrd="0" presId="urn:microsoft.com/office/officeart/2008/layout/NameandTitleOrganizationalChart"/>
    <dgm:cxn modelId="{94D4BD2A-78C6-6441-BEDB-CB84E8D65ED5}" type="presParOf" srcId="{1B658BC7-930B-E746-8817-18A5D8368E88}" destId="{9E6DBD73-8DCE-814F-87A0-4BBCC374F295}" srcOrd="1" destOrd="0" presId="urn:microsoft.com/office/officeart/2008/layout/NameandTitleOrganizationalChart"/>
    <dgm:cxn modelId="{94E81D76-7F93-894B-9C6E-267F3D73AEF1}" type="presParOf" srcId="{1B658BC7-930B-E746-8817-18A5D8368E88}" destId="{9BBE647D-D902-3745-85F5-8A2C9600CF3A}" srcOrd="2" destOrd="0" presId="urn:microsoft.com/office/officeart/2008/layout/NameandTitleOrganizationalChart"/>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0747A9-5E2E-B047-AD9D-A60D3581A701}" type="doc">
      <dgm:prSet loTypeId="urn:microsoft.com/office/officeart/2008/layout/NameandTitleOrganizationalChart" loCatId="" qsTypeId="urn:microsoft.com/office/officeart/2005/8/quickstyle/simple1" qsCatId="simple" csTypeId="urn:microsoft.com/office/officeart/2005/8/colors/colorful4" csCatId="colorful" phldr="1"/>
      <dgm:spPr/>
      <dgm:t>
        <a:bodyPr/>
        <a:lstStyle/>
        <a:p>
          <a:endParaRPr lang="en-GB"/>
        </a:p>
      </dgm:t>
    </dgm:pt>
    <dgm:pt modelId="{74ED5BE5-14FA-3B47-8EA1-8A985CB6A2AE}">
      <dgm:prSet phldrT="[Text]"/>
      <dgm:spPr/>
      <dgm:t>
        <a:bodyPr/>
        <a:lstStyle/>
        <a:p>
          <a:r>
            <a:rPr lang="en-GB" dirty="0"/>
            <a:t>Functions</a:t>
          </a:r>
        </a:p>
      </dgm:t>
    </dgm:pt>
    <dgm:pt modelId="{269BA1B5-2D31-CE43-B424-088905A09669}" type="parTrans" cxnId="{A188922B-706A-4B4E-B8FA-E02D536F5969}">
      <dgm:prSet/>
      <dgm:spPr/>
      <dgm:t>
        <a:bodyPr/>
        <a:lstStyle/>
        <a:p>
          <a:endParaRPr lang="en-GB"/>
        </a:p>
      </dgm:t>
    </dgm:pt>
    <dgm:pt modelId="{FE19DF7F-831F-7F4C-BB95-9B21AA63BCA4}" type="sibTrans" cxnId="{A188922B-706A-4B4E-B8FA-E02D536F5969}">
      <dgm:prSet/>
      <dgm:spPr/>
      <dgm:t>
        <a:bodyPr/>
        <a:lstStyle/>
        <a:p>
          <a:endParaRPr lang="en-GB"/>
        </a:p>
      </dgm:t>
    </dgm:pt>
    <dgm:pt modelId="{BD502DA6-5947-434F-B725-625750C3618C}" type="asst">
      <dgm:prSet phldrT="[Text]"/>
      <dgm:spPr/>
      <dgm:t>
        <a:bodyPr/>
        <a:lstStyle/>
        <a:p>
          <a:r>
            <a:rPr lang="en-GB" dirty="0"/>
            <a:t>Recursive</a:t>
          </a:r>
        </a:p>
      </dgm:t>
    </dgm:pt>
    <dgm:pt modelId="{899143B8-63AD-F44F-BB0E-0FC093C9B604}" type="parTrans" cxnId="{11DFDE96-FF9E-C249-9604-FE5E0B381F63}">
      <dgm:prSet/>
      <dgm:spPr/>
      <dgm:t>
        <a:bodyPr/>
        <a:lstStyle/>
        <a:p>
          <a:endParaRPr lang="en-GB"/>
        </a:p>
      </dgm:t>
    </dgm:pt>
    <dgm:pt modelId="{71F482F3-4F98-7745-BCB0-A55064DAC955}" type="sibTrans" cxnId="{11DFDE96-FF9E-C249-9604-FE5E0B381F63}">
      <dgm:prSet/>
      <dgm:spPr/>
      <dgm:t>
        <a:bodyPr/>
        <a:lstStyle/>
        <a:p>
          <a:endParaRPr lang="en-GB"/>
        </a:p>
      </dgm:t>
    </dgm:pt>
    <dgm:pt modelId="{31DDD6E3-EF9E-134F-BD06-9CF125F9354B}">
      <dgm:prSet phldrT="[Text]"/>
      <dgm:spPr/>
      <dgm:t>
        <a:bodyPr/>
        <a:lstStyle/>
        <a:p>
          <a:r>
            <a:rPr lang="en-GB" dirty="0"/>
            <a:t>Iterative</a:t>
          </a:r>
        </a:p>
      </dgm:t>
    </dgm:pt>
    <dgm:pt modelId="{979916A5-AA2A-524F-BFB7-1BA466651E8B}" type="parTrans" cxnId="{A54DCD9D-2231-E14A-8512-723F6651C99F}">
      <dgm:prSet/>
      <dgm:spPr/>
      <dgm:t>
        <a:bodyPr/>
        <a:lstStyle/>
        <a:p>
          <a:endParaRPr lang="en-GB"/>
        </a:p>
      </dgm:t>
    </dgm:pt>
    <dgm:pt modelId="{2EC8D76F-ADE9-B24C-96D0-1A6647FBE1CA}" type="sibTrans" cxnId="{A54DCD9D-2231-E14A-8512-723F6651C99F}">
      <dgm:prSet/>
      <dgm:spPr/>
      <dgm:t>
        <a:bodyPr/>
        <a:lstStyle/>
        <a:p>
          <a:endParaRPr lang="en-GB"/>
        </a:p>
      </dgm:t>
    </dgm:pt>
    <dgm:pt modelId="{1D28284A-5D2C-4D48-9E41-69D844E7D196}">
      <dgm:prSet phldrT="[Text]"/>
      <dgm:spPr/>
      <dgm:t>
        <a:bodyPr/>
        <a:lstStyle/>
        <a:p>
          <a:r>
            <a:rPr lang="en-GB" dirty="0"/>
            <a:t>Algorithms</a:t>
          </a:r>
        </a:p>
      </dgm:t>
    </dgm:pt>
    <dgm:pt modelId="{71FBEB1B-1D06-824C-BCA3-A10819B8C1DA}" type="parTrans" cxnId="{B73FAC4A-10EE-5445-BB6D-2BBA26046892}">
      <dgm:prSet/>
      <dgm:spPr/>
      <dgm:t>
        <a:bodyPr/>
        <a:lstStyle/>
        <a:p>
          <a:endParaRPr lang="en-GB"/>
        </a:p>
      </dgm:t>
    </dgm:pt>
    <dgm:pt modelId="{2D4DEDBB-CFD4-144A-9E99-8410CA03C7F7}" type="sibTrans" cxnId="{B73FAC4A-10EE-5445-BB6D-2BBA26046892}">
      <dgm:prSet/>
      <dgm:spPr/>
      <dgm:t>
        <a:bodyPr/>
        <a:lstStyle/>
        <a:p>
          <a:endParaRPr lang="en-GB"/>
        </a:p>
      </dgm:t>
    </dgm:pt>
    <dgm:pt modelId="{1FA8BF79-8BD9-D440-8080-B8548B217C73}">
      <dgm:prSet phldrT="[Text]"/>
      <dgm:spPr/>
      <dgm:t>
        <a:bodyPr/>
        <a:lstStyle/>
        <a:p>
          <a:r>
            <a:rPr lang="en-GB" dirty="0"/>
            <a:t>Programming</a:t>
          </a:r>
        </a:p>
      </dgm:t>
    </dgm:pt>
    <dgm:pt modelId="{A2530204-3CE6-C246-8BE6-52D7C638609B}" type="parTrans" cxnId="{03D67AE9-D5B0-7740-A06A-10E969E3434D}">
      <dgm:prSet/>
      <dgm:spPr/>
      <dgm:t>
        <a:bodyPr/>
        <a:lstStyle/>
        <a:p>
          <a:endParaRPr lang="en-GB"/>
        </a:p>
      </dgm:t>
    </dgm:pt>
    <dgm:pt modelId="{C031146E-B382-B944-9163-16CC15ABF45D}" type="sibTrans" cxnId="{03D67AE9-D5B0-7740-A06A-10E969E3434D}">
      <dgm:prSet/>
      <dgm:spPr/>
      <dgm:t>
        <a:bodyPr/>
        <a:lstStyle/>
        <a:p>
          <a:endParaRPr lang="en-GB"/>
        </a:p>
      </dgm:t>
    </dgm:pt>
    <dgm:pt modelId="{061AAA68-05FC-F64E-8751-EA7CFD35623D}" type="pres">
      <dgm:prSet presAssocID="{1C0747A9-5E2E-B047-AD9D-A60D3581A701}" presName="hierChild1" presStyleCnt="0">
        <dgm:presLayoutVars>
          <dgm:orgChart val="1"/>
          <dgm:chPref val="1"/>
          <dgm:dir/>
          <dgm:animOne val="branch"/>
          <dgm:animLvl val="lvl"/>
          <dgm:resizeHandles/>
        </dgm:presLayoutVars>
      </dgm:prSet>
      <dgm:spPr/>
    </dgm:pt>
    <dgm:pt modelId="{EE6A7029-2A84-0847-B059-F838BF7BA11D}" type="pres">
      <dgm:prSet presAssocID="{74ED5BE5-14FA-3B47-8EA1-8A985CB6A2AE}" presName="hierRoot1" presStyleCnt="0">
        <dgm:presLayoutVars>
          <dgm:hierBranch val="init"/>
        </dgm:presLayoutVars>
      </dgm:prSet>
      <dgm:spPr/>
    </dgm:pt>
    <dgm:pt modelId="{78608EEA-392A-E848-8E8A-68FB99E0AC1A}" type="pres">
      <dgm:prSet presAssocID="{74ED5BE5-14FA-3B47-8EA1-8A985CB6A2AE}" presName="rootComposite1" presStyleCnt="0"/>
      <dgm:spPr/>
    </dgm:pt>
    <dgm:pt modelId="{71281CBD-06EE-334B-A164-E52F06A4988E}" type="pres">
      <dgm:prSet presAssocID="{74ED5BE5-14FA-3B47-8EA1-8A985CB6A2AE}" presName="rootText1" presStyleLbl="node0" presStyleIdx="0" presStyleCnt="1">
        <dgm:presLayoutVars>
          <dgm:chMax/>
          <dgm:chPref val="3"/>
        </dgm:presLayoutVars>
      </dgm:prSet>
      <dgm:spPr/>
    </dgm:pt>
    <dgm:pt modelId="{8E062DEE-47F0-3748-AA56-D3A290AF6A72}" type="pres">
      <dgm:prSet presAssocID="{74ED5BE5-14FA-3B47-8EA1-8A985CB6A2AE}" presName="titleText1" presStyleLbl="fgAcc0" presStyleIdx="0" presStyleCnt="1">
        <dgm:presLayoutVars>
          <dgm:chMax val="0"/>
          <dgm:chPref val="0"/>
        </dgm:presLayoutVars>
      </dgm:prSet>
      <dgm:spPr/>
    </dgm:pt>
    <dgm:pt modelId="{2BFDE8D4-5E48-6345-9D73-9DBF5125A187}" type="pres">
      <dgm:prSet presAssocID="{74ED5BE5-14FA-3B47-8EA1-8A985CB6A2AE}" presName="rootConnector1" presStyleLbl="node1" presStyleIdx="0" presStyleCnt="3"/>
      <dgm:spPr/>
    </dgm:pt>
    <dgm:pt modelId="{381201D6-8E09-754E-933A-8033E0EDD4A8}" type="pres">
      <dgm:prSet presAssocID="{74ED5BE5-14FA-3B47-8EA1-8A985CB6A2AE}" presName="hierChild2" presStyleCnt="0"/>
      <dgm:spPr/>
    </dgm:pt>
    <dgm:pt modelId="{3A4715E6-E5D3-DA4D-8028-03AF2189356D}" type="pres">
      <dgm:prSet presAssocID="{979916A5-AA2A-524F-BFB7-1BA466651E8B}" presName="Name37" presStyleLbl="parChTrans1D2" presStyleIdx="0" presStyleCnt="4"/>
      <dgm:spPr/>
    </dgm:pt>
    <dgm:pt modelId="{0A749C71-85DB-014A-B2E9-08D9796E3892}" type="pres">
      <dgm:prSet presAssocID="{31DDD6E3-EF9E-134F-BD06-9CF125F9354B}" presName="hierRoot2" presStyleCnt="0">
        <dgm:presLayoutVars>
          <dgm:hierBranch val="init"/>
        </dgm:presLayoutVars>
      </dgm:prSet>
      <dgm:spPr/>
    </dgm:pt>
    <dgm:pt modelId="{9E42E798-E450-0F44-B7A9-1F3B040985B2}" type="pres">
      <dgm:prSet presAssocID="{31DDD6E3-EF9E-134F-BD06-9CF125F9354B}" presName="rootComposite" presStyleCnt="0"/>
      <dgm:spPr/>
    </dgm:pt>
    <dgm:pt modelId="{737C1C41-C938-C340-AA67-4B3FD65F6647}" type="pres">
      <dgm:prSet presAssocID="{31DDD6E3-EF9E-134F-BD06-9CF125F9354B}" presName="rootText" presStyleLbl="node1" presStyleIdx="0" presStyleCnt="3">
        <dgm:presLayoutVars>
          <dgm:chMax/>
          <dgm:chPref val="3"/>
        </dgm:presLayoutVars>
      </dgm:prSet>
      <dgm:spPr/>
    </dgm:pt>
    <dgm:pt modelId="{979AF993-982C-5547-BE4D-59039655C32C}" type="pres">
      <dgm:prSet presAssocID="{31DDD6E3-EF9E-134F-BD06-9CF125F9354B}" presName="titleText2" presStyleLbl="fgAcc1" presStyleIdx="0" presStyleCnt="3">
        <dgm:presLayoutVars>
          <dgm:chMax val="0"/>
          <dgm:chPref val="0"/>
        </dgm:presLayoutVars>
      </dgm:prSet>
      <dgm:spPr/>
    </dgm:pt>
    <dgm:pt modelId="{78722C67-49EB-4141-A24B-561A9DAE8DF9}" type="pres">
      <dgm:prSet presAssocID="{31DDD6E3-EF9E-134F-BD06-9CF125F9354B}" presName="rootConnector" presStyleLbl="node2" presStyleIdx="0" presStyleCnt="0"/>
      <dgm:spPr/>
    </dgm:pt>
    <dgm:pt modelId="{1E6CEC0C-CE0D-1445-A52F-94330FFF3AE5}" type="pres">
      <dgm:prSet presAssocID="{31DDD6E3-EF9E-134F-BD06-9CF125F9354B}" presName="hierChild4" presStyleCnt="0"/>
      <dgm:spPr/>
    </dgm:pt>
    <dgm:pt modelId="{E1E75766-29AC-964A-BEF2-B2B645D9B83B}" type="pres">
      <dgm:prSet presAssocID="{31DDD6E3-EF9E-134F-BD06-9CF125F9354B}" presName="hierChild5" presStyleCnt="0"/>
      <dgm:spPr/>
    </dgm:pt>
    <dgm:pt modelId="{EF508BC8-9FFA-8441-985D-D12FDAFB1019}" type="pres">
      <dgm:prSet presAssocID="{71FBEB1B-1D06-824C-BCA3-A10819B8C1DA}" presName="Name37" presStyleLbl="parChTrans1D2" presStyleIdx="1" presStyleCnt="4"/>
      <dgm:spPr/>
    </dgm:pt>
    <dgm:pt modelId="{C8227FDB-3918-314C-BC78-D30864316862}" type="pres">
      <dgm:prSet presAssocID="{1D28284A-5D2C-4D48-9E41-69D844E7D196}" presName="hierRoot2" presStyleCnt="0">
        <dgm:presLayoutVars>
          <dgm:hierBranch val="init"/>
        </dgm:presLayoutVars>
      </dgm:prSet>
      <dgm:spPr/>
    </dgm:pt>
    <dgm:pt modelId="{06F480A0-F9E1-1741-9502-8309755BDF89}" type="pres">
      <dgm:prSet presAssocID="{1D28284A-5D2C-4D48-9E41-69D844E7D196}" presName="rootComposite" presStyleCnt="0"/>
      <dgm:spPr/>
    </dgm:pt>
    <dgm:pt modelId="{A385B284-AAEC-D74B-9EB8-C8D6C5122F7F}" type="pres">
      <dgm:prSet presAssocID="{1D28284A-5D2C-4D48-9E41-69D844E7D196}" presName="rootText" presStyleLbl="node1" presStyleIdx="1" presStyleCnt="3">
        <dgm:presLayoutVars>
          <dgm:chMax/>
          <dgm:chPref val="3"/>
        </dgm:presLayoutVars>
      </dgm:prSet>
      <dgm:spPr/>
    </dgm:pt>
    <dgm:pt modelId="{5A82B5CE-E019-5445-807F-F2665033A4CD}" type="pres">
      <dgm:prSet presAssocID="{1D28284A-5D2C-4D48-9E41-69D844E7D196}" presName="titleText2" presStyleLbl="fgAcc1" presStyleIdx="1" presStyleCnt="3">
        <dgm:presLayoutVars>
          <dgm:chMax val="0"/>
          <dgm:chPref val="0"/>
        </dgm:presLayoutVars>
      </dgm:prSet>
      <dgm:spPr/>
    </dgm:pt>
    <dgm:pt modelId="{9B18FBCA-5C29-9343-8B20-7A89255823CA}" type="pres">
      <dgm:prSet presAssocID="{1D28284A-5D2C-4D48-9E41-69D844E7D196}" presName="rootConnector" presStyleLbl="node2" presStyleIdx="0" presStyleCnt="0"/>
      <dgm:spPr/>
    </dgm:pt>
    <dgm:pt modelId="{AD30B7BE-C0C3-DA47-9D90-15EA7B728E38}" type="pres">
      <dgm:prSet presAssocID="{1D28284A-5D2C-4D48-9E41-69D844E7D196}" presName="hierChild4" presStyleCnt="0"/>
      <dgm:spPr/>
    </dgm:pt>
    <dgm:pt modelId="{22C90655-1FF1-A949-A1B9-EC13F21A929D}" type="pres">
      <dgm:prSet presAssocID="{1D28284A-5D2C-4D48-9E41-69D844E7D196}" presName="hierChild5" presStyleCnt="0"/>
      <dgm:spPr/>
    </dgm:pt>
    <dgm:pt modelId="{EE6FCCD6-7459-1444-9555-1CE83D665E4D}" type="pres">
      <dgm:prSet presAssocID="{A2530204-3CE6-C246-8BE6-52D7C638609B}" presName="Name37" presStyleLbl="parChTrans1D2" presStyleIdx="2" presStyleCnt="4"/>
      <dgm:spPr/>
    </dgm:pt>
    <dgm:pt modelId="{8E3B85DD-5699-5D48-B308-3713F0BC5CB2}" type="pres">
      <dgm:prSet presAssocID="{1FA8BF79-8BD9-D440-8080-B8548B217C73}" presName="hierRoot2" presStyleCnt="0">
        <dgm:presLayoutVars>
          <dgm:hierBranch val="init"/>
        </dgm:presLayoutVars>
      </dgm:prSet>
      <dgm:spPr/>
    </dgm:pt>
    <dgm:pt modelId="{162BE1AF-622E-BC41-9223-130ED07F0464}" type="pres">
      <dgm:prSet presAssocID="{1FA8BF79-8BD9-D440-8080-B8548B217C73}" presName="rootComposite" presStyleCnt="0"/>
      <dgm:spPr/>
    </dgm:pt>
    <dgm:pt modelId="{10B2BDC9-49AD-5B48-A5B1-4FBEF069A475}" type="pres">
      <dgm:prSet presAssocID="{1FA8BF79-8BD9-D440-8080-B8548B217C73}" presName="rootText" presStyleLbl="node1" presStyleIdx="2" presStyleCnt="3">
        <dgm:presLayoutVars>
          <dgm:chMax/>
          <dgm:chPref val="3"/>
        </dgm:presLayoutVars>
      </dgm:prSet>
      <dgm:spPr/>
    </dgm:pt>
    <dgm:pt modelId="{115964BB-D4B1-1141-BBEA-CB6DA27E07C6}" type="pres">
      <dgm:prSet presAssocID="{1FA8BF79-8BD9-D440-8080-B8548B217C73}" presName="titleText2" presStyleLbl="fgAcc1" presStyleIdx="2" presStyleCnt="3">
        <dgm:presLayoutVars>
          <dgm:chMax val="0"/>
          <dgm:chPref val="0"/>
        </dgm:presLayoutVars>
      </dgm:prSet>
      <dgm:spPr/>
    </dgm:pt>
    <dgm:pt modelId="{A2ED1B88-86CB-5142-A63F-2F0F397C0AA1}" type="pres">
      <dgm:prSet presAssocID="{1FA8BF79-8BD9-D440-8080-B8548B217C73}" presName="rootConnector" presStyleLbl="node2" presStyleIdx="0" presStyleCnt="0"/>
      <dgm:spPr/>
    </dgm:pt>
    <dgm:pt modelId="{B318D384-C9DE-334E-9119-454A7EB19092}" type="pres">
      <dgm:prSet presAssocID="{1FA8BF79-8BD9-D440-8080-B8548B217C73}" presName="hierChild4" presStyleCnt="0"/>
      <dgm:spPr/>
    </dgm:pt>
    <dgm:pt modelId="{0D688BCF-1F70-5D46-BF1D-1CB70E5F239A}" type="pres">
      <dgm:prSet presAssocID="{1FA8BF79-8BD9-D440-8080-B8548B217C73}" presName="hierChild5" presStyleCnt="0"/>
      <dgm:spPr/>
    </dgm:pt>
    <dgm:pt modelId="{522CE638-1AE9-A444-94DF-CEF74EA9C4AB}" type="pres">
      <dgm:prSet presAssocID="{74ED5BE5-14FA-3B47-8EA1-8A985CB6A2AE}" presName="hierChild3" presStyleCnt="0"/>
      <dgm:spPr/>
    </dgm:pt>
    <dgm:pt modelId="{0BB92C8C-F4CF-9E46-907F-C9D630E4BA9F}" type="pres">
      <dgm:prSet presAssocID="{899143B8-63AD-F44F-BB0E-0FC093C9B604}" presName="Name96" presStyleLbl="parChTrans1D2" presStyleIdx="3" presStyleCnt="4"/>
      <dgm:spPr/>
    </dgm:pt>
    <dgm:pt modelId="{1B658BC7-930B-E746-8817-18A5D8368E88}" type="pres">
      <dgm:prSet presAssocID="{BD502DA6-5947-434F-B725-625750C3618C}" presName="hierRoot3" presStyleCnt="0">
        <dgm:presLayoutVars>
          <dgm:hierBranch val="init"/>
        </dgm:presLayoutVars>
      </dgm:prSet>
      <dgm:spPr/>
    </dgm:pt>
    <dgm:pt modelId="{90E5425C-3AF5-6B4E-8B15-2B88FB7CF00A}" type="pres">
      <dgm:prSet presAssocID="{BD502DA6-5947-434F-B725-625750C3618C}" presName="rootComposite3" presStyleCnt="0"/>
      <dgm:spPr/>
    </dgm:pt>
    <dgm:pt modelId="{CC0438C8-04A2-7F4B-89BF-41DBF0BED05F}" type="pres">
      <dgm:prSet presAssocID="{BD502DA6-5947-434F-B725-625750C3618C}" presName="rootText3" presStyleLbl="asst1" presStyleIdx="0" presStyleCnt="1">
        <dgm:presLayoutVars>
          <dgm:chPref val="3"/>
        </dgm:presLayoutVars>
      </dgm:prSet>
      <dgm:spPr/>
    </dgm:pt>
    <dgm:pt modelId="{3F0E9945-0190-4845-8CD5-EA29F3CE1D23}" type="pres">
      <dgm:prSet presAssocID="{BD502DA6-5947-434F-B725-625750C3618C}" presName="titleText3" presStyleLbl="fgAcc2" presStyleIdx="0" presStyleCnt="1">
        <dgm:presLayoutVars>
          <dgm:chMax val="0"/>
          <dgm:chPref val="0"/>
        </dgm:presLayoutVars>
      </dgm:prSet>
      <dgm:spPr/>
    </dgm:pt>
    <dgm:pt modelId="{6D80058E-89CD-984D-96F7-B90CCCB7B4D1}" type="pres">
      <dgm:prSet presAssocID="{BD502DA6-5947-434F-B725-625750C3618C}" presName="rootConnector3" presStyleLbl="asst1" presStyleIdx="0" presStyleCnt="1"/>
      <dgm:spPr/>
    </dgm:pt>
    <dgm:pt modelId="{9E6DBD73-8DCE-814F-87A0-4BBCC374F295}" type="pres">
      <dgm:prSet presAssocID="{BD502DA6-5947-434F-B725-625750C3618C}" presName="hierChild6" presStyleCnt="0"/>
      <dgm:spPr/>
    </dgm:pt>
    <dgm:pt modelId="{9BBE647D-D902-3745-85F5-8A2C9600CF3A}" type="pres">
      <dgm:prSet presAssocID="{BD502DA6-5947-434F-B725-625750C3618C}" presName="hierChild7" presStyleCnt="0"/>
      <dgm:spPr/>
    </dgm:pt>
  </dgm:ptLst>
  <dgm:cxnLst>
    <dgm:cxn modelId="{D9314B0B-ABA2-EF43-A0B5-9604DE40E7DB}" type="presOf" srcId="{1D28284A-5D2C-4D48-9E41-69D844E7D196}" destId="{A385B284-AAEC-D74B-9EB8-C8D6C5122F7F}" srcOrd="0" destOrd="0" presId="urn:microsoft.com/office/officeart/2008/layout/NameandTitleOrganizationalChart"/>
    <dgm:cxn modelId="{2F26AE0F-11CB-7346-AEB2-7AF97EE68124}" type="presOf" srcId="{BD502DA6-5947-434F-B725-625750C3618C}" destId="{6D80058E-89CD-984D-96F7-B90CCCB7B4D1}" srcOrd="1" destOrd="0" presId="urn:microsoft.com/office/officeart/2008/layout/NameandTitleOrganizationalChart"/>
    <dgm:cxn modelId="{A188922B-706A-4B4E-B8FA-E02D536F5969}" srcId="{1C0747A9-5E2E-B047-AD9D-A60D3581A701}" destId="{74ED5BE5-14FA-3B47-8EA1-8A985CB6A2AE}" srcOrd="0" destOrd="0" parTransId="{269BA1B5-2D31-CE43-B424-088905A09669}" sibTransId="{FE19DF7F-831F-7F4C-BB95-9B21AA63BCA4}"/>
    <dgm:cxn modelId="{11019337-7AA0-634C-89FA-B3E07748626B}" type="presOf" srcId="{31DDD6E3-EF9E-134F-BD06-9CF125F9354B}" destId="{737C1C41-C938-C340-AA67-4B3FD65F6647}" srcOrd="0" destOrd="0" presId="urn:microsoft.com/office/officeart/2008/layout/NameandTitleOrganizationalChart"/>
    <dgm:cxn modelId="{62CAA039-99EF-D74C-B221-4D0BF61E2319}" type="presOf" srcId="{74ED5BE5-14FA-3B47-8EA1-8A985CB6A2AE}" destId="{71281CBD-06EE-334B-A164-E52F06A4988E}" srcOrd="0" destOrd="0" presId="urn:microsoft.com/office/officeart/2008/layout/NameandTitleOrganizationalChart"/>
    <dgm:cxn modelId="{970BA43A-DA93-2441-ADFA-D191A1FCC55E}" type="presOf" srcId="{1FA8BF79-8BD9-D440-8080-B8548B217C73}" destId="{10B2BDC9-49AD-5B48-A5B1-4FBEF069A475}" srcOrd="0" destOrd="0" presId="urn:microsoft.com/office/officeart/2008/layout/NameandTitleOrganizationalChart"/>
    <dgm:cxn modelId="{67B61D49-A10F-EE42-B0C1-7C60BFB8F2F5}" type="presOf" srcId="{31DDD6E3-EF9E-134F-BD06-9CF125F9354B}" destId="{78722C67-49EB-4141-A24B-561A9DAE8DF9}" srcOrd="1" destOrd="0" presId="urn:microsoft.com/office/officeart/2008/layout/NameandTitleOrganizationalChart"/>
    <dgm:cxn modelId="{B73FAC4A-10EE-5445-BB6D-2BBA26046892}" srcId="{74ED5BE5-14FA-3B47-8EA1-8A985CB6A2AE}" destId="{1D28284A-5D2C-4D48-9E41-69D844E7D196}" srcOrd="2" destOrd="0" parTransId="{71FBEB1B-1D06-824C-BCA3-A10819B8C1DA}" sibTransId="{2D4DEDBB-CFD4-144A-9E99-8410CA03C7F7}"/>
    <dgm:cxn modelId="{A876956B-7F95-6B41-AD76-25A7E407CC5D}" type="presOf" srcId="{899143B8-63AD-F44F-BB0E-0FC093C9B604}" destId="{0BB92C8C-F4CF-9E46-907F-C9D630E4BA9F}" srcOrd="0" destOrd="0" presId="urn:microsoft.com/office/officeart/2008/layout/NameandTitleOrganizationalChart"/>
    <dgm:cxn modelId="{85E18184-7D49-4440-AEE1-25D8BCF50C23}" type="presOf" srcId="{979916A5-AA2A-524F-BFB7-1BA466651E8B}" destId="{3A4715E6-E5D3-DA4D-8028-03AF2189356D}" srcOrd="0" destOrd="0" presId="urn:microsoft.com/office/officeart/2008/layout/NameandTitleOrganizationalChart"/>
    <dgm:cxn modelId="{A10F6F8C-A410-C548-8331-DF15BEF7ED3A}" type="presOf" srcId="{74ED5BE5-14FA-3B47-8EA1-8A985CB6A2AE}" destId="{2BFDE8D4-5E48-6345-9D73-9DBF5125A187}" srcOrd="1" destOrd="0" presId="urn:microsoft.com/office/officeart/2008/layout/NameandTitleOrganizationalChart"/>
    <dgm:cxn modelId="{A631B18D-804A-DD43-849C-50923B025FD9}" type="presOf" srcId="{2D4DEDBB-CFD4-144A-9E99-8410CA03C7F7}" destId="{5A82B5CE-E019-5445-807F-F2665033A4CD}" srcOrd="0" destOrd="0" presId="urn:microsoft.com/office/officeart/2008/layout/NameandTitleOrganizationalChart"/>
    <dgm:cxn modelId="{11DFDE96-FF9E-C249-9604-FE5E0B381F63}" srcId="{74ED5BE5-14FA-3B47-8EA1-8A985CB6A2AE}" destId="{BD502DA6-5947-434F-B725-625750C3618C}" srcOrd="0" destOrd="0" parTransId="{899143B8-63AD-F44F-BB0E-0FC093C9B604}" sibTransId="{71F482F3-4F98-7745-BCB0-A55064DAC955}"/>
    <dgm:cxn modelId="{A54DCD9D-2231-E14A-8512-723F6651C99F}" srcId="{74ED5BE5-14FA-3B47-8EA1-8A985CB6A2AE}" destId="{31DDD6E3-EF9E-134F-BD06-9CF125F9354B}" srcOrd="1" destOrd="0" parTransId="{979916A5-AA2A-524F-BFB7-1BA466651E8B}" sibTransId="{2EC8D76F-ADE9-B24C-96D0-1A6647FBE1CA}"/>
    <dgm:cxn modelId="{6B747B9E-4A94-3248-AE39-F065F06DC33F}" type="presOf" srcId="{A2530204-3CE6-C246-8BE6-52D7C638609B}" destId="{EE6FCCD6-7459-1444-9555-1CE83D665E4D}" srcOrd="0" destOrd="0" presId="urn:microsoft.com/office/officeart/2008/layout/NameandTitleOrganizationalChart"/>
    <dgm:cxn modelId="{EACC95B0-90E3-9B48-A240-249DC1292500}" type="presOf" srcId="{71FBEB1B-1D06-824C-BCA3-A10819B8C1DA}" destId="{EF508BC8-9FFA-8441-985D-D12FDAFB1019}" srcOrd="0" destOrd="0" presId="urn:microsoft.com/office/officeart/2008/layout/NameandTitleOrganizationalChart"/>
    <dgm:cxn modelId="{E22088BC-A0B3-C94B-BC41-48E4BCC37F52}" type="presOf" srcId="{1C0747A9-5E2E-B047-AD9D-A60D3581A701}" destId="{061AAA68-05FC-F64E-8751-EA7CFD35623D}" srcOrd="0" destOrd="0" presId="urn:microsoft.com/office/officeart/2008/layout/NameandTitleOrganizationalChart"/>
    <dgm:cxn modelId="{29A83EC4-9CD1-5840-97C1-5F35AB45EA7F}" type="presOf" srcId="{1FA8BF79-8BD9-D440-8080-B8548B217C73}" destId="{A2ED1B88-86CB-5142-A63F-2F0F397C0AA1}" srcOrd="1" destOrd="0" presId="urn:microsoft.com/office/officeart/2008/layout/NameandTitleOrganizationalChart"/>
    <dgm:cxn modelId="{161878CC-1555-6C4C-BEEC-CCB32B2B83AB}" type="presOf" srcId="{C031146E-B382-B944-9163-16CC15ABF45D}" destId="{115964BB-D4B1-1141-BBEA-CB6DA27E07C6}" srcOrd="0" destOrd="0" presId="urn:microsoft.com/office/officeart/2008/layout/NameandTitleOrganizationalChart"/>
    <dgm:cxn modelId="{9519E8D8-76CC-814A-914E-B7E481FE04EC}" type="presOf" srcId="{FE19DF7F-831F-7F4C-BB95-9B21AA63BCA4}" destId="{8E062DEE-47F0-3748-AA56-D3A290AF6A72}" srcOrd="0" destOrd="0" presId="urn:microsoft.com/office/officeart/2008/layout/NameandTitleOrganizationalChart"/>
    <dgm:cxn modelId="{03D67AE9-D5B0-7740-A06A-10E969E3434D}" srcId="{74ED5BE5-14FA-3B47-8EA1-8A985CB6A2AE}" destId="{1FA8BF79-8BD9-D440-8080-B8548B217C73}" srcOrd="3" destOrd="0" parTransId="{A2530204-3CE6-C246-8BE6-52D7C638609B}" sibTransId="{C031146E-B382-B944-9163-16CC15ABF45D}"/>
    <dgm:cxn modelId="{29A0BBF8-10CC-3040-B053-6BDD88791C67}" type="presOf" srcId="{71F482F3-4F98-7745-BCB0-A55064DAC955}" destId="{3F0E9945-0190-4845-8CD5-EA29F3CE1D23}" srcOrd="0" destOrd="0" presId="urn:microsoft.com/office/officeart/2008/layout/NameandTitleOrganizationalChart"/>
    <dgm:cxn modelId="{8BE522FC-6DB8-A246-8A54-4BCAA7E3852F}" type="presOf" srcId="{BD502DA6-5947-434F-B725-625750C3618C}" destId="{CC0438C8-04A2-7F4B-89BF-41DBF0BED05F}" srcOrd="0" destOrd="0" presId="urn:microsoft.com/office/officeart/2008/layout/NameandTitleOrganizationalChart"/>
    <dgm:cxn modelId="{A68FFEFE-689B-3941-85EF-D8D6DB10F1CA}" type="presOf" srcId="{2EC8D76F-ADE9-B24C-96D0-1A6647FBE1CA}" destId="{979AF993-982C-5547-BE4D-59039655C32C}" srcOrd="0" destOrd="0" presId="urn:microsoft.com/office/officeart/2008/layout/NameandTitleOrganizationalChart"/>
    <dgm:cxn modelId="{05EFF0FF-B2BA-7E42-BC2B-84B938512FC6}" type="presOf" srcId="{1D28284A-5D2C-4D48-9E41-69D844E7D196}" destId="{9B18FBCA-5C29-9343-8B20-7A89255823CA}" srcOrd="1" destOrd="0" presId="urn:microsoft.com/office/officeart/2008/layout/NameandTitleOrganizationalChart"/>
    <dgm:cxn modelId="{6F6CF3E8-B063-844E-976A-A31119472AA1}" type="presParOf" srcId="{061AAA68-05FC-F64E-8751-EA7CFD35623D}" destId="{EE6A7029-2A84-0847-B059-F838BF7BA11D}" srcOrd="0" destOrd="0" presId="urn:microsoft.com/office/officeart/2008/layout/NameandTitleOrganizationalChart"/>
    <dgm:cxn modelId="{A5FA3805-CBDA-F548-9587-F9E5E0A90430}" type="presParOf" srcId="{EE6A7029-2A84-0847-B059-F838BF7BA11D}" destId="{78608EEA-392A-E848-8E8A-68FB99E0AC1A}" srcOrd="0" destOrd="0" presId="urn:microsoft.com/office/officeart/2008/layout/NameandTitleOrganizationalChart"/>
    <dgm:cxn modelId="{09B4D638-75C0-1D47-B98C-5D45451B625F}" type="presParOf" srcId="{78608EEA-392A-E848-8E8A-68FB99E0AC1A}" destId="{71281CBD-06EE-334B-A164-E52F06A4988E}" srcOrd="0" destOrd="0" presId="urn:microsoft.com/office/officeart/2008/layout/NameandTitleOrganizationalChart"/>
    <dgm:cxn modelId="{686643B9-5858-B64E-9A37-2393EC3EBF5E}" type="presParOf" srcId="{78608EEA-392A-E848-8E8A-68FB99E0AC1A}" destId="{8E062DEE-47F0-3748-AA56-D3A290AF6A72}" srcOrd="1" destOrd="0" presId="urn:microsoft.com/office/officeart/2008/layout/NameandTitleOrganizationalChart"/>
    <dgm:cxn modelId="{025F1696-F436-D14E-9095-5E5361013F3B}" type="presParOf" srcId="{78608EEA-392A-E848-8E8A-68FB99E0AC1A}" destId="{2BFDE8D4-5E48-6345-9D73-9DBF5125A187}" srcOrd="2" destOrd="0" presId="urn:microsoft.com/office/officeart/2008/layout/NameandTitleOrganizationalChart"/>
    <dgm:cxn modelId="{5691EE49-CD6E-A54D-A8AD-AD3EC742BAD8}" type="presParOf" srcId="{EE6A7029-2A84-0847-B059-F838BF7BA11D}" destId="{381201D6-8E09-754E-933A-8033E0EDD4A8}" srcOrd="1" destOrd="0" presId="urn:microsoft.com/office/officeart/2008/layout/NameandTitleOrganizationalChart"/>
    <dgm:cxn modelId="{39E632D2-9370-E24A-853C-C1750E060BB9}" type="presParOf" srcId="{381201D6-8E09-754E-933A-8033E0EDD4A8}" destId="{3A4715E6-E5D3-DA4D-8028-03AF2189356D}" srcOrd="0" destOrd="0" presId="urn:microsoft.com/office/officeart/2008/layout/NameandTitleOrganizationalChart"/>
    <dgm:cxn modelId="{2FE63A4A-AFF8-224A-8F01-6EEB8541D075}" type="presParOf" srcId="{381201D6-8E09-754E-933A-8033E0EDD4A8}" destId="{0A749C71-85DB-014A-B2E9-08D9796E3892}" srcOrd="1" destOrd="0" presId="urn:microsoft.com/office/officeart/2008/layout/NameandTitleOrganizationalChart"/>
    <dgm:cxn modelId="{E175D4E2-96C4-234D-80ED-3366657AAE1D}" type="presParOf" srcId="{0A749C71-85DB-014A-B2E9-08D9796E3892}" destId="{9E42E798-E450-0F44-B7A9-1F3B040985B2}" srcOrd="0" destOrd="0" presId="urn:microsoft.com/office/officeart/2008/layout/NameandTitleOrganizationalChart"/>
    <dgm:cxn modelId="{FE343A07-8134-9740-A5B9-86B206C48667}" type="presParOf" srcId="{9E42E798-E450-0F44-B7A9-1F3B040985B2}" destId="{737C1C41-C938-C340-AA67-4B3FD65F6647}" srcOrd="0" destOrd="0" presId="urn:microsoft.com/office/officeart/2008/layout/NameandTitleOrganizationalChart"/>
    <dgm:cxn modelId="{375B91FC-8CC6-5A44-AAE3-E75FAF9B8B20}" type="presParOf" srcId="{9E42E798-E450-0F44-B7A9-1F3B040985B2}" destId="{979AF993-982C-5547-BE4D-59039655C32C}" srcOrd="1" destOrd="0" presId="urn:microsoft.com/office/officeart/2008/layout/NameandTitleOrganizationalChart"/>
    <dgm:cxn modelId="{8F92E1E0-C46A-7B4B-A1CE-449458A3FBF6}" type="presParOf" srcId="{9E42E798-E450-0F44-B7A9-1F3B040985B2}" destId="{78722C67-49EB-4141-A24B-561A9DAE8DF9}" srcOrd="2" destOrd="0" presId="urn:microsoft.com/office/officeart/2008/layout/NameandTitleOrganizationalChart"/>
    <dgm:cxn modelId="{B21DA7A2-92B4-4646-9B7F-A8ACE2B55FD0}" type="presParOf" srcId="{0A749C71-85DB-014A-B2E9-08D9796E3892}" destId="{1E6CEC0C-CE0D-1445-A52F-94330FFF3AE5}" srcOrd="1" destOrd="0" presId="urn:microsoft.com/office/officeart/2008/layout/NameandTitleOrganizationalChart"/>
    <dgm:cxn modelId="{E2B5E75D-C10A-CB4A-88A0-D5D8AD97F023}" type="presParOf" srcId="{0A749C71-85DB-014A-B2E9-08D9796E3892}" destId="{E1E75766-29AC-964A-BEF2-B2B645D9B83B}" srcOrd="2" destOrd="0" presId="urn:microsoft.com/office/officeart/2008/layout/NameandTitleOrganizationalChart"/>
    <dgm:cxn modelId="{2459429C-9BAA-A344-B545-BD2F9781CD1E}" type="presParOf" srcId="{381201D6-8E09-754E-933A-8033E0EDD4A8}" destId="{EF508BC8-9FFA-8441-985D-D12FDAFB1019}" srcOrd="2" destOrd="0" presId="urn:microsoft.com/office/officeart/2008/layout/NameandTitleOrganizationalChart"/>
    <dgm:cxn modelId="{6940A07E-2A11-874B-9E79-465B7588B629}" type="presParOf" srcId="{381201D6-8E09-754E-933A-8033E0EDD4A8}" destId="{C8227FDB-3918-314C-BC78-D30864316862}" srcOrd="3" destOrd="0" presId="urn:microsoft.com/office/officeart/2008/layout/NameandTitleOrganizationalChart"/>
    <dgm:cxn modelId="{1A6180AB-B3D1-9449-8ABC-5504033A69AF}" type="presParOf" srcId="{C8227FDB-3918-314C-BC78-D30864316862}" destId="{06F480A0-F9E1-1741-9502-8309755BDF89}" srcOrd="0" destOrd="0" presId="urn:microsoft.com/office/officeart/2008/layout/NameandTitleOrganizationalChart"/>
    <dgm:cxn modelId="{E3EFDBEB-34DC-BE40-82AE-FAB3834A14DB}" type="presParOf" srcId="{06F480A0-F9E1-1741-9502-8309755BDF89}" destId="{A385B284-AAEC-D74B-9EB8-C8D6C5122F7F}" srcOrd="0" destOrd="0" presId="urn:microsoft.com/office/officeart/2008/layout/NameandTitleOrganizationalChart"/>
    <dgm:cxn modelId="{5B8C2B50-7D42-D04D-98D9-186B753EA54C}" type="presParOf" srcId="{06F480A0-F9E1-1741-9502-8309755BDF89}" destId="{5A82B5CE-E019-5445-807F-F2665033A4CD}" srcOrd="1" destOrd="0" presId="urn:microsoft.com/office/officeart/2008/layout/NameandTitleOrganizationalChart"/>
    <dgm:cxn modelId="{B8E8CD8D-1719-0040-9EAA-8FF7821C10EA}" type="presParOf" srcId="{06F480A0-F9E1-1741-9502-8309755BDF89}" destId="{9B18FBCA-5C29-9343-8B20-7A89255823CA}" srcOrd="2" destOrd="0" presId="urn:microsoft.com/office/officeart/2008/layout/NameandTitleOrganizationalChart"/>
    <dgm:cxn modelId="{53BA25B0-71AE-1748-AD3E-E6D7B3719556}" type="presParOf" srcId="{C8227FDB-3918-314C-BC78-D30864316862}" destId="{AD30B7BE-C0C3-DA47-9D90-15EA7B728E38}" srcOrd="1" destOrd="0" presId="urn:microsoft.com/office/officeart/2008/layout/NameandTitleOrganizationalChart"/>
    <dgm:cxn modelId="{E677C5E9-D214-EF4D-BF5F-D0FF31F0F701}" type="presParOf" srcId="{C8227FDB-3918-314C-BC78-D30864316862}" destId="{22C90655-1FF1-A949-A1B9-EC13F21A929D}" srcOrd="2" destOrd="0" presId="urn:microsoft.com/office/officeart/2008/layout/NameandTitleOrganizationalChart"/>
    <dgm:cxn modelId="{2A5ABD01-BFB4-084B-8E84-71DE014EBFB2}" type="presParOf" srcId="{381201D6-8E09-754E-933A-8033E0EDD4A8}" destId="{EE6FCCD6-7459-1444-9555-1CE83D665E4D}" srcOrd="4" destOrd="0" presId="urn:microsoft.com/office/officeart/2008/layout/NameandTitleOrganizationalChart"/>
    <dgm:cxn modelId="{6FCE7112-7BE1-2E4F-AD3A-4F78D7E4F779}" type="presParOf" srcId="{381201D6-8E09-754E-933A-8033E0EDD4A8}" destId="{8E3B85DD-5699-5D48-B308-3713F0BC5CB2}" srcOrd="5" destOrd="0" presId="urn:microsoft.com/office/officeart/2008/layout/NameandTitleOrganizationalChart"/>
    <dgm:cxn modelId="{6556A534-A265-5147-92B0-C0E19348AB9A}" type="presParOf" srcId="{8E3B85DD-5699-5D48-B308-3713F0BC5CB2}" destId="{162BE1AF-622E-BC41-9223-130ED07F0464}" srcOrd="0" destOrd="0" presId="urn:microsoft.com/office/officeart/2008/layout/NameandTitleOrganizationalChart"/>
    <dgm:cxn modelId="{5B01B7C9-D172-0743-A2F1-348436243151}" type="presParOf" srcId="{162BE1AF-622E-BC41-9223-130ED07F0464}" destId="{10B2BDC9-49AD-5B48-A5B1-4FBEF069A475}" srcOrd="0" destOrd="0" presId="urn:microsoft.com/office/officeart/2008/layout/NameandTitleOrganizationalChart"/>
    <dgm:cxn modelId="{489D0579-C144-3544-A1ED-DC74F4A3523E}" type="presParOf" srcId="{162BE1AF-622E-BC41-9223-130ED07F0464}" destId="{115964BB-D4B1-1141-BBEA-CB6DA27E07C6}" srcOrd="1" destOrd="0" presId="urn:microsoft.com/office/officeart/2008/layout/NameandTitleOrganizationalChart"/>
    <dgm:cxn modelId="{A77DFFB6-3D26-614E-ABC0-3332660B4B01}" type="presParOf" srcId="{162BE1AF-622E-BC41-9223-130ED07F0464}" destId="{A2ED1B88-86CB-5142-A63F-2F0F397C0AA1}" srcOrd="2" destOrd="0" presId="urn:microsoft.com/office/officeart/2008/layout/NameandTitleOrganizationalChart"/>
    <dgm:cxn modelId="{6918BE6C-CB20-1141-B85B-995E75912C56}" type="presParOf" srcId="{8E3B85DD-5699-5D48-B308-3713F0BC5CB2}" destId="{B318D384-C9DE-334E-9119-454A7EB19092}" srcOrd="1" destOrd="0" presId="urn:microsoft.com/office/officeart/2008/layout/NameandTitleOrganizationalChart"/>
    <dgm:cxn modelId="{E49444C0-4B10-6544-8119-C2D574B04F75}" type="presParOf" srcId="{8E3B85DD-5699-5D48-B308-3713F0BC5CB2}" destId="{0D688BCF-1F70-5D46-BF1D-1CB70E5F239A}" srcOrd="2" destOrd="0" presId="urn:microsoft.com/office/officeart/2008/layout/NameandTitleOrganizationalChart"/>
    <dgm:cxn modelId="{25A1D770-F8C8-454F-B5B2-573BE87C4A7C}" type="presParOf" srcId="{EE6A7029-2A84-0847-B059-F838BF7BA11D}" destId="{522CE638-1AE9-A444-94DF-CEF74EA9C4AB}" srcOrd="2" destOrd="0" presId="urn:microsoft.com/office/officeart/2008/layout/NameandTitleOrganizationalChart"/>
    <dgm:cxn modelId="{DF8A0740-3443-304B-9CBB-5A17F7DBEB67}" type="presParOf" srcId="{522CE638-1AE9-A444-94DF-CEF74EA9C4AB}" destId="{0BB92C8C-F4CF-9E46-907F-C9D630E4BA9F}" srcOrd="0" destOrd="0" presId="urn:microsoft.com/office/officeart/2008/layout/NameandTitleOrganizationalChart"/>
    <dgm:cxn modelId="{4A636C18-427A-9440-935F-658BC0C1584D}" type="presParOf" srcId="{522CE638-1AE9-A444-94DF-CEF74EA9C4AB}" destId="{1B658BC7-930B-E746-8817-18A5D8368E88}" srcOrd="1" destOrd="0" presId="urn:microsoft.com/office/officeart/2008/layout/NameandTitleOrganizationalChart"/>
    <dgm:cxn modelId="{FE977967-8B12-AB4B-A771-CD30D376C5A7}" type="presParOf" srcId="{1B658BC7-930B-E746-8817-18A5D8368E88}" destId="{90E5425C-3AF5-6B4E-8B15-2B88FB7CF00A}" srcOrd="0" destOrd="0" presId="urn:microsoft.com/office/officeart/2008/layout/NameandTitleOrganizationalChart"/>
    <dgm:cxn modelId="{F2791BAD-65E6-F646-9B01-C5137DF8FAA0}" type="presParOf" srcId="{90E5425C-3AF5-6B4E-8B15-2B88FB7CF00A}" destId="{CC0438C8-04A2-7F4B-89BF-41DBF0BED05F}" srcOrd="0" destOrd="0" presId="urn:microsoft.com/office/officeart/2008/layout/NameandTitleOrganizationalChart"/>
    <dgm:cxn modelId="{94C2B837-B207-5D4F-86A1-A3164471F847}" type="presParOf" srcId="{90E5425C-3AF5-6B4E-8B15-2B88FB7CF00A}" destId="{3F0E9945-0190-4845-8CD5-EA29F3CE1D23}" srcOrd="1" destOrd="0" presId="urn:microsoft.com/office/officeart/2008/layout/NameandTitleOrganizationalChart"/>
    <dgm:cxn modelId="{958B40A1-D66A-304D-9B39-52C82D4779D9}" type="presParOf" srcId="{90E5425C-3AF5-6B4E-8B15-2B88FB7CF00A}" destId="{6D80058E-89CD-984D-96F7-B90CCCB7B4D1}" srcOrd="2" destOrd="0" presId="urn:microsoft.com/office/officeart/2008/layout/NameandTitleOrganizationalChart"/>
    <dgm:cxn modelId="{94D4BD2A-78C6-6441-BEDB-CB84E8D65ED5}" type="presParOf" srcId="{1B658BC7-930B-E746-8817-18A5D8368E88}" destId="{9E6DBD73-8DCE-814F-87A0-4BBCC374F295}" srcOrd="1" destOrd="0" presId="urn:microsoft.com/office/officeart/2008/layout/NameandTitleOrganizationalChart"/>
    <dgm:cxn modelId="{94E81D76-7F93-894B-9C6E-267F3D73AEF1}" type="presParOf" srcId="{1B658BC7-930B-E746-8817-18A5D8368E88}" destId="{9BBE647D-D902-3745-85F5-8A2C9600CF3A}" srcOrd="2" destOrd="0" presId="urn:microsoft.com/office/officeart/2008/layout/NameandTitleOrganizationalChart"/>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0747A9-5E2E-B047-AD9D-A60D3581A701}" type="doc">
      <dgm:prSet loTypeId="urn:microsoft.com/office/officeart/2008/layout/NameandTitleOrganizationalChart" loCatId="" qsTypeId="urn:microsoft.com/office/officeart/2005/8/quickstyle/simple1" qsCatId="simple" csTypeId="urn:microsoft.com/office/officeart/2005/8/colors/colorful4" csCatId="colorful" phldr="1"/>
      <dgm:spPr/>
      <dgm:t>
        <a:bodyPr/>
        <a:lstStyle/>
        <a:p>
          <a:endParaRPr lang="en-GB"/>
        </a:p>
      </dgm:t>
    </dgm:pt>
    <dgm:pt modelId="{74ED5BE5-14FA-3B47-8EA1-8A985CB6A2AE}">
      <dgm:prSet phldrT="[Text]"/>
      <dgm:spPr/>
      <dgm:t>
        <a:bodyPr/>
        <a:lstStyle/>
        <a:p>
          <a:r>
            <a:rPr lang="en-GB" dirty="0"/>
            <a:t>Functions</a:t>
          </a:r>
        </a:p>
      </dgm:t>
    </dgm:pt>
    <dgm:pt modelId="{269BA1B5-2D31-CE43-B424-088905A09669}" type="parTrans" cxnId="{A188922B-706A-4B4E-B8FA-E02D536F5969}">
      <dgm:prSet/>
      <dgm:spPr/>
      <dgm:t>
        <a:bodyPr/>
        <a:lstStyle/>
        <a:p>
          <a:endParaRPr lang="en-GB"/>
        </a:p>
      </dgm:t>
    </dgm:pt>
    <dgm:pt modelId="{FE19DF7F-831F-7F4C-BB95-9B21AA63BCA4}" type="sibTrans" cxnId="{A188922B-706A-4B4E-B8FA-E02D536F5969}">
      <dgm:prSet/>
      <dgm:spPr/>
      <dgm:t>
        <a:bodyPr/>
        <a:lstStyle/>
        <a:p>
          <a:endParaRPr lang="en-GB"/>
        </a:p>
      </dgm:t>
    </dgm:pt>
    <dgm:pt modelId="{BD502DA6-5947-434F-B725-625750C3618C}" type="asst">
      <dgm:prSet phldrT="[Text]"/>
      <dgm:spPr/>
      <dgm:t>
        <a:bodyPr/>
        <a:lstStyle/>
        <a:p>
          <a:r>
            <a:rPr lang="en-GB" dirty="0"/>
            <a:t>Recursive</a:t>
          </a:r>
        </a:p>
      </dgm:t>
    </dgm:pt>
    <dgm:pt modelId="{899143B8-63AD-F44F-BB0E-0FC093C9B604}" type="parTrans" cxnId="{11DFDE96-FF9E-C249-9604-FE5E0B381F63}">
      <dgm:prSet/>
      <dgm:spPr/>
      <dgm:t>
        <a:bodyPr/>
        <a:lstStyle/>
        <a:p>
          <a:endParaRPr lang="en-GB"/>
        </a:p>
      </dgm:t>
    </dgm:pt>
    <dgm:pt modelId="{71F482F3-4F98-7745-BCB0-A55064DAC955}" type="sibTrans" cxnId="{11DFDE96-FF9E-C249-9604-FE5E0B381F63}">
      <dgm:prSet/>
      <dgm:spPr/>
      <dgm:t>
        <a:bodyPr/>
        <a:lstStyle/>
        <a:p>
          <a:endParaRPr lang="en-GB"/>
        </a:p>
      </dgm:t>
    </dgm:pt>
    <dgm:pt modelId="{31DDD6E3-EF9E-134F-BD06-9CF125F9354B}">
      <dgm:prSet phldrT="[Text]"/>
      <dgm:spPr/>
      <dgm:t>
        <a:bodyPr/>
        <a:lstStyle/>
        <a:p>
          <a:r>
            <a:rPr lang="en-GB" dirty="0"/>
            <a:t>Iterative</a:t>
          </a:r>
        </a:p>
      </dgm:t>
    </dgm:pt>
    <dgm:pt modelId="{979916A5-AA2A-524F-BFB7-1BA466651E8B}" type="parTrans" cxnId="{A54DCD9D-2231-E14A-8512-723F6651C99F}">
      <dgm:prSet/>
      <dgm:spPr/>
      <dgm:t>
        <a:bodyPr/>
        <a:lstStyle/>
        <a:p>
          <a:endParaRPr lang="en-GB"/>
        </a:p>
      </dgm:t>
    </dgm:pt>
    <dgm:pt modelId="{2EC8D76F-ADE9-B24C-96D0-1A6647FBE1CA}" type="sibTrans" cxnId="{A54DCD9D-2231-E14A-8512-723F6651C99F}">
      <dgm:prSet/>
      <dgm:spPr/>
      <dgm:t>
        <a:bodyPr/>
        <a:lstStyle/>
        <a:p>
          <a:endParaRPr lang="en-GB"/>
        </a:p>
      </dgm:t>
    </dgm:pt>
    <dgm:pt modelId="{1D28284A-5D2C-4D48-9E41-69D844E7D196}">
      <dgm:prSet phldrT="[Text]"/>
      <dgm:spPr/>
      <dgm:t>
        <a:bodyPr/>
        <a:lstStyle/>
        <a:p>
          <a:r>
            <a:rPr lang="en-GB" dirty="0"/>
            <a:t>Algorithms</a:t>
          </a:r>
        </a:p>
      </dgm:t>
    </dgm:pt>
    <dgm:pt modelId="{71FBEB1B-1D06-824C-BCA3-A10819B8C1DA}" type="parTrans" cxnId="{B73FAC4A-10EE-5445-BB6D-2BBA26046892}">
      <dgm:prSet/>
      <dgm:spPr/>
      <dgm:t>
        <a:bodyPr/>
        <a:lstStyle/>
        <a:p>
          <a:endParaRPr lang="en-GB"/>
        </a:p>
      </dgm:t>
    </dgm:pt>
    <dgm:pt modelId="{2D4DEDBB-CFD4-144A-9E99-8410CA03C7F7}" type="sibTrans" cxnId="{B73FAC4A-10EE-5445-BB6D-2BBA26046892}">
      <dgm:prSet/>
      <dgm:spPr/>
      <dgm:t>
        <a:bodyPr/>
        <a:lstStyle/>
        <a:p>
          <a:endParaRPr lang="en-GB"/>
        </a:p>
      </dgm:t>
    </dgm:pt>
    <dgm:pt modelId="{1FA8BF79-8BD9-D440-8080-B8548B217C73}">
      <dgm:prSet phldrT="[Text]"/>
      <dgm:spPr/>
      <dgm:t>
        <a:bodyPr/>
        <a:lstStyle/>
        <a:p>
          <a:r>
            <a:rPr lang="en-GB" dirty="0"/>
            <a:t>Programming</a:t>
          </a:r>
        </a:p>
      </dgm:t>
    </dgm:pt>
    <dgm:pt modelId="{A2530204-3CE6-C246-8BE6-52D7C638609B}" type="parTrans" cxnId="{03D67AE9-D5B0-7740-A06A-10E969E3434D}">
      <dgm:prSet/>
      <dgm:spPr/>
      <dgm:t>
        <a:bodyPr/>
        <a:lstStyle/>
        <a:p>
          <a:endParaRPr lang="en-GB"/>
        </a:p>
      </dgm:t>
    </dgm:pt>
    <dgm:pt modelId="{C031146E-B382-B944-9163-16CC15ABF45D}" type="sibTrans" cxnId="{03D67AE9-D5B0-7740-A06A-10E969E3434D}">
      <dgm:prSet/>
      <dgm:spPr/>
      <dgm:t>
        <a:bodyPr/>
        <a:lstStyle/>
        <a:p>
          <a:endParaRPr lang="en-GB"/>
        </a:p>
      </dgm:t>
    </dgm:pt>
    <dgm:pt modelId="{061AAA68-05FC-F64E-8751-EA7CFD35623D}" type="pres">
      <dgm:prSet presAssocID="{1C0747A9-5E2E-B047-AD9D-A60D3581A701}" presName="hierChild1" presStyleCnt="0">
        <dgm:presLayoutVars>
          <dgm:orgChart val="1"/>
          <dgm:chPref val="1"/>
          <dgm:dir/>
          <dgm:animOne val="branch"/>
          <dgm:animLvl val="lvl"/>
          <dgm:resizeHandles/>
        </dgm:presLayoutVars>
      </dgm:prSet>
      <dgm:spPr/>
    </dgm:pt>
    <dgm:pt modelId="{EE6A7029-2A84-0847-B059-F838BF7BA11D}" type="pres">
      <dgm:prSet presAssocID="{74ED5BE5-14FA-3B47-8EA1-8A985CB6A2AE}" presName="hierRoot1" presStyleCnt="0">
        <dgm:presLayoutVars>
          <dgm:hierBranch val="init"/>
        </dgm:presLayoutVars>
      </dgm:prSet>
      <dgm:spPr/>
    </dgm:pt>
    <dgm:pt modelId="{78608EEA-392A-E848-8E8A-68FB99E0AC1A}" type="pres">
      <dgm:prSet presAssocID="{74ED5BE5-14FA-3B47-8EA1-8A985CB6A2AE}" presName="rootComposite1" presStyleCnt="0"/>
      <dgm:spPr/>
    </dgm:pt>
    <dgm:pt modelId="{71281CBD-06EE-334B-A164-E52F06A4988E}" type="pres">
      <dgm:prSet presAssocID="{74ED5BE5-14FA-3B47-8EA1-8A985CB6A2AE}" presName="rootText1" presStyleLbl="node0" presStyleIdx="0" presStyleCnt="1">
        <dgm:presLayoutVars>
          <dgm:chMax/>
          <dgm:chPref val="3"/>
        </dgm:presLayoutVars>
      </dgm:prSet>
      <dgm:spPr/>
    </dgm:pt>
    <dgm:pt modelId="{8E062DEE-47F0-3748-AA56-D3A290AF6A72}" type="pres">
      <dgm:prSet presAssocID="{74ED5BE5-14FA-3B47-8EA1-8A985CB6A2AE}" presName="titleText1" presStyleLbl="fgAcc0" presStyleIdx="0" presStyleCnt="1">
        <dgm:presLayoutVars>
          <dgm:chMax val="0"/>
          <dgm:chPref val="0"/>
        </dgm:presLayoutVars>
      </dgm:prSet>
      <dgm:spPr/>
    </dgm:pt>
    <dgm:pt modelId="{2BFDE8D4-5E48-6345-9D73-9DBF5125A187}" type="pres">
      <dgm:prSet presAssocID="{74ED5BE5-14FA-3B47-8EA1-8A985CB6A2AE}" presName="rootConnector1" presStyleLbl="node1" presStyleIdx="0" presStyleCnt="3"/>
      <dgm:spPr/>
    </dgm:pt>
    <dgm:pt modelId="{381201D6-8E09-754E-933A-8033E0EDD4A8}" type="pres">
      <dgm:prSet presAssocID="{74ED5BE5-14FA-3B47-8EA1-8A985CB6A2AE}" presName="hierChild2" presStyleCnt="0"/>
      <dgm:spPr/>
    </dgm:pt>
    <dgm:pt modelId="{3A4715E6-E5D3-DA4D-8028-03AF2189356D}" type="pres">
      <dgm:prSet presAssocID="{979916A5-AA2A-524F-BFB7-1BA466651E8B}" presName="Name37" presStyleLbl="parChTrans1D2" presStyleIdx="0" presStyleCnt="4"/>
      <dgm:spPr/>
    </dgm:pt>
    <dgm:pt modelId="{0A749C71-85DB-014A-B2E9-08D9796E3892}" type="pres">
      <dgm:prSet presAssocID="{31DDD6E3-EF9E-134F-BD06-9CF125F9354B}" presName="hierRoot2" presStyleCnt="0">
        <dgm:presLayoutVars>
          <dgm:hierBranch val="init"/>
        </dgm:presLayoutVars>
      </dgm:prSet>
      <dgm:spPr/>
    </dgm:pt>
    <dgm:pt modelId="{9E42E798-E450-0F44-B7A9-1F3B040985B2}" type="pres">
      <dgm:prSet presAssocID="{31DDD6E3-EF9E-134F-BD06-9CF125F9354B}" presName="rootComposite" presStyleCnt="0"/>
      <dgm:spPr/>
    </dgm:pt>
    <dgm:pt modelId="{737C1C41-C938-C340-AA67-4B3FD65F6647}" type="pres">
      <dgm:prSet presAssocID="{31DDD6E3-EF9E-134F-BD06-9CF125F9354B}" presName="rootText" presStyleLbl="node1" presStyleIdx="0" presStyleCnt="3">
        <dgm:presLayoutVars>
          <dgm:chMax/>
          <dgm:chPref val="3"/>
        </dgm:presLayoutVars>
      </dgm:prSet>
      <dgm:spPr/>
    </dgm:pt>
    <dgm:pt modelId="{979AF993-982C-5547-BE4D-59039655C32C}" type="pres">
      <dgm:prSet presAssocID="{31DDD6E3-EF9E-134F-BD06-9CF125F9354B}" presName="titleText2" presStyleLbl="fgAcc1" presStyleIdx="0" presStyleCnt="3">
        <dgm:presLayoutVars>
          <dgm:chMax val="0"/>
          <dgm:chPref val="0"/>
        </dgm:presLayoutVars>
      </dgm:prSet>
      <dgm:spPr/>
    </dgm:pt>
    <dgm:pt modelId="{78722C67-49EB-4141-A24B-561A9DAE8DF9}" type="pres">
      <dgm:prSet presAssocID="{31DDD6E3-EF9E-134F-BD06-9CF125F9354B}" presName="rootConnector" presStyleLbl="node2" presStyleIdx="0" presStyleCnt="0"/>
      <dgm:spPr/>
    </dgm:pt>
    <dgm:pt modelId="{1E6CEC0C-CE0D-1445-A52F-94330FFF3AE5}" type="pres">
      <dgm:prSet presAssocID="{31DDD6E3-EF9E-134F-BD06-9CF125F9354B}" presName="hierChild4" presStyleCnt="0"/>
      <dgm:spPr/>
    </dgm:pt>
    <dgm:pt modelId="{E1E75766-29AC-964A-BEF2-B2B645D9B83B}" type="pres">
      <dgm:prSet presAssocID="{31DDD6E3-EF9E-134F-BD06-9CF125F9354B}" presName="hierChild5" presStyleCnt="0"/>
      <dgm:spPr/>
    </dgm:pt>
    <dgm:pt modelId="{EF508BC8-9FFA-8441-985D-D12FDAFB1019}" type="pres">
      <dgm:prSet presAssocID="{71FBEB1B-1D06-824C-BCA3-A10819B8C1DA}" presName="Name37" presStyleLbl="parChTrans1D2" presStyleIdx="1" presStyleCnt="4"/>
      <dgm:spPr/>
    </dgm:pt>
    <dgm:pt modelId="{C8227FDB-3918-314C-BC78-D30864316862}" type="pres">
      <dgm:prSet presAssocID="{1D28284A-5D2C-4D48-9E41-69D844E7D196}" presName="hierRoot2" presStyleCnt="0">
        <dgm:presLayoutVars>
          <dgm:hierBranch val="init"/>
        </dgm:presLayoutVars>
      </dgm:prSet>
      <dgm:spPr/>
    </dgm:pt>
    <dgm:pt modelId="{06F480A0-F9E1-1741-9502-8309755BDF89}" type="pres">
      <dgm:prSet presAssocID="{1D28284A-5D2C-4D48-9E41-69D844E7D196}" presName="rootComposite" presStyleCnt="0"/>
      <dgm:spPr/>
    </dgm:pt>
    <dgm:pt modelId="{A385B284-AAEC-D74B-9EB8-C8D6C5122F7F}" type="pres">
      <dgm:prSet presAssocID="{1D28284A-5D2C-4D48-9E41-69D844E7D196}" presName="rootText" presStyleLbl="node1" presStyleIdx="1" presStyleCnt="3">
        <dgm:presLayoutVars>
          <dgm:chMax/>
          <dgm:chPref val="3"/>
        </dgm:presLayoutVars>
      </dgm:prSet>
      <dgm:spPr/>
    </dgm:pt>
    <dgm:pt modelId="{5A82B5CE-E019-5445-807F-F2665033A4CD}" type="pres">
      <dgm:prSet presAssocID="{1D28284A-5D2C-4D48-9E41-69D844E7D196}" presName="titleText2" presStyleLbl="fgAcc1" presStyleIdx="1" presStyleCnt="3">
        <dgm:presLayoutVars>
          <dgm:chMax val="0"/>
          <dgm:chPref val="0"/>
        </dgm:presLayoutVars>
      </dgm:prSet>
      <dgm:spPr/>
    </dgm:pt>
    <dgm:pt modelId="{9B18FBCA-5C29-9343-8B20-7A89255823CA}" type="pres">
      <dgm:prSet presAssocID="{1D28284A-5D2C-4D48-9E41-69D844E7D196}" presName="rootConnector" presStyleLbl="node2" presStyleIdx="0" presStyleCnt="0"/>
      <dgm:spPr/>
    </dgm:pt>
    <dgm:pt modelId="{AD30B7BE-C0C3-DA47-9D90-15EA7B728E38}" type="pres">
      <dgm:prSet presAssocID="{1D28284A-5D2C-4D48-9E41-69D844E7D196}" presName="hierChild4" presStyleCnt="0"/>
      <dgm:spPr/>
    </dgm:pt>
    <dgm:pt modelId="{22C90655-1FF1-A949-A1B9-EC13F21A929D}" type="pres">
      <dgm:prSet presAssocID="{1D28284A-5D2C-4D48-9E41-69D844E7D196}" presName="hierChild5" presStyleCnt="0"/>
      <dgm:spPr/>
    </dgm:pt>
    <dgm:pt modelId="{EE6FCCD6-7459-1444-9555-1CE83D665E4D}" type="pres">
      <dgm:prSet presAssocID="{A2530204-3CE6-C246-8BE6-52D7C638609B}" presName="Name37" presStyleLbl="parChTrans1D2" presStyleIdx="2" presStyleCnt="4"/>
      <dgm:spPr/>
    </dgm:pt>
    <dgm:pt modelId="{8E3B85DD-5699-5D48-B308-3713F0BC5CB2}" type="pres">
      <dgm:prSet presAssocID="{1FA8BF79-8BD9-D440-8080-B8548B217C73}" presName="hierRoot2" presStyleCnt="0">
        <dgm:presLayoutVars>
          <dgm:hierBranch val="init"/>
        </dgm:presLayoutVars>
      </dgm:prSet>
      <dgm:spPr/>
    </dgm:pt>
    <dgm:pt modelId="{162BE1AF-622E-BC41-9223-130ED07F0464}" type="pres">
      <dgm:prSet presAssocID="{1FA8BF79-8BD9-D440-8080-B8548B217C73}" presName="rootComposite" presStyleCnt="0"/>
      <dgm:spPr/>
    </dgm:pt>
    <dgm:pt modelId="{10B2BDC9-49AD-5B48-A5B1-4FBEF069A475}" type="pres">
      <dgm:prSet presAssocID="{1FA8BF79-8BD9-D440-8080-B8548B217C73}" presName="rootText" presStyleLbl="node1" presStyleIdx="2" presStyleCnt="3">
        <dgm:presLayoutVars>
          <dgm:chMax/>
          <dgm:chPref val="3"/>
        </dgm:presLayoutVars>
      </dgm:prSet>
      <dgm:spPr/>
    </dgm:pt>
    <dgm:pt modelId="{115964BB-D4B1-1141-BBEA-CB6DA27E07C6}" type="pres">
      <dgm:prSet presAssocID="{1FA8BF79-8BD9-D440-8080-B8548B217C73}" presName="titleText2" presStyleLbl="fgAcc1" presStyleIdx="2" presStyleCnt="3">
        <dgm:presLayoutVars>
          <dgm:chMax val="0"/>
          <dgm:chPref val="0"/>
        </dgm:presLayoutVars>
      </dgm:prSet>
      <dgm:spPr/>
    </dgm:pt>
    <dgm:pt modelId="{A2ED1B88-86CB-5142-A63F-2F0F397C0AA1}" type="pres">
      <dgm:prSet presAssocID="{1FA8BF79-8BD9-D440-8080-B8548B217C73}" presName="rootConnector" presStyleLbl="node2" presStyleIdx="0" presStyleCnt="0"/>
      <dgm:spPr/>
    </dgm:pt>
    <dgm:pt modelId="{B318D384-C9DE-334E-9119-454A7EB19092}" type="pres">
      <dgm:prSet presAssocID="{1FA8BF79-8BD9-D440-8080-B8548B217C73}" presName="hierChild4" presStyleCnt="0"/>
      <dgm:spPr/>
    </dgm:pt>
    <dgm:pt modelId="{0D688BCF-1F70-5D46-BF1D-1CB70E5F239A}" type="pres">
      <dgm:prSet presAssocID="{1FA8BF79-8BD9-D440-8080-B8548B217C73}" presName="hierChild5" presStyleCnt="0"/>
      <dgm:spPr/>
    </dgm:pt>
    <dgm:pt modelId="{522CE638-1AE9-A444-94DF-CEF74EA9C4AB}" type="pres">
      <dgm:prSet presAssocID="{74ED5BE5-14FA-3B47-8EA1-8A985CB6A2AE}" presName="hierChild3" presStyleCnt="0"/>
      <dgm:spPr/>
    </dgm:pt>
    <dgm:pt modelId="{0BB92C8C-F4CF-9E46-907F-C9D630E4BA9F}" type="pres">
      <dgm:prSet presAssocID="{899143B8-63AD-F44F-BB0E-0FC093C9B604}" presName="Name96" presStyleLbl="parChTrans1D2" presStyleIdx="3" presStyleCnt="4"/>
      <dgm:spPr/>
    </dgm:pt>
    <dgm:pt modelId="{1B658BC7-930B-E746-8817-18A5D8368E88}" type="pres">
      <dgm:prSet presAssocID="{BD502DA6-5947-434F-B725-625750C3618C}" presName="hierRoot3" presStyleCnt="0">
        <dgm:presLayoutVars>
          <dgm:hierBranch val="init"/>
        </dgm:presLayoutVars>
      </dgm:prSet>
      <dgm:spPr/>
    </dgm:pt>
    <dgm:pt modelId="{90E5425C-3AF5-6B4E-8B15-2B88FB7CF00A}" type="pres">
      <dgm:prSet presAssocID="{BD502DA6-5947-434F-B725-625750C3618C}" presName="rootComposite3" presStyleCnt="0"/>
      <dgm:spPr/>
    </dgm:pt>
    <dgm:pt modelId="{CC0438C8-04A2-7F4B-89BF-41DBF0BED05F}" type="pres">
      <dgm:prSet presAssocID="{BD502DA6-5947-434F-B725-625750C3618C}" presName="rootText3" presStyleLbl="asst1" presStyleIdx="0" presStyleCnt="1">
        <dgm:presLayoutVars>
          <dgm:chPref val="3"/>
        </dgm:presLayoutVars>
      </dgm:prSet>
      <dgm:spPr/>
    </dgm:pt>
    <dgm:pt modelId="{3F0E9945-0190-4845-8CD5-EA29F3CE1D23}" type="pres">
      <dgm:prSet presAssocID="{BD502DA6-5947-434F-B725-625750C3618C}" presName="titleText3" presStyleLbl="fgAcc2" presStyleIdx="0" presStyleCnt="1">
        <dgm:presLayoutVars>
          <dgm:chMax val="0"/>
          <dgm:chPref val="0"/>
        </dgm:presLayoutVars>
      </dgm:prSet>
      <dgm:spPr/>
    </dgm:pt>
    <dgm:pt modelId="{6D80058E-89CD-984D-96F7-B90CCCB7B4D1}" type="pres">
      <dgm:prSet presAssocID="{BD502DA6-5947-434F-B725-625750C3618C}" presName="rootConnector3" presStyleLbl="asst1" presStyleIdx="0" presStyleCnt="1"/>
      <dgm:spPr/>
    </dgm:pt>
    <dgm:pt modelId="{9E6DBD73-8DCE-814F-87A0-4BBCC374F295}" type="pres">
      <dgm:prSet presAssocID="{BD502DA6-5947-434F-B725-625750C3618C}" presName="hierChild6" presStyleCnt="0"/>
      <dgm:spPr/>
    </dgm:pt>
    <dgm:pt modelId="{9BBE647D-D902-3745-85F5-8A2C9600CF3A}" type="pres">
      <dgm:prSet presAssocID="{BD502DA6-5947-434F-B725-625750C3618C}" presName="hierChild7" presStyleCnt="0"/>
      <dgm:spPr/>
    </dgm:pt>
  </dgm:ptLst>
  <dgm:cxnLst>
    <dgm:cxn modelId="{D9314B0B-ABA2-EF43-A0B5-9604DE40E7DB}" type="presOf" srcId="{1D28284A-5D2C-4D48-9E41-69D844E7D196}" destId="{A385B284-AAEC-D74B-9EB8-C8D6C5122F7F}" srcOrd="0" destOrd="0" presId="urn:microsoft.com/office/officeart/2008/layout/NameandTitleOrganizationalChart"/>
    <dgm:cxn modelId="{2F26AE0F-11CB-7346-AEB2-7AF97EE68124}" type="presOf" srcId="{BD502DA6-5947-434F-B725-625750C3618C}" destId="{6D80058E-89CD-984D-96F7-B90CCCB7B4D1}" srcOrd="1" destOrd="0" presId="urn:microsoft.com/office/officeart/2008/layout/NameandTitleOrganizationalChart"/>
    <dgm:cxn modelId="{A188922B-706A-4B4E-B8FA-E02D536F5969}" srcId="{1C0747A9-5E2E-B047-AD9D-A60D3581A701}" destId="{74ED5BE5-14FA-3B47-8EA1-8A985CB6A2AE}" srcOrd="0" destOrd="0" parTransId="{269BA1B5-2D31-CE43-B424-088905A09669}" sibTransId="{FE19DF7F-831F-7F4C-BB95-9B21AA63BCA4}"/>
    <dgm:cxn modelId="{11019337-7AA0-634C-89FA-B3E07748626B}" type="presOf" srcId="{31DDD6E3-EF9E-134F-BD06-9CF125F9354B}" destId="{737C1C41-C938-C340-AA67-4B3FD65F6647}" srcOrd="0" destOrd="0" presId="urn:microsoft.com/office/officeart/2008/layout/NameandTitleOrganizationalChart"/>
    <dgm:cxn modelId="{62CAA039-99EF-D74C-B221-4D0BF61E2319}" type="presOf" srcId="{74ED5BE5-14FA-3B47-8EA1-8A985CB6A2AE}" destId="{71281CBD-06EE-334B-A164-E52F06A4988E}" srcOrd="0" destOrd="0" presId="urn:microsoft.com/office/officeart/2008/layout/NameandTitleOrganizationalChart"/>
    <dgm:cxn modelId="{970BA43A-DA93-2441-ADFA-D191A1FCC55E}" type="presOf" srcId="{1FA8BF79-8BD9-D440-8080-B8548B217C73}" destId="{10B2BDC9-49AD-5B48-A5B1-4FBEF069A475}" srcOrd="0" destOrd="0" presId="urn:microsoft.com/office/officeart/2008/layout/NameandTitleOrganizationalChart"/>
    <dgm:cxn modelId="{67B61D49-A10F-EE42-B0C1-7C60BFB8F2F5}" type="presOf" srcId="{31DDD6E3-EF9E-134F-BD06-9CF125F9354B}" destId="{78722C67-49EB-4141-A24B-561A9DAE8DF9}" srcOrd="1" destOrd="0" presId="urn:microsoft.com/office/officeart/2008/layout/NameandTitleOrganizationalChart"/>
    <dgm:cxn modelId="{B73FAC4A-10EE-5445-BB6D-2BBA26046892}" srcId="{74ED5BE5-14FA-3B47-8EA1-8A985CB6A2AE}" destId="{1D28284A-5D2C-4D48-9E41-69D844E7D196}" srcOrd="2" destOrd="0" parTransId="{71FBEB1B-1D06-824C-BCA3-A10819B8C1DA}" sibTransId="{2D4DEDBB-CFD4-144A-9E99-8410CA03C7F7}"/>
    <dgm:cxn modelId="{A876956B-7F95-6B41-AD76-25A7E407CC5D}" type="presOf" srcId="{899143B8-63AD-F44F-BB0E-0FC093C9B604}" destId="{0BB92C8C-F4CF-9E46-907F-C9D630E4BA9F}" srcOrd="0" destOrd="0" presId="urn:microsoft.com/office/officeart/2008/layout/NameandTitleOrganizationalChart"/>
    <dgm:cxn modelId="{85E18184-7D49-4440-AEE1-25D8BCF50C23}" type="presOf" srcId="{979916A5-AA2A-524F-BFB7-1BA466651E8B}" destId="{3A4715E6-E5D3-DA4D-8028-03AF2189356D}" srcOrd="0" destOrd="0" presId="urn:microsoft.com/office/officeart/2008/layout/NameandTitleOrganizationalChart"/>
    <dgm:cxn modelId="{A10F6F8C-A410-C548-8331-DF15BEF7ED3A}" type="presOf" srcId="{74ED5BE5-14FA-3B47-8EA1-8A985CB6A2AE}" destId="{2BFDE8D4-5E48-6345-9D73-9DBF5125A187}" srcOrd="1" destOrd="0" presId="urn:microsoft.com/office/officeart/2008/layout/NameandTitleOrganizationalChart"/>
    <dgm:cxn modelId="{A631B18D-804A-DD43-849C-50923B025FD9}" type="presOf" srcId="{2D4DEDBB-CFD4-144A-9E99-8410CA03C7F7}" destId="{5A82B5CE-E019-5445-807F-F2665033A4CD}" srcOrd="0" destOrd="0" presId="urn:microsoft.com/office/officeart/2008/layout/NameandTitleOrganizationalChart"/>
    <dgm:cxn modelId="{11DFDE96-FF9E-C249-9604-FE5E0B381F63}" srcId="{74ED5BE5-14FA-3B47-8EA1-8A985CB6A2AE}" destId="{BD502DA6-5947-434F-B725-625750C3618C}" srcOrd="0" destOrd="0" parTransId="{899143B8-63AD-F44F-BB0E-0FC093C9B604}" sibTransId="{71F482F3-4F98-7745-BCB0-A55064DAC955}"/>
    <dgm:cxn modelId="{A54DCD9D-2231-E14A-8512-723F6651C99F}" srcId="{74ED5BE5-14FA-3B47-8EA1-8A985CB6A2AE}" destId="{31DDD6E3-EF9E-134F-BD06-9CF125F9354B}" srcOrd="1" destOrd="0" parTransId="{979916A5-AA2A-524F-BFB7-1BA466651E8B}" sibTransId="{2EC8D76F-ADE9-B24C-96D0-1A6647FBE1CA}"/>
    <dgm:cxn modelId="{6B747B9E-4A94-3248-AE39-F065F06DC33F}" type="presOf" srcId="{A2530204-3CE6-C246-8BE6-52D7C638609B}" destId="{EE6FCCD6-7459-1444-9555-1CE83D665E4D}" srcOrd="0" destOrd="0" presId="urn:microsoft.com/office/officeart/2008/layout/NameandTitleOrganizationalChart"/>
    <dgm:cxn modelId="{EACC95B0-90E3-9B48-A240-249DC1292500}" type="presOf" srcId="{71FBEB1B-1D06-824C-BCA3-A10819B8C1DA}" destId="{EF508BC8-9FFA-8441-985D-D12FDAFB1019}" srcOrd="0" destOrd="0" presId="urn:microsoft.com/office/officeart/2008/layout/NameandTitleOrganizationalChart"/>
    <dgm:cxn modelId="{E22088BC-A0B3-C94B-BC41-48E4BCC37F52}" type="presOf" srcId="{1C0747A9-5E2E-B047-AD9D-A60D3581A701}" destId="{061AAA68-05FC-F64E-8751-EA7CFD35623D}" srcOrd="0" destOrd="0" presId="urn:microsoft.com/office/officeart/2008/layout/NameandTitleOrganizationalChart"/>
    <dgm:cxn modelId="{29A83EC4-9CD1-5840-97C1-5F35AB45EA7F}" type="presOf" srcId="{1FA8BF79-8BD9-D440-8080-B8548B217C73}" destId="{A2ED1B88-86CB-5142-A63F-2F0F397C0AA1}" srcOrd="1" destOrd="0" presId="urn:microsoft.com/office/officeart/2008/layout/NameandTitleOrganizationalChart"/>
    <dgm:cxn modelId="{161878CC-1555-6C4C-BEEC-CCB32B2B83AB}" type="presOf" srcId="{C031146E-B382-B944-9163-16CC15ABF45D}" destId="{115964BB-D4B1-1141-BBEA-CB6DA27E07C6}" srcOrd="0" destOrd="0" presId="urn:microsoft.com/office/officeart/2008/layout/NameandTitleOrganizationalChart"/>
    <dgm:cxn modelId="{9519E8D8-76CC-814A-914E-B7E481FE04EC}" type="presOf" srcId="{FE19DF7F-831F-7F4C-BB95-9B21AA63BCA4}" destId="{8E062DEE-47F0-3748-AA56-D3A290AF6A72}" srcOrd="0" destOrd="0" presId="urn:microsoft.com/office/officeart/2008/layout/NameandTitleOrganizationalChart"/>
    <dgm:cxn modelId="{03D67AE9-D5B0-7740-A06A-10E969E3434D}" srcId="{74ED5BE5-14FA-3B47-8EA1-8A985CB6A2AE}" destId="{1FA8BF79-8BD9-D440-8080-B8548B217C73}" srcOrd="3" destOrd="0" parTransId="{A2530204-3CE6-C246-8BE6-52D7C638609B}" sibTransId="{C031146E-B382-B944-9163-16CC15ABF45D}"/>
    <dgm:cxn modelId="{29A0BBF8-10CC-3040-B053-6BDD88791C67}" type="presOf" srcId="{71F482F3-4F98-7745-BCB0-A55064DAC955}" destId="{3F0E9945-0190-4845-8CD5-EA29F3CE1D23}" srcOrd="0" destOrd="0" presId="urn:microsoft.com/office/officeart/2008/layout/NameandTitleOrganizationalChart"/>
    <dgm:cxn modelId="{8BE522FC-6DB8-A246-8A54-4BCAA7E3852F}" type="presOf" srcId="{BD502DA6-5947-434F-B725-625750C3618C}" destId="{CC0438C8-04A2-7F4B-89BF-41DBF0BED05F}" srcOrd="0" destOrd="0" presId="urn:microsoft.com/office/officeart/2008/layout/NameandTitleOrganizationalChart"/>
    <dgm:cxn modelId="{A68FFEFE-689B-3941-85EF-D8D6DB10F1CA}" type="presOf" srcId="{2EC8D76F-ADE9-B24C-96D0-1A6647FBE1CA}" destId="{979AF993-982C-5547-BE4D-59039655C32C}" srcOrd="0" destOrd="0" presId="urn:microsoft.com/office/officeart/2008/layout/NameandTitleOrganizationalChart"/>
    <dgm:cxn modelId="{05EFF0FF-B2BA-7E42-BC2B-84B938512FC6}" type="presOf" srcId="{1D28284A-5D2C-4D48-9E41-69D844E7D196}" destId="{9B18FBCA-5C29-9343-8B20-7A89255823CA}" srcOrd="1" destOrd="0" presId="urn:microsoft.com/office/officeart/2008/layout/NameandTitleOrganizationalChart"/>
    <dgm:cxn modelId="{6F6CF3E8-B063-844E-976A-A31119472AA1}" type="presParOf" srcId="{061AAA68-05FC-F64E-8751-EA7CFD35623D}" destId="{EE6A7029-2A84-0847-B059-F838BF7BA11D}" srcOrd="0" destOrd="0" presId="urn:microsoft.com/office/officeart/2008/layout/NameandTitleOrganizationalChart"/>
    <dgm:cxn modelId="{A5FA3805-CBDA-F548-9587-F9E5E0A90430}" type="presParOf" srcId="{EE6A7029-2A84-0847-B059-F838BF7BA11D}" destId="{78608EEA-392A-E848-8E8A-68FB99E0AC1A}" srcOrd="0" destOrd="0" presId="urn:microsoft.com/office/officeart/2008/layout/NameandTitleOrganizationalChart"/>
    <dgm:cxn modelId="{09B4D638-75C0-1D47-B98C-5D45451B625F}" type="presParOf" srcId="{78608EEA-392A-E848-8E8A-68FB99E0AC1A}" destId="{71281CBD-06EE-334B-A164-E52F06A4988E}" srcOrd="0" destOrd="0" presId="urn:microsoft.com/office/officeart/2008/layout/NameandTitleOrganizationalChart"/>
    <dgm:cxn modelId="{686643B9-5858-B64E-9A37-2393EC3EBF5E}" type="presParOf" srcId="{78608EEA-392A-E848-8E8A-68FB99E0AC1A}" destId="{8E062DEE-47F0-3748-AA56-D3A290AF6A72}" srcOrd="1" destOrd="0" presId="urn:microsoft.com/office/officeart/2008/layout/NameandTitleOrganizationalChart"/>
    <dgm:cxn modelId="{025F1696-F436-D14E-9095-5E5361013F3B}" type="presParOf" srcId="{78608EEA-392A-E848-8E8A-68FB99E0AC1A}" destId="{2BFDE8D4-5E48-6345-9D73-9DBF5125A187}" srcOrd="2" destOrd="0" presId="urn:microsoft.com/office/officeart/2008/layout/NameandTitleOrganizationalChart"/>
    <dgm:cxn modelId="{5691EE49-CD6E-A54D-A8AD-AD3EC742BAD8}" type="presParOf" srcId="{EE6A7029-2A84-0847-B059-F838BF7BA11D}" destId="{381201D6-8E09-754E-933A-8033E0EDD4A8}" srcOrd="1" destOrd="0" presId="urn:microsoft.com/office/officeart/2008/layout/NameandTitleOrganizationalChart"/>
    <dgm:cxn modelId="{39E632D2-9370-E24A-853C-C1750E060BB9}" type="presParOf" srcId="{381201D6-8E09-754E-933A-8033E0EDD4A8}" destId="{3A4715E6-E5D3-DA4D-8028-03AF2189356D}" srcOrd="0" destOrd="0" presId="urn:microsoft.com/office/officeart/2008/layout/NameandTitleOrganizationalChart"/>
    <dgm:cxn modelId="{2FE63A4A-AFF8-224A-8F01-6EEB8541D075}" type="presParOf" srcId="{381201D6-8E09-754E-933A-8033E0EDD4A8}" destId="{0A749C71-85DB-014A-B2E9-08D9796E3892}" srcOrd="1" destOrd="0" presId="urn:microsoft.com/office/officeart/2008/layout/NameandTitleOrganizationalChart"/>
    <dgm:cxn modelId="{E175D4E2-96C4-234D-80ED-3366657AAE1D}" type="presParOf" srcId="{0A749C71-85DB-014A-B2E9-08D9796E3892}" destId="{9E42E798-E450-0F44-B7A9-1F3B040985B2}" srcOrd="0" destOrd="0" presId="urn:microsoft.com/office/officeart/2008/layout/NameandTitleOrganizationalChart"/>
    <dgm:cxn modelId="{FE343A07-8134-9740-A5B9-86B206C48667}" type="presParOf" srcId="{9E42E798-E450-0F44-B7A9-1F3B040985B2}" destId="{737C1C41-C938-C340-AA67-4B3FD65F6647}" srcOrd="0" destOrd="0" presId="urn:microsoft.com/office/officeart/2008/layout/NameandTitleOrganizationalChart"/>
    <dgm:cxn modelId="{375B91FC-8CC6-5A44-AAE3-E75FAF9B8B20}" type="presParOf" srcId="{9E42E798-E450-0F44-B7A9-1F3B040985B2}" destId="{979AF993-982C-5547-BE4D-59039655C32C}" srcOrd="1" destOrd="0" presId="urn:microsoft.com/office/officeart/2008/layout/NameandTitleOrganizationalChart"/>
    <dgm:cxn modelId="{8F92E1E0-C46A-7B4B-A1CE-449458A3FBF6}" type="presParOf" srcId="{9E42E798-E450-0F44-B7A9-1F3B040985B2}" destId="{78722C67-49EB-4141-A24B-561A9DAE8DF9}" srcOrd="2" destOrd="0" presId="urn:microsoft.com/office/officeart/2008/layout/NameandTitleOrganizationalChart"/>
    <dgm:cxn modelId="{B21DA7A2-92B4-4646-9B7F-A8ACE2B55FD0}" type="presParOf" srcId="{0A749C71-85DB-014A-B2E9-08D9796E3892}" destId="{1E6CEC0C-CE0D-1445-A52F-94330FFF3AE5}" srcOrd="1" destOrd="0" presId="urn:microsoft.com/office/officeart/2008/layout/NameandTitleOrganizationalChart"/>
    <dgm:cxn modelId="{E2B5E75D-C10A-CB4A-88A0-D5D8AD97F023}" type="presParOf" srcId="{0A749C71-85DB-014A-B2E9-08D9796E3892}" destId="{E1E75766-29AC-964A-BEF2-B2B645D9B83B}" srcOrd="2" destOrd="0" presId="urn:microsoft.com/office/officeart/2008/layout/NameandTitleOrganizationalChart"/>
    <dgm:cxn modelId="{2459429C-9BAA-A344-B545-BD2F9781CD1E}" type="presParOf" srcId="{381201D6-8E09-754E-933A-8033E0EDD4A8}" destId="{EF508BC8-9FFA-8441-985D-D12FDAFB1019}" srcOrd="2" destOrd="0" presId="urn:microsoft.com/office/officeart/2008/layout/NameandTitleOrganizationalChart"/>
    <dgm:cxn modelId="{6940A07E-2A11-874B-9E79-465B7588B629}" type="presParOf" srcId="{381201D6-8E09-754E-933A-8033E0EDD4A8}" destId="{C8227FDB-3918-314C-BC78-D30864316862}" srcOrd="3" destOrd="0" presId="urn:microsoft.com/office/officeart/2008/layout/NameandTitleOrganizationalChart"/>
    <dgm:cxn modelId="{1A6180AB-B3D1-9449-8ABC-5504033A69AF}" type="presParOf" srcId="{C8227FDB-3918-314C-BC78-D30864316862}" destId="{06F480A0-F9E1-1741-9502-8309755BDF89}" srcOrd="0" destOrd="0" presId="urn:microsoft.com/office/officeart/2008/layout/NameandTitleOrganizationalChart"/>
    <dgm:cxn modelId="{E3EFDBEB-34DC-BE40-82AE-FAB3834A14DB}" type="presParOf" srcId="{06F480A0-F9E1-1741-9502-8309755BDF89}" destId="{A385B284-AAEC-D74B-9EB8-C8D6C5122F7F}" srcOrd="0" destOrd="0" presId="urn:microsoft.com/office/officeart/2008/layout/NameandTitleOrganizationalChart"/>
    <dgm:cxn modelId="{5B8C2B50-7D42-D04D-98D9-186B753EA54C}" type="presParOf" srcId="{06F480A0-F9E1-1741-9502-8309755BDF89}" destId="{5A82B5CE-E019-5445-807F-F2665033A4CD}" srcOrd="1" destOrd="0" presId="urn:microsoft.com/office/officeart/2008/layout/NameandTitleOrganizationalChart"/>
    <dgm:cxn modelId="{B8E8CD8D-1719-0040-9EAA-8FF7821C10EA}" type="presParOf" srcId="{06F480A0-F9E1-1741-9502-8309755BDF89}" destId="{9B18FBCA-5C29-9343-8B20-7A89255823CA}" srcOrd="2" destOrd="0" presId="urn:microsoft.com/office/officeart/2008/layout/NameandTitleOrganizationalChart"/>
    <dgm:cxn modelId="{53BA25B0-71AE-1748-AD3E-E6D7B3719556}" type="presParOf" srcId="{C8227FDB-3918-314C-BC78-D30864316862}" destId="{AD30B7BE-C0C3-DA47-9D90-15EA7B728E38}" srcOrd="1" destOrd="0" presId="urn:microsoft.com/office/officeart/2008/layout/NameandTitleOrganizationalChart"/>
    <dgm:cxn modelId="{E677C5E9-D214-EF4D-BF5F-D0FF31F0F701}" type="presParOf" srcId="{C8227FDB-3918-314C-BC78-D30864316862}" destId="{22C90655-1FF1-A949-A1B9-EC13F21A929D}" srcOrd="2" destOrd="0" presId="urn:microsoft.com/office/officeart/2008/layout/NameandTitleOrganizationalChart"/>
    <dgm:cxn modelId="{2A5ABD01-BFB4-084B-8E84-71DE014EBFB2}" type="presParOf" srcId="{381201D6-8E09-754E-933A-8033E0EDD4A8}" destId="{EE6FCCD6-7459-1444-9555-1CE83D665E4D}" srcOrd="4" destOrd="0" presId="urn:microsoft.com/office/officeart/2008/layout/NameandTitleOrganizationalChart"/>
    <dgm:cxn modelId="{6FCE7112-7BE1-2E4F-AD3A-4F78D7E4F779}" type="presParOf" srcId="{381201D6-8E09-754E-933A-8033E0EDD4A8}" destId="{8E3B85DD-5699-5D48-B308-3713F0BC5CB2}" srcOrd="5" destOrd="0" presId="urn:microsoft.com/office/officeart/2008/layout/NameandTitleOrganizationalChart"/>
    <dgm:cxn modelId="{6556A534-A265-5147-92B0-C0E19348AB9A}" type="presParOf" srcId="{8E3B85DD-5699-5D48-B308-3713F0BC5CB2}" destId="{162BE1AF-622E-BC41-9223-130ED07F0464}" srcOrd="0" destOrd="0" presId="urn:microsoft.com/office/officeart/2008/layout/NameandTitleOrganizationalChart"/>
    <dgm:cxn modelId="{5B01B7C9-D172-0743-A2F1-348436243151}" type="presParOf" srcId="{162BE1AF-622E-BC41-9223-130ED07F0464}" destId="{10B2BDC9-49AD-5B48-A5B1-4FBEF069A475}" srcOrd="0" destOrd="0" presId="urn:microsoft.com/office/officeart/2008/layout/NameandTitleOrganizationalChart"/>
    <dgm:cxn modelId="{489D0579-C144-3544-A1ED-DC74F4A3523E}" type="presParOf" srcId="{162BE1AF-622E-BC41-9223-130ED07F0464}" destId="{115964BB-D4B1-1141-BBEA-CB6DA27E07C6}" srcOrd="1" destOrd="0" presId="urn:microsoft.com/office/officeart/2008/layout/NameandTitleOrganizationalChart"/>
    <dgm:cxn modelId="{A77DFFB6-3D26-614E-ABC0-3332660B4B01}" type="presParOf" srcId="{162BE1AF-622E-BC41-9223-130ED07F0464}" destId="{A2ED1B88-86CB-5142-A63F-2F0F397C0AA1}" srcOrd="2" destOrd="0" presId="urn:microsoft.com/office/officeart/2008/layout/NameandTitleOrganizationalChart"/>
    <dgm:cxn modelId="{6918BE6C-CB20-1141-B85B-995E75912C56}" type="presParOf" srcId="{8E3B85DD-5699-5D48-B308-3713F0BC5CB2}" destId="{B318D384-C9DE-334E-9119-454A7EB19092}" srcOrd="1" destOrd="0" presId="urn:microsoft.com/office/officeart/2008/layout/NameandTitleOrganizationalChart"/>
    <dgm:cxn modelId="{E49444C0-4B10-6544-8119-C2D574B04F75}" type="presParOf" srcId="{8E3B85DD-5699-5D48-B308-3713F0BC5CB2}" destId="{0D688BCF-1F70-5D46-BF1D-1CB70E5F239A}" srcOrd="2" destOrd="0" presId="urn:microsoft.com/office/officeart/2008/layout/NameandTitleOrganizationalChart"/>
    <dgm:cxn modelId="{25A1D770-F8C8-454F-B5B2-573BE87C4A7C}" type="presParOf" srcId="{EE6A7029-2A84-0847-B059-F838BF7BA11D}" destId="{522CE638-1AE9-A444-94DF-CEF74EA9C4AB}" srcOrd="2" destOrd="0" presId="urn:microsoft.com/office/officeart/2008/layout/NameandTitleOrganizationalChart"/>
    <dgm:cxn modelId="{DF8A0740-3443-304B-9CBB-5A17F7DBEB67}" type="presParOf" srcId="{522CE638-1AE9-A444-94DF-CEF74EA9C4AB}" destId="{0BB92C8C-F4CF-9E46-907F-C9D630E4BA9F}" srcOrd="0" destOrd="0" presId="urn:microsoft.com/office/officeart/2008/layout/NameandTitleOrganizationalChart"/>
    <dgm:cxn modelId="{4A636C18-427A-9440-935F-658BC0C1584D}" type="presParOf" srcId="{522CE638-1AE9-A444-94DF-CEF74EA9C4AB}" destId="{1B658BC7-930B-E746-8817-18A5D8368E88}" srcOrd="1" destOrd="0" presId="urn:microsoft.com/office/officeart/2008/layout/NameandTitleOrganizationalChart"/>
    <dgm:cxn modelId="{FE977967-8B12-AB4B-A771-CD30D376C5A7}" type="presParOf" srcId="{1B658BC7-930B-E746-8817-18A5D8368E88}" destId="{90E5425C-3AF5-6B4E-8B15-2B88FB7CF00A}" srcOrd="0" destOrd="0" presId="urn:microsoft.com/office/officeart/2008/layout/NameandTitleOrganizationalChart"/>
    <dgm:cxn modelId="{F2791BAD-65E6-F646-9B01-C5137DF8FAA0}" type="presParOf" srcId="{90E5425C-3AF5-6B4E-8B15-2B88FB7CF00A}" destId="{CC0438C8-04A2-7F4B-89BF-41DBF0BED05F}" srcOrd="0" destOrd="0" presId="urn:microsoft.com/office/officeart/2008/layout/NameandTitleOrganizationalChart"/>
    <dgm:cxn modelId="{94C2B837-B207-5D4F-86A1-A3164471F847}" type="presParOf" srcId="{90E5425C-3AF5-6B4E-8B15-2B88FB7CF00A}" destId="{3F0E9945-0190-4845-8CD5-EA29F3CE1D23}" srcOrd="1" destOrd="0" presId="urn:microsoft.com/office/officeart/2008/layout/NameandTitleOrganizationalChart"/>
    <dgm:cxn modelId="{958B40A1-D66A-304D-9B39-52C82D4779D9}" type="presParOf" srcId="{90E5425C-3AF5-6B4E-8B15-2B88FB7CF00A}" destId="{6D80058E-89CD-984D-96F7-B90CCCB7B4D1}" srcOrd="2" destOrd="0" presId="urn:microsoft.com/office/officeart/2008/layout/NameandTitleOrganizationalChart"/>
    <dgm:cxn modelId="{94D4BD2A-78C6-6441-BEDB-CB84E8D65ED5}" type="presParOf" srcId="{1B658BC7-930B-E746-8817-18A5D8368E88}" destId="{9E6DBD73-8DCE-814F-87A0-4BBCC374F295}" srcOrd="1" destOrd="0" presId="urn:microsoft.com/office/officeart/2008/layout/NameandTitleOrganizationalChart"/>
    <dgm:cxn modelId="{94E81D76-7F93-894B-9C6E-267F3D73AEF1}" type="presParOf" srcId="{1B658BC7-930B-E746-8817-18A5D8368E88}" destId="{9BBE647D-D902-3745-85F5-8A2C9600CF3A}" srcOrd="2" destOrd="0" presId="urn:microsoft.com/office/officeart/2008/layout/NameandTitleOrganizationalChart"/>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0747A9-5E2E-B047-AD9D-A60D3581A701}" type="doc">
      <dgm:prSet loTypeId="urn:microsoft.com/office/officeart/2008/layout/NameandTitleOrganizationalChart" loCatId="" qsTypeId="urn:microsoft.com/office/officeart/2005/8/quickstyle/simple1" qsCatId="simple" csTypeId="urn:microsoft.com/office/officeart/2005/8/colors/colorful4" csCatId="colorful" phldr="1"/>
      <dgm:spPr/>
      <dgm:t>
        <a:bodyPr/>
        <a:lstStyle/>
        <a:p>
          <a:endParaRPr lang="en-GB"/>
        </a:p>
      </dgm:t>
    </dgm:pt>
    <dgm:pt modelId="{74ED5BE5-14FA-3B47-8EA1-8A985CB6A2AE}">
      <dgm:prSet phldrT="[Text]"/>
      <dgm:spPr/>
      <dgm:t>
        <a:bodyPr/>
        <a:lstStyle/>
        <a:p>
          <a:r>
            <a:rPr lang="en-GB" dirty="0"/>
            <a:t>Functions</a:t>
          </a:r>
        </a:p>
      </dgm:t>
    </dgm:pt>
    <dgm:pt modelId="{269BA1B5-2D31-CE43-B424-088905A09669}" type="parTrans" cxnId="{A188922B-706A-4B4E-B8FA-E02D536F5969}">
      <dgm:prSet/>
      <dgm:spPr/>
      <dgm:t>
        <a:bodyPr/>
        <a:lstStyle/>
        <a:p>
          <a:endParaRPr lang="en-GB"/>
        </a:p>
      </dgm:t>
    </dgm:pt>
    <dgm:pt modelId="{FE19DF7F-831F-7F4C-BB95-9B21AA63BCA4}" type="sibTrans" cxnId="{A188922B-706A-4B4E-B8FA-E02D536F5969}">
      <dgm:prSet/>
      <dgm:spPr/>
      <dgm:t>
        <a:bodyPr/>
        <a:lstStyle/>
        <a:p>
          <a:endParaRPr lang="en-GB"/>
        </a:p>
      </dgm:t>
    </dgm:pt>
    <dgm:pt modelId="{BD502DA6-5947-434F-B725-625750C3618C}" type="asst">
      <dgm:prSet phldrT="[Text]"/>
      <dgm:spPr/>
      <dgm:t>
        <a:bodyPr/>
        <a:lstStyle/>
        <a:p>
          <a:r>
            <a:rPr lang="en-GB" dirty="0"/>
            <a:t>Recursive</a:t>
          </a:r>
        </a:p>
      </dgm:t>
    </dgm:pt>
    <dgm:pt modelId="{899143B8-63AD-F44F-BB0E-0FC093C9B604}" type="parTrans" cxnId="{11DFDE96-FF9E-C249-9604-FE5E0B381F63}">
      <dgm:prSet/>
      <dgm:spPr/>
      <dgm:t>
        <a:bodyPr/>
        <a:lstStyle/>
        <a:p>
          <a:endParaRPr lang="en-GB"/>
        </a:p>
      </dgm:t>
    </dgm:pt>
    <dgm:pt modelId="{71F482F3-4F98-7745-BCB0-A55064DAC955}" type="sibTrans" cxnId="{11DFDE96-FF9E-C249-9604-FE5E0B381F63}">
      <dgm:prSet/>
      <dgm:spPr/>
      <dgm:t>
        <a:bodyPr/>
        <a:lstStyle/>
        <a:p>
          <a:endParaRPr lang="en-GB"/>
        </a:p>
      </dgm:t>
    </dgm:pt>
    <dgm:pt modelId="{31DDD6E3-EF9E-134F-BD06-9CF125F9354B}">
      <dgm:prSet phldrT="[Text]"/>
      <dgm:spPr/>
      <dgm:t>
        <a:bodyPr/>
        <a:lstStyle/>
        <a:p>
          <a:r>
            <a:rPr lang="en-GB" dirty="0"/>
            <a:t>Iterative</a:t>
          </a:r>
        </a:p>
      </dgm:t>
    </dgm:pt>
    <dgm:pt modelId="{979916A5-AA2A-524F-BFB7-1BA466651E8B}" type="parTrans" cxnId="{A54DCD9D-2231-E14A-8512-723F6651C99F}">
      <dgm:prSet/>
      <dgm:spPr/>
      <dgm:t>
        <a:bodyPr/>
        <a:lstStyle/>
        <a:p>
          <a:endParaRPr lang="en-GB"/>
        </a:p>
      </dgm:t>
    </dgm:pt>
    <dgm:pt modelId="{2EC8D76F-ADE9-B24C-96D0-1A6647FBE1CA}" type="sibTrans" cxnId="{A54DCD9D-2231-E14A-8512-723F6651C99F}">
      <dgm:prSet/>
      <dgm:spPr/>
      <dgm:t>
        <a:bodyPr/>
        <a:lstStyle/>
        <a:p>
          <a:endParaRPr lang="en-GB"/>
        </a:p>
      </dgm:t>
    </dgm:pt>
    <dgm:pt modelId="{1D28284A-5D2C-4D48-9E41-69D844E7D196}">
      <dgm:prSet phldrT="[Text]"/>
      <dgm:spPr/>
      <dgm:t>
        <a:bodyPr/>
        <a:lstStyle/>
        <a:p>
          <a:r>
            <a:rPr lang="en-GB" dirty="0"/>
            <a:t>Algorithms</a:t>
          </a:r>
        </a:p>
      </dgm:t>
    </dgm:pt>
    <dgm:pt modelId="{71FBEB1B-1D06-824C-BCA3-A10819B8C1DA}" type="parTrans" cxnId="{B73FAC4A-10EE-5445-BB6D-2BBA26046892}">
      <dgm:prSet/>
      <dgm:spPr/>
      <dgm:t>
        <a:bodyPr/>
        <a:lstStyle/>
        <a:p>
          <a:endParaRPr lang="en-GB"/>
        </a:p>
      </dgm:t>
    </dgm:pt>
    <dgm:pt modelId="{2D4DEDBB-CFD4-144A-9E99-8410CA03C7F7}" type="sibTrans" cxnId="{B73FAC4A-10EE-5445-BB6D-2BBA26046892}">
      <dgm:prSet/>
      <dgm:spPr/>
      <dgm:t>
        <a:bodyPr/>
        <a:lstStyle/>
        <a:p>
          <a:endParaRPr lang="en-GB"/>
        </a:p>
      </dgm:t>
    </dgm:pt>
    <dgm:pt modelId="{1FA8BF79-8BD9-D440-8080-B8548B217C73}">
      <dgm:prSet phldrT="[Text]"/>
      <dgm:spPr/>
      <dgm:t>
        <a:bodyPr/>
        <a:lstStyle/>
        <a:p>
          <a:r>
            <a:rPr lang="en-GB" dirty="0"/>
            <a:t>Programming</a:t>
          </a:r>
        </a:p>
      </dgm:t>
    </dgm:pt>
    <dgm:pt modelId="{A2530204-3CE6-C246-8BE6-52D7C638609B}" type="parTrans" cxnId="{03D67AE9-D5B0-7740-A06A-10E969E3434D}">
      <dgm:prSet/>
      <dgm:spPr/>
      <dgm:t>
        <a:bodyPr/>
        <a:lstStyle/>
        <a:p>
          <a:endParaRPr lang="en-GB"/>
        </a:p>
      </dgm:t>
    </dgm:pt>
    <dgm:pt modelId="{C031146E-B382-B944-9163-16CC15ABF45D}" type="sibTrans" cxnId="{03D67AE9-D5B0-7740-A06A-10E969E3434D}">
      <dgm:prSet/>
      <dgm:spPr/>
      <dgm:t>
        <a:bodyPr/>
        <a:lstStyle/>
        <a:p>
          <a:endParaRPr lang="en-GB"/>
        </a:p>
      </dgm:t>
    </dgm:pt>
    <dgm:pt modelId="{061AAA68-05FC-F64E-8751-EA7CFD35623D}" type="pres">
      <dgm:prSet presAssocID="{1C0747A9-5E2E-B047-AD9D-A60D3581A701}" presName="hierChild1" presStyleCnt="0">
        <dgm:presLayoutVars>
          <dgm:orgChart val="1"/>
          <dgm:chPref val="1"/>
          <dgm:dir/>
          <dgm:animOne val="branch"/>
          <dgm:animLvl val="lvl"/>
          <dgm:resizeHandles/>
        </dgm:presLayoutVars>
      </dgm:prSet>
      <dgm:spPr/>
    </dgm:pt>
    <dgm:pt modelId="{EE6A7029-2A84-0847-B059-F838BF7BA11D}" type="pres">
      <dgm:prSet presAssocID="{74ED5BE5-14FA-3B47-8EA1-8A985CB6A2AE}" presName="hierRoot1" presStyleCnt="0">
        <dgm:presLayoutVars>
          <dgm:hierBranch val="init"/>
        </dgm:presLayoutVars>
      </dgm:prSet>
      <dgm:spPr/>
    </dgm:pt>
    <dgm:pt modelId="{78608EEA-392A-E848-8E8A-68FB99E0AC1A}" type="pres">
      <dgm:prSet presAssocID="{74ED5BE5-14FA-3B47-8EA1-8A985CB6A2AE}" presName="rootComposite1" presStyleCnt="0"/>
      <dgm:spPr/>
    </dgm:pt>
    <dgm:pt modelId="{71281CBD-06EE-334B-A164-E52F06A4988E}" type="pres">
      <dgm:prSet presAssocID="{74ED5BE5-14FA-3B47-8EA1-8A985CB6A2AE}" presName="rootText1" presStyleLbl="node0" presStyleIdx="0" presStyleCnt="1">
        <dgm:presLayoutVars>
          <dgm:chMax/>
          <dgm:chPref val="3"/>
        </dgm:presLayoutVars>
      </dgm:prSet>
      <dgm:spPr/>
    </dgm:pt>
    <dgm:pt modelId="{8E062DEE-47F0-3748-AA56-D3A290AF6A72}" type="pres">
      <dgm:prSet presAssocID="{74ED5BE5-14FA-3B47-8EA1-8A985CB6A2AE}" presName="titleText1" presStyleLbl="fgAcc0" presStyleIdx="0" presStyleCnt="1">
        <dgm:presLayoutVars>
          <dgm:chMax val="0"/>
          <dgm:chPref val="0"/>
        </dgm:presLayoutVars>
      </dgm:prSet>
      <dgm:spPr/>
    </dgm:pt>
    <dgm:pt modelId="{2BFDE8D4-5E48-6345-9D73-9DBF5125A187}" type="pres">
      <dgm:prSet presAssocID="{74ED5BE5-14FA-3B47-8EA1-8A985CB6A2AE}" presName="rootConnector1" presStyleLbl="node1" presStyleIdx="0" presStyleCnt="3"/>
      <dgm:spPr/>
    </dgm:pt>
    <dgm:pt modelId="{381201D6-8E09-754E-933A-8033E0EDD4A8}" type="pres">
      <dgm:prSet presAssocID="{74ED5BE5-14FA-3B47-8EA1-8A985CB6A2AE}" presName="hierChild2" presStyleCnt="0"/>
      <dgm:spPr/>
    </dgm:pt>
    <dgm:pt modelId="{3A4715E6-E5D3-DA4D-8028-03AF2189356D}" type="pres">
      <dgm:prSet presAssocID="{979916A5-AA2A-524F-BFB7-1BA466651E8B}" presName="Name37" presStyleLbl="parChTrans1D2" presStyleIdx="0" presStyleCnt="4"/>
      <dgm:spPr/>
    </dgm:pt>
    <dgm:pt modelId="{0A749C71-85DB-014A-B2E9-08D9796E3892}" type="pres">
      <dgm:prSet presAssocID="{31DDD6E3-EF9E-134F-BD06-9CF125F9354B}" presName="hierRoot2" presStyleCnt="0">
        <dgm:presLayoutVars>
          <dgm:hierBranch val="init"/>
        </dgm:presLayoutVars>
      </dgm:prSet>
      <dgm:spPr/>
    </dgm:pt>
    <dgm:pt modelId="{9E42E798-E450-0F44-B7A9-1F3B040985B2}" type="pres">
      <dgm:prSet presAssocID="{31DDD6E3-EF9E-134F-BD06-9CF125F9354B}" presName="rootComposite" presStyleCnt="0"/>
      <dgm:spPr/>
    </dgm:pt>
    <dgm:pt modelId="{737C1C41-C938-C340-AA67-4B3FD65F6647}" type="pres">
      <dgm:prSet presAssocID="{31DDD6E3-EF9E-134F-BD06-9CF125F9354B}" presName="rootText" presStyleLbl="node1" presStyleIdx="0" presStyleCnt="3">
        <dgm:presLayoutVars>
          <dgm:chMax/>
          <dgm:chPref val="3"/>
        </dgm:presLayoutVars>
      </dgm:prSet>
      <dgm:spPr/>
    </dgm:pt>
    <dgm:pt modelId="{979AF993-982C-5547-BE4D-59039655C32C}" type="pres">
      <dgm:prSet presAssocID="{31DDD6E3-EF9E-134F-BD06-9CF125F9354B}" presName="titleText2" presStyleLbl="fgAcc1" presStyleIdx="0" presStyleCnt="3">
        <dgm:presLayoutVars>
          <dgm:chMax val="0"/>
          <dgm:chPref val="0"/>
        </dgm:presLayoutVars>
      </dgm:prSet>
      <dgm:spPr/>
    </dgm:pt>
    <dgm:pt modelId="{78722C67-49EB-4141-A24B-561A9DAE8DF9}" type="pres">
      <dgm:prSet presAssocID="{31DDD6E3-EF9E-134F-BD06-9CF125F9354B}" presName="rootConnector" presStyleLbl="node2" presStyleIdx="0" presStyleCnt="0"/>
      <dgm:spPr/>
    </dgm:pt>
    <dgm:pt modelId="{1E6CEC0C-CE0D-1445-A52F-94330FFF3AE5}" type="pres">
      <dgm:prSet presAssocID="{31DDD6E3-EF9E-134F-BD06-9CF125F9354B}" presName="hierChild4" presStyleCnt="0"/>
      <dgm:spPr/>
    </dgm:pt>
    <dgm:pt modelId="{E1E75766-29AC-964A-BEF2-B2B645D9B83B}" type="pres">
      <dgm:prSet presAssocID="{31DDD6E3-EF9E-134F-BD06-9CF125F9354B}" presName="hierChild5" presStyleCnt="0"/>
      <dgm:spPr/>
    </dgm:pt>
    <dgm:pt modelId="{EF508BC8-9FFA-8441-985D-D12FDAFB1019}" type="pres">
      <dgm:prSet presAssocID="{71FBEB1B-1D06-824C-BCA3-A10819B8C1DA}" presName="Name37" presStyleLbl="parChTrans1D2" presStyleIdx="1" presStyleCnt="4"/>
      <dgm:spPr/>
    </dgm:pt>
    <dgm:pt modelId="{C8227FDB-3918-314C-BC78-D30864316862}" type="pres">
      <dgm:prSet presAssocID="{1D28284A-5D2C-4D48-9E41-69D844E7D196}" presName="hierRoot2" presStyleCnt="0">
        <dgm:presLayoutVars>
          <dgm:hierBranch val="init"/>
        </dgm:presLayoutVars>
      </dgm:prSet>
      <dgm:spPr/>
    </dgm:pt>
    <dgm:pt modelId="{06F480A0-F9E1-1741-9502-8309755BDF89}" type="pres">
      <dgm:prSet presAssocID="{1D28284A-5D2C-4D48-9E41-69D844E7D196}" presName="rootComposite" presStyleCnt="0"/>
      <dgm:spPr/>
    </dgm:pt>
    <dgm:pt modelId="{A385B284-AAEC-D74B-9EB8-C8D6C5122F7F}" type="pres">
      <dgm:prSet presAssocID="{1D28284A-5D2C-4D48-9E41-69D844E7D196}" presName="rootText" presStyleLbl="node1" presStyleIdx="1" presStyleCnt="3">
        <dgm:presLayoutVars>
          <dgm:chMax/>
          <dgm:chPref val="3"/>
        </dgm:presLayoutVars>
      </dgm:prSet>
      <dgm:spPr/>
    </dgm:pt>
    <dgm:pt modelId="{5A82B5CE-E019-5445-807F-F2665033A4CD}" type="pres">
      <dgm:prSet presAssocID="{1D28284A-5D2C-4D48-9E41-69D844E7D196}" presName="titleText2" presStyleLbl="fgAcc1" presStyleIdx="1" presStyleCnt="3">
        <dgm:presLayoutVars>
          <dgm:chMax val="0"/>
          <dgm:chPref val="0"/>
        </dgm:presLayoutVars>
      </dgm:prSet>
      <dgm:spPr/>
    </dgm:pt>
    <dgm:pt modelId="{9B18FBCA-5C29-9343-8B20-7A89255823CA}" type="pres">
      <dgm:prSet presAssocID="{1D28284A-5D2C-4D48-9E41-69D844E7D196}" presName="rootConnector" presStyleLbl="node2" presStyleIdx="0" presStyleCnt="0"/>
      <dgm:spPr/>
    </dgm:pt>
    <dgm:pt modelId="{AD30B7BE-C0C3-DA47-9D90-15EA7B728E38}" type="pres">
      <dgm:prSet presAssocID="{1D28284A-5D2C-4D48-9E41-69D844E7D196}" presName="hierChild4" presStyleCnt="0"/>
      <dgm:spPr/>
    </dgm:pt>
    <dgm:pt modelId="{22C90655-1FF1-A949-A1B9-EC13F21A929D}" type="pres">
      <dgm:prSet presAssocID="{1D28284A-5D2C-4D48-9E41-69D844E7D196}" presName="hierChild5" presStyleCnt="0"/>
      <dgm:spPr/>
    </dgm:pt>
    <dgm:pt modelId="{EE6FCCD6-7459-1444-9555-1CE83D665E4D}" type="pres">
      <dgm:prSet presAssocID="{A2530204-3CE6-C246-8BE6-52D7C638609B}" presName="Name37" presStyleLbl="parChTrans1D2" presStyleIdx="2" presStyleCnt="4"/>
      <dgm:spPr/>
    </dgm:pt>
    <dgm:pt modelId="{8E3B85DD-5699-5D48-B308-3713F0BC5CB2}" type="pres">
      <dgm:prSet presAssocID="{1FA8BF79-8BD9-D440-8080-B8548B217C73}" presName="hierRoot2" presStyleCnt="0">
        <dgm:presLayoutVars>
          <dgm:hierBranch val="init"/>
        </dgm:presLayoutVars>
      </dgm:prSet>
      <dgm:spPr/>
    </dgm:pt>
    <dgm:pt modelId="{162BE1AF-622E-BC41-9223-130ED07F0464}" type="pres">
      <dgm:prSet presAssocID="{1FA8BF79-8BD9-D440-8080-B8548B217C73}" presName="rootComposite" presStyleCnt="0"/>
      <dgm:spPr/>
    </dgm:pt>
    <dgm:pt modelId="{10B2BDC9-49AD-5B48-A5B1-4FBEF069A475}" type="pres">
      <dgm:prSet presAssocID="{1FA8BF79-8BD9-D440-8080-B8548B217C73}" presName="rootText" presStyleLbl="node1" presStyleIdx="2" presStyleCnt="3">
        <dgm:presLayoutVars>
          <dgm:chMax/>
          <dgm:chPref val="3"/>
        </dgm:presLayoutVars>
      </dgm:prSet>
      <dgm:spPr/>
    </dgm:pt>
    <dgm:pt modelId="{115964BB-D4B1-1141-BBEA-CB6DA27E07C6}" type="pres">
      <dgm:prSet presAssocID="{1FA8BF79-8BD9-D440-8080-B8548B217C73}" presName="titleText2" presStyleLbl="fgAcc1" presStyleIdx="2" presStyleCnt="3">
        <dgm:presLayoutVars>
          <dgm:chMax val="0"/>
          <dgm:chPref val="0"/>
        </dgm:presLayoutVars>
      </dgm:prSet>
      <dgm:spPr/>
    </dgm:pt>
    <dgm:pt modelId="{A2ED1B88-86CB-5142-A63F-2F0F397C0AA1}" type="pres">
      <dgm:prSet presAssocID="{1FA8BF79-8BD9-D440-8080-B8548B217C73}" presName="rootConnector" presStyleLbl="node2" presStyleIdx="0" presStyleCnt="0"/>
      <dgm:spPr/>
    </dgm:pt>
    <dgm:pt modelId="{B318D384-C9DE-334E-9119-454A7EB19092}" type="pres">
      <dgm:prSet presAssocID="{1FA8BF79-8BD9-D440-8080-B8548B217C73}" presName="hierChild4" presStyleCnt="0"/>
      <dgm:spPr/>
    </dgm:pt>
    <dgm:pt modelId="{0D688BCF-1F70-5D46-BF1D-1CB70E5F239A}" type="pres">
      <dgm:prSet presAssocID="{1FA8BF79-8BD9-D440-8080-B8548B217C73}" presName="hierChild5" presStyleCnt="0"/>
      <dgm:spPr/>
    </dgm:pt>
    <dgm:pt modelId="{522CE638-1AE9-A444-94DF-CEF74EA9C4AB}" type="pres">
      <dgm:prSet presAssocID="{74ED5BE5-14FA-3B47-8EA1-8A985CB6A2AE}" presName="hierChild3" presStyleCnt="0"/>
      <dgm:spPr/>
    </dgm:pt>
    <dgm:pt modelId="{0BB92C8C-F4CF-9E46-907F-C9D630E4BA9F}" type="pres">
      <dgm:prSet presAssocID="{899143B8-63AD-F44F-BB0E-0FC093C9B604}" presName="Name96" presStyleLbl="parChTrans1D2" presStyleIdx="3" presStyleCnt="4"/>
      <dgm:spPr/>
    </dgm:pt>
    <dgm:pt modelId="{1B658BC7-930B-E746-8817-18A5D8368E88}" type="pres">
      <dgm:prSet presAssocID="{BD502DA6-5947-434F-B725-625750C3618C}" presName="hierRoot3" presStyleCnt="0">
        <dgm:presLayoutVars>
          <dgm:hierBranch val="init"/>
        </dgm:presLayoutVars>
      </dgm:prSet>
      <dgm:spPr/>
    </dgm:pt>
    <dgm:pt modelId="{90E5425C-3AF5-6B4E-8B15-2B88FB7CF00A}" type="pres">
      <dgm:prSet presAssocID="{BD502DA6-5947-434F-B725-625750C3618C}" presName="rootComposite3" presStyleCnt="0"/>
      <dgm:spPr/>
    </dgm:pt>
    <dgm:pt modelId="{CC0438C8-04A2-7F4B-89BF-41DBF0BED05F}" type="pres">
      <dgm:prSet presAssocID="{BD502DA6-5947-434F-B725-625750C3618C}" presName="rootText3" presStyleLbl="asst1" presStyleIdx="0" presStyleCnt="1">
        <dgm:presLayoutVars>
          <dgm:chPref val="3"/>
        </dgm:presLayoutVars>
      </dgm:prSet>
      <dgm:spPr/>
    </dgm:pt>
    <dgm:pt modelId="{3F0E9945-0190-4845-8CD5-EA29F3CE1D23}" type="pres">
      <dgm:prSet presAssocID="{BD502DA6-5947-434F-B725-625750C3618C}" presName="titleText3" presStyleLbl="fgAcc2" presStyleIdx="0" presStyleCnt="1">
        <dgm:presLayoutVars>
          <dgm:chMax val="0"/>
          <dgm:chPref val="0"/>
        </dgm:presLayoutVars>
      </dgm:prSet>
      <dgm:spPr/>
    </dgm:pt>
    <dgm:pt modelId="{6D80058E-89CD-984D-96F7-B90CCCB7B4D1}" type="pres">
      <dgm:prSet presAssocID="{BD502DA6-5947-434F-B725-625750C3618C}" presName="rootConnector3" presStyleLbl="asst1" presStyleIdx="0" presStyleCnt="1"/>
      <dgm:spPr/>
    </dgm:pt>
    <dgm:pt modelId="{9E6DBD73-8DCE-814F-87A0-4BBCC374F295}" type="pres">
      <dgm:prSet presAssocID="{BD502DA6-5947-434F-B725-625750C3618C}" presName="hierChild6" presStyleCnt="0"/>
      <dgm:spPr/>
    </dgm:pt>
    <dgm:pt modelId="{9BBE647D-D902-3745-85F5-8A2C9600CF3A}" type="pres">
      <dgm:prSet presAssocID="{BD502DA6-5947-434F-B725-625750C3618C}" presName="hierChild7" presStyleCnt="0"/>
      <dgm:spPr/>
    </dgm:pt>
  </dgm:ptLst>
  <dgm:cxnLst>
    <dgm:cxn modelId="{D9314B0B-ABA2-EF43-A0B5-9604DE40E7DB}" type="presOf" srcId="{1D28284A-5D2C-4D48-9E41-69D844E7D196}" destId="{A385B284-AAEC-D74B-9EB8-C8D6C5122F7F}" srcOrd="0" destOrd="0" presId="urn:microsoft.com/office/officeart/2008/layout/NameandTitleOrganizationalChart"/>
    <dgm:cxn modelId="{2F26AE0F-11CB-7346-AEB2-7AF97EE68124}" type="presOf" srcId="{BD502DA6-5947-434F-B725-625750C3618C}" destId="{6D80058E-89CD-984D-96F7-B90CCCB7B4D1}" srcOrd="1" destOrd="0" presId="urn:microsoft.com/office/officeart/2008/layout/NameandTitleOrganizationalChart"/>
    <dgm:cxn modelId="{A188922B-706A-4B4E-B8FA-E02D536F5969}" srcId="{1C0747A9-5E2E-B047-AD9D-A60D3581A701}" destId="{74ED5BE5-14FA-3B47-8EA1-8A985CB6A2AE}" srcOrd="0" destOrd="0" parTransId="{269BA1B5-2D31-CE43-B424-088905A09669}" sibTransId="{FE19DF7F-831F-7F4C-BB95-9B21AA63BCA4}"/>
    <dgm:cxn modelId="{11019337-7AA0-634C-89FA-B3E07748626B}" type="presOf" srcId="{31DDD6E3-EF9E-134F-BD06-9CF125F9354B}" destId="{737C1C41-C938-C340-AA67-4B3FD65F6647}" srcOrd="0" destOrd="0" presId="urn:microsoft.com/office/officeart/2008/layout/NameandTitleOrganizationalChart"/>
    <dgm:cxn modelId="{62CAA039-99EF-D74C-B221-4D0BF61E2319}" type="presOf" srcId="{74ED5BE5-14FA-3B47-8EA1-8A985CB6A2AE}" destId="{71281CBD-06EE-334B-A164-E52F06A4988E}" srcOrd="0" destOrd="0" presId="urn:microsoft.com/office/officeart/2008/layout/NameandTitleOrganizationalChart"/>
    <dgm:cxn modelId="{970BA43A-DA93-2441-ADFA-D191A1FCC55E}" type="presOf" srcId="{1FA8BF79-8BD9-D440-8080-B8548B217C73}" destId="{10B2BDC9-49AD-5B48-A5B1-4FBEF069A475}" srcOrd="0" destOrd="0" presId="urn:microsoft.com/office/officeart/2008/layout/NameandTitleOrganizationalChart"/>
    <dgm:cxn modelId="{67B61D49-A10F-EE42-B0C1-7C60BFB8F2F5}" type="presOf" srcId="{31DDD6E3-EF9E-134F-BD06-9CF125F9354B}" destId="{78722C67-49EB-4141-A24B-561A9DAE8DF9}" srcOrd="1" destOrd="0" presId="urn:microsoft.com/office/officeart/2008/layout/NameandTitleOrganizationalChart"/>
    <dgm:cxn modelId="{B73FAC4A-10EE-5445-BB6D-2BBA26046892}" srcId="{74ED5BE5-14FA-3B47-8EA1-8A985CB6A2AE}" destId="{1D28284A-5D2C-4D48-9E41-69D844E7D196}" srcOrd="2" destOrd="0" parTransId="{71FBEB1B-1D06-824C-BCA3-A10819B8C1DA}" sibTransId="{2D4DEDBB-CFD4-144A-9E99-8410CA03C7F7}"/>
    <dgm:cxn modelId="{A876956B-7F95-6B41-AD76-25A7E407CC5D}" type="presOf" srcId="{899143B8-63AD-F44F-BB0E-0FC093C9B604}" destId="{0BB92C8C-F4CF-9E46-907F-C9D630E4BA9F}" srcOrd="0" destOrd="0" presId="urn:microsoft.com/office/officeart/2008/layout/NameandTitleOrganizationalChart"/>
    <dgm:cxn modelId="{85E18184-7D49-4440-AEE1-25D8BCF50C23}" type="presOf" srcId="{979916A5-AA2A-524F-BFB7-1BA466651E8B}" destId="{3A4715E6-E5D3-DA4D-8028-03AF2189356D}" srcOrd="0" destOrd="0" presId="urn:microsoft.com/office/officeart/2008/layout/NameandTitleOrganizationalChart"/>
    <dgm:cxn modelId="{A10F6F8C-A410-C548-8331-DF15BEF7ED3A}" type="presOf" srcId="{74ED5BE5-14FA-3B47-8EA1-8A985CB6A2AE}" destId="{2BFDE8D4-5E48-6345-9D73-9DBF5125A187}" srcOrd="1" destOrd="0" presId="urn:microsoft.com/office/officeart/2008/layout/NameandTitleOrganizationalChart"/>
    <dgm:cxn modelId="{A631B18D-804A-DD43-849C-50923B025FD9}" type="presOf" srcId="{2D4DEDBB-CFD4-144A-9E99-8410CA03C7F7}" destId="{5A82B5CE-E019-5445-807F-F2665033A4CD}" srcOrd="0" destOrd="0" presId="urn:microsoft.com/office/officeart/2008/layout/NameandTitleOrganizationalChart"/>
    <dgm:cxn modelId="{11DFDE96-FF9E-C249-9604-FE5E0B381F63}" srcId="{74ED5BE5-14FA-3B47-8EA1-8A985CB6A2AE}" destId="{BD502DA6-5947-434F-B725-625750C3618C}" srcOrd="0" destOrd="0" parTransId="{899143B8-63AD-F44F-BB0E-0FC093C9B604}" sibTransId="{71F482F3-4F98-7745-BCB0-A55064DAC955}"/>
    <dgm:cxn modelId="{A54DCD9D-2231-E14A-8512-723F6651C99F}" srcId="{74ED5BE5-14FA-3B47-8EA1-8A985CB6A2AE}" destId="{31DDD6E3-EF9E-134F-BD06-9CF125F9354B}" srcOrd="1" destOrd="0" parTransId="{979916A5-AA2A-524F-BFB7-1BA466651E8B}" sibTransId="{2EC8D76F-ADE9-B24C-96D0-1A6647FBE1CA}"/>
    <dgm:cxn modelId="{6B747B9E-4A94-3248-AE39-F065F06DC33F}" type="presOf" srcId="{A2530204-3CE6-C246-8BE6-52D7C638609B}" destId="{EE6FCCD6-7459-1444-9555-1CE83D665E4D}" srcOrd="0" destOrd="0" presId="urn:microsoft.com/office/officeart/2008/layout/NameandTitleOrganizationalChart"/>
    <dgm:cxn modelId="{EACC95B0-90E3-9B48-A240-249DC1292500}" type="presOf" srcId="{71FBEB1B-1D06-824C-BCA3-A10819B8C1DA}" destId="{EF508BC8-9FFA-8441-985D-D12FDAFB1019}" srcOrd="0" destOrd="0" presId="urn:microsoft.com/office/officeart/2008/layout/NameandTitleOrganizationalChart"/>
    <dgm:cxn modelId="{E22088BC-A0B3-C94B-BC41-48E4BCC37F52}" type="presOf" srcId="{1C0747A9-5E2E-B047-AD9D-A60D3581A701}" destId="{061AAA68-05FC-F64E-8751-EA7CFD35623D}" srcOrd="0" destOrd="0" presId="urn:microsoft.com/office/officeart/2008/layout/NameandTitleOrganizationalChart"/>
    <dgm:cxn modelId="{29A83EC4-9CD1-5840-97C1-5F35AB45EA7F}" type="presOf" srcId="{1FA8BF79-8BD9-D440-8080-B8548B217C73}" destId="{A2ED1B88-86CB-5142-A63F-2F0F397C0AA1}" srcOrd="1" destOrd="0" presId="urn:microsoft.com/office/officeart/2008/layout/NameandTitleOrganizationalChart"/>
    <dgm:cxn modelId="{161878CC-1555-6C4C-BEEC-CCB32B2B83AB}" type="presOf" srcId="{C031146E-B382-B944-9163-16CC15ABF45D}" destId="{115964BB-D4B1-1141-BBEA-CB6DA27E07C6}" srcOrd="0" destOrd="0" presId="urn:microsoft.com/office/officeart/2008/layout/NameandTitleOrganizationalChart"/>
    <dgm:cxn modelId="{9519E8D8-76CC-814A-914E-B7E481FE04EC}" type="presOf" srcId="{FE19DF7F-831F-7F4C-BB95-9B21AA63BCA4}" destId="{8E062DEE-47F0-3748-AA56-D3A290AF6A72}" srcOrd="0" destOrd="0" presId="urn:microsoft.com/office/officeart/2008/layout/NameandTitleOrganizationalChart"/>
    <dgm:cxn modelId="{03D67AE9-D5B0-7740-A06A-10E969E3434D}" srcId="{74ED5BE5-14FA-3B47-8EA1-8A985CB6A2AE}" destId="{1FA8BF79-8BD9-D440-8080-B8548B217C73}" srcOrd="3" destOrd="0" parTransId="{A2530204-3CE6-C246-8BE6-52D7C638609B}" sibTransId="{C031146E-B382-B944-9163-16CC15ABF45D}"/>
    <dgm:cxn modelId="{29A0BBF8-10CC-3040-B053-6BDD88791C67}" type="presOf" srcId="{71F482F3-4F98-7745-BCB0-A55064DAC955}" destId="{3F0E9945-0190-4845-8CD5-EA29F3CE1D23}" srcOrd="0" destOrd="0" presId="urn:microsoft.com/office/officeart/2008/layout/NameandTitleOrganizationalChart"/>
    <dgm:cxn modelId="{8BE522FC-6DB8-A246-8A54-4BCAA7E3852F}" type="presOf" srcId="{BD502DA6-5947-434F-B725-625750C3618C}" destId="{CC0438C8-04A2-7F4B-89BF-41DBF0BED05F}" srcOrd="0" destOrd="0" presId="urn:microsoft.com/office/officeart/2008/layout/NameandTitleOrganizationalChart"/>
    <dgm:cxn modelId="{A68FFEFE-689B-3941-85EF-D8D6DB10F1CA}" type="presOf" srcId="{2EC8D76F-ADE9-B24C-96D0-1A6647FBE1CA}" destId="{979AF993-982C-5547-BE4D-59039655C32C}" srcOrd="0" destOrd="0" presId="urn:microsoft.com/office/officeart/2008/layout/NameandTitleOrganizationalChart"/>
    <dgm:cxn modelId="{05EFF0FF-B2BA-7E42-BC2B-84B938512FC6}" type="presOf" srcId="{1D28284A-5D2C-4D48-9E41-69D844E7D196}" destId="{9B18FBCA-5C29-9343-8B20-7A89255823CA}" srcOrd="1" destOrd="0" presId="urn:microsoft.com/office/officeart/2008/layout/NameandTitleOrganizationalChart"/>
    <dgm:cxn modelId="{6F6CF3E8-B063-844E-976A-A31119472AA1}" type="presParOf" srcId="{061AAA68-05FC-F64E-8751-EA7CFD35623D}" destId="{EE6A7029-2A84-0847-B059-F838BF7BA11D}" srcOrd="0" destOrd="0" presId="urn:microsoft.com/office/officeart/2008/layout/NameandTitleOrganizationalChart"/>
    <dgm:cxn modelId="{A5FA3805-CBDA-F548-9587-F9E5E0A90430}" type="presParOf" srcId="{EE6A7029-2A84-0847-B059-F838BF7BA11D}" destId="{78608EEA-392A-E848-8E8A-68FB99E0AC1A}" srcOrd="0" destOrd="0" presId="urn:microsoft.com/office/officeart/2008/layout/NameandTitleOrganizationalChart"/>
    <dgm:cxn modelId="{09B4D638-75C0-1D47-B98C-5D45451B625F}" type="presParOf" srcId="{78608EEA-392A-E848-8E8A-68FB99E0AC1A}" destId="{71281CBD-06EE-334B-A164-E52F06A4988E}" srcOrd="0" destOrd="0" presId="urn:microsoft.com/office/officeart/2008/layout/NameandTitleOrganizationalChart"/>
    <dgm:cxn modelId="{686643B9-5858-B64E-9A37-2393EC3EBF5E}" type="presParOf" srcId="{78608EEA-392A-E848-8E8A-68FB99E0AC1A}" destId="{8E062DEE-47F0-3748-AA56-D3A290AF6A72}" srcOrd="1" destOrd="0" presId="urn:microsoft.com/office/officeart/2008/layout/NameandTitleOrganizationalChart"/>
    <dgm:cxn modelId="{025F1696-F436-D14E-9095-5E5361013F3B}" type="presParOf" srcId="{78608EEA-392A-E848-8E8A-68FB99E0AC1A}" destId="{2BFDE8D4-5E48-6345-9D73-9DBF5125A187}" srcOrd="2" destOrd="0" presId="urn:microsoft.com/office/officeart/2008/layout/NameandTitleOrganizationalChart"/>
    <dgm:cxn modelId="{5691EE49-CD6E-A54D-A8AD-AD3EC742BAD8}" type="presParOf" srcId="{EE6A7029-2A84-0847-B059-F838BF7BA11D}" destId="{381201D6-8E09-754E-933A-8033E0EDD4A8}" srcOrd="1" destOrd="0" presId="urn:microsoft.com/office/officeart/2008/layout/NameandTitleOrganizationalChart"/>
    <dgm:cxn modelId="{39E632D2-9370-E24A-853C-C1750E060BB9}" type="presParOf" srcId="{381201D6-8E09-754E-933A-8033E0EDD4A8}" destId="{3A4715E6-E5D3-DA4D-8028-03AF2189356D}" srcOrd="0" destOrd="0" presId="urn:microsoft.com/office/officeart/2008/layout/NameandTitleOrganizationalChart"/>
    <dgm:cxn modelId="{2FE63A4A-AFF8-224A-8F01-6EEB8541D075}" type="presParOf" srcId="{381201D6-8E09-754E-933A-8033E0EDD4A8}" destId="{0A749C71-85DB-014A-B2E9-08D9796E3892}" srcOrd="1" destOrd="0" presId="urn:microsoft.com/office/officeart/2008/layout/NameandTitleOrganizationalChart"/>
    <dgm:cxn modelId="{E175D4E2-96C4-234D-80ED-3366657AAE1D}" type="presParOf" srcId="{0A749C71-85DB-014A-B2E9-08D9796E3892}" destId="{9E42E798-E450-0F44-B7A9-1F3B040985B2}" srcOrd="0" destOrd="0" presId="urn:microsoft.com/office/officeart/2008/layout/NameandTitleOrganizationalChart"/>
    <dgm:cxn modelId="{FE343A07-8134-9740-A5B9-86B206C48667}" type="presParOf" srcId="{9E42E798-E450-0F44-B7A9-1F3B040985B2}" destId="{737C1C41-C938-C340-AA67-4B3FD65F6647}" srcOrd="0" destOrd="0" presId="urn:microsoft.com/office/officeart/2008/layout/NameandTitleOrganizationalChart"/>
    <dgm:cxn modelId="{375B91FC-8CC6-5A44-AAE3-E75FAF9B8B20}" type="presParOf" srcId="{9E42E798-E450-0F44-B7A9-1F3B040985B2}" destId="{979AF993-982C-5547-BE4D-59039655C32C}" srcOrd="1" destOrd="0" presId="urn:microsoft.com/office/officeart/2008/layout/NameandTitleOrganizationalChart"/>
    <dgm:cxn modelId="{8F92E1E0-C46A-7B4B-A1CE-449458A3FBF6}" type="presParOf" srcId="{9E42E798-E450-0F44-B7A9-1F3B040985B2}" destId="{78722C67-49EB-4141-A24B-561A9DAE8DF9}" srcOrd="2" destOrd="0" presId="urn:microsoft.com/office/officeart/2008/layout/NameandTitleOrganizationalChart"/>
    <dgm:cxn modelId="{B21DA7A2-92B4-4646-9B7F-A8ACE2B55FD0}" type="presParOf" srcId="{0A749C71-85DB-014A-B2E9-08D9796E3892}" destId="{1E6CEC0C-CE0D-1445-A52F-94330FFF3AE5}" srcOrd="1" destOrd="0" presId="urn:microsoft.com/office/officeart/2008/layout/NameandTitleOrganizationalChart"/>
    <dgm:cxn modelId="{E2B5E75D-C10A-CB4A-88A0-D5D8AD97F023}" type="presParOf" srcId="{0A749C71-85DB-014A-B2E9-08D9796E3892}" destId="{E1E75766-29AC-964A-BEF2-B2B645D9B83B}" srcOrd="2" destOrd="0" presId="urn:microsoft.com/office/officeart/2008/layout/NameandTitleOrganizationalChart"/>
    <dgm:cxn modelId="{2459429C-9BAA-A344-B545-BD2F9781CD1E}" type="presParOf" srcId="{381201D6-8E09-754E-933A-8033E0EDD4A8}" destId="{EF508BC8-9FFA-8441-985D-D12FDAFB1019}" srcOrd="2" destOrd="0" presId="urn:microsoft.com/office/officeart/2008/layout/NameandTitleOrganizationalChart"/>
    <dgm:cxn modelId="{6940A07E-2A11-874B-9E79-465B7588B629}" type="presParOf" srcId="{381201D6-8E09-754E-933A-8033E0EDD4A8}" destId="{C8227FDB-3918-314C-BC78-D30864316862}" srcOrd="3" destOrd="0" presId="urn:microsoft.com/office/officeart/2008/layout/NameandTitleOrganizationalChart"/>
    <dgm:cxn modelId="{1A6180AB-B3D1-9449-8ABC-5504033A69AF}" type="presParOf" srcId="{C8227FDB-3918-314C-BC78-D30864316862}" destId="{06F480A0-F9E1-1741-9502-8309755BDF89}" srcOrd="0" destOrd="0" presId="urn:microsoft.com/office/officeart/2008/layout/NameandTitleOrganizationalChart"/>
    <dgm:cxn modelId="{E3EFDBEB-34DC-BE40-82AE-FAB3834A14DB}" type="presParOf" srcId="{06F480A0-F9E1-1741-9502-8309755BDF89}" destId="{A385B284-AAEC-D74B-9EB8-C8D6C5122F7F}" srcOrd="0" destOrd="0" presId="urn:microsoft.com/office/officeart/2008/layout/NameandTitleOrganizationalChart"/>
    <dgm:cxn modelId="{5B8C2B50-7D42-D04D-98D9-186B753EA54C}" type="presParOf" srcId="{06F480A0-F9E1-1741-9502-8309755BDF89}" destId="{5A82B5CE-E019-5445-807F-F2665033A4CD}" srcOrd="1" destOrd="0" presId="urn:microsoft.com/office/officeart/2008/layout/NameandTitleOrganizationalChart"/>
    <dgm:cxn modelId="{B8E8CD8D-1719-0040-9EAA-8FF7821C10EA}" type="presParOf" srcId="{06F480A0-F9E1-1741-9502-8309755BDF89}" destId="{9B18FBCA-5C29-9343-8B20-7A89255823CA}" srcOrd="2" destOrd="0" presId="urn:microsoft.com/office/officeart/2008/layout/NameandTitleOrganizationalChart"/>
    <dgm:cxn modelId="{53BA25B0-71AE-1748-AD3E-E6D7B3719556}" type="presParOf" srcId="{C8227FDB-3918-314C-BC78-D30864316862}" destId="{AD30B7BE-C0C3-DA47-9D90-15EA7B728E38}" srcOrd="1" destOrd="0" presId="urn:microsoft.com/office/officeart/2008/layout/NameandTitleOrganizationalChart"/>
    <dgm:cxn modelId="{E677C5E9-D214-EF4D-BF5F-D0FF31F0F701}" type="presParOf" srcId="{C8227FDB-3918-314C-BC78-D30864316862}" destId="{22C90655-1FF1-A949-A1B9-EC13F21A929D}" srcOrd="2" destOrd="0" presId="urn:microsoft.com/office/officeart/2008/layout/NameandTitleOrganizationalChart"/>
    <dgm:cxn modelId="{2A5ABD01-BFB4-084B-8E84-71DE014EBFB2}" type="presParOf" srcId="{381201D6-8E09-754E-933A-8033E0EDD4A8}" destId="{EE6FCCD6-7459-1444-9555-1CE83D665E4D}" srcOrd="4" destOrd="0" presId="urn:microsoft.com/office/officeart/2008/layout/NameandTitleOrganizationalChart"/>
    <dgm:cxn modelId="{6FCE7112-7BE1-2E4F-AD3A-4F78D7E4F779}" type="presParOf" srcId="{381201D6-8E09-754E-933A-8033E0EDD4A8}" destId="{8E3B85DD-5699-5D48-B308-3713F0BC5CB2}" srcOrd="5" destOrd="0" presId="urn:microsoft.com/office/officeart/2008/layout/NameandTitleOrganizationalChart"/>
    <dgm:cxn modelId="{6556A534-A265-5147-92B0-C0E19348AB9A}" type="presParOf" srcId="{8E3B85DD-5699-5D48-B308-3713F0BC5CB2}" destId="{162BE1AF-622E-BC41-9223-130ED07F0464}" srcOrd="0" destOrd="0" presId="urn:microsoft.com/office/officeart/2008/layout/NameandTitleOrganizationalChart"/>
    <dgm:cxn modelId="{5B01B7C9-D172-0743-A2F1-348436243151}" type="presParOf" srcId="{162BE1AF-622E-BC41-9223-130ED07F0464}" destId="{10B2BDC9-49AD-5B48-A5B1-4FBEF069A475}" srcOrd="0" destOrd="0" presId="urn:microsoft.com/office/officeart/2008/layout/NameandTitleOrganizationalChart"/>
    <dgm:cxn modelId="{489D0579-C144-3544-A1ED-DC74F4A3523E}" type="presParOf" srcId="{162BE1AF-622E-BC41-9223-130ED07F0464}" destId="{115964BB-D4B1-1141-BBEA-CB6DA27E07C6}" srcOrd="1" destOrd="0" presId="urn:microsoft.com/office/officeart/2008/layout/NameandTitleOrganizationalChart"/>
    <dgm:cxn modelId="{A77DFFB6-3D26-614E-ABC0-3332660B4B01}" type="presParOf" srcId="{162BE1AF-622E-BC41-9223-130ED07F0464}" destId="{A2ED1B88-86CB-5142-A63F-2F0F397C0AA1}" srcOrd="2" destOrd="0" presId="urn:microsoft.com/office/officeart/2008/layout/NameandTitleOrganizationalChart"/>
    <dgm:cxn modelId="{6918BE6C-CB20-1141-B85B-995E75912C56}" type="presParOf" srcId="{8E3B85DD-5699-5D48-B308-3713F0BC5CB2}" destId="{B318D384-C9DE-334E-9119-454A7EB19092}" srcOrd="1" destOrd="0" presId="urn:microsoft.com/office/officeart/2008/layout/NameandTitleOrganizationalChart"/>
    <dgm:cxn modelId="{E49444C0-4B10-6544-8119-C2D574B04F75}" type="presParOf" srcId="{8E3B85DD-5699-5D48-B308-3713F0BC5CB2}" destId="{0D688BCF-1F70-5D46-BF1D-1CB70E5F239A}" srcOrd="2" destOrd="0" presId="urn:microsoft.com/office/officeart/2008/layout/NameandTitleOrganizationalChart"/>
    <dgm:cxn modelId="{25A1D770-F8C8-454F-B5B2-573BE87C4A7C}" type="presParOf" srcId="{EE6A7029-2A84-0847-B059-F838BF7BA11D}" destId="{522CE638-1AE9-A444-94DF-CEF74EA9C4AB}" srcOrd="2" destOrd="0" presId="urn:microsoft.com/office/officeart/2008/layout/NameandTitleOrganizationalChart"/>
    <dgm:cxn modelId="{DF8A0740-3443-304B-9CBB-5A17F7DBEB67}" type="presParOf" srcId="{522CE638-1AE9-A444-94DF-CEF74EA9C4AB}" destId="{0BB92C8C-F4CF-9E46-907F-C9D630E4BA9F}" srcOrd="0" destOrd="0" presId="urn:microsoft.com/office/officeart/2008/layout/NameandTitleOrganizationalChart"/>
    <dgm:cxn modelId="{4A636C18-427A-9440-935F-658BC0C1584D}" type="presParOf" srcId="{522CE638-1AE9-A444-94DF-CEF74EA9C4AB}" destId="{1B658BC7-930B-E746-8817-18A5D8368E88}" srcOrd="1" destOrd="0" presId="urn:microsoft.com/office/officeart/2008/layout/NameandTitleOrganizationalChart"/>
    <dgm:cxn modelId="{FE977967-8B12-AB4B-A771-CD30D376C5A7}" type="presParOf" srcId="{1B658BC7-930B-E746-8817-18A5D8368E88}" destId="{90E5425C-3AF5-6B4E-8B15-2B88FB7CF00A}" srcOrd="0" destOrd="0" presId="urn:microsoft.com/office/officeart/2008/layout/NameandTitleOrganizationalChart"/>
    <dgm:cxn modelId="{F2791BAD-65E6-F646-9B01-C5137DF8FAA0}" type="presParOf" srcId="{90E5425C-3AF5-6B4E-8B15-2B88FB7CF00A}" destId="{CC0438C8-04A2-7F4B-89BF-41DBF0BED05F}" srcOrd="0" destOrd="0" presId="urn:microsoft.com/office/officeart/2008/layout/NameandTitleOrganizationalChart"/>
    <dgm:cxn modelId="{94C2B837-B207-5D4F-86A1-A3164471F847}" type="presParOf" srcId="{90E5425C-3AF5-6B4E-8B15-2B88FB7CF00A}" destId="{3F0E9945-0190-4845-8CD5-EA29F3CE1D23}" srcOrd="1" destOrd="0" presId="urn:microsoft.com/office/officeart/2008/layout/NameandTitleOrganizationalChart"/>
    <dgm:cxn modelId="{958B40A1-D66A-304D-9B39-52C82D4779D9}" type="presParOf" srcId="{90E5425C-3AF5-6B4E-8B15-2B88FB7CF00A}" destId="{6D80058E-89CD-984D-96F7-B90CCCB7B4D1}" srcOrd="2" destOrd="0" presId="urn:microsoft.com/office/officeart/2008/layout/NameandTitleOrganizationalChart"/>
    <dgm:cxn modelId="{94D4BD2A-78C6-6441-BEDB-CB84E8D65ED5}" type="presParOf" srcId="{1B658BC7-930B-E746-8817-18A5D8368E88}" destId="{9E6DBD73-8DCE-814F-87A0-4BBCC374F295}" srcOrd="1" destOrd="0" presId="urn:microsoft.com/office/officeart/2008/layout/NameandTitleOrganizationalChart"/>
    <dgm:cxn modelId="{94E81D76-7F93-894B-9C6E-267F3D73AEF1}" type="presParOf" srcId="{1B658BC7-930B-E746-8817-18A5D8368E88}" destId="{9BBE647D-D902-3745-85F5-8A2C9600CF3A}" srcOrd="2" destOrd="0" presId="urn:microsoft.com/office/officeart/2008/layout/NameandTitleOrganizationalChart"/>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C0747A9-5E2E-B047-AD9D-A60D3581A701}" type="doc">
      <dgm:prSet loTypeId="urn:microsoft.com/office/officeart/2008/layout/NameandTitleOrganizationalChart" loCatId="" qsTypeId="urn:microsoft.com/office/officeart/2005/8/quickstyle/simple1" qsCatId="simple" csTypeId="urn:microsoft.com/office/officeart/2005/8/colors/colorful4" csCatId="colorful" phldr="1"/>
      <dgm:spPr/>
      <dgm:t>
        <a:bodyPr/>
        <a:lstStyle/>
        <a:p>
          <a:endParaRPr lang="en-GB"/>
        </a:p>
      </dgm:t>
    </dgm:pt>
    <dgm:pt modelId="{74ED5BE5-14FA-3B47-8EA1-8A985CB6A2AE}">
      <dgm:prSet phldrT="[Text]"/>
      <dgm:spPr/>
      <dgm:t>
        <a:bodyPr/>
        <a:lstStyle/>
        <a:p>
          <a:r>
            <a:rPr lang="en-GB" dirty="0"/>
            <a:t>Functions</a:t>
          </a:r>
        </a:p>
      </dgm:t>
    </dgm:pt>
    <dgm:pt modelId="{269BA1B5-2D31-CE43-B424-088905A09669}" type="parTrans" cxnId="{A188922B-706A-4B4E-B8FA-E02D536F5969}">
      <dgm:prSet/>
      <dgm:spPr/>
      <dgm:t>
        <a:bodyPr/>
        <a:lstStyle/>
        <a:p>
          <a:endParaRPr lang="en-GB"/>
        </a:p>
      </dgm:t>
    </dgm:pt>
    <dgm:pt modelId="{FE19DF7F-831F-7F4C-BB95-9B21AA63BCA4}" type="sibTrans" cxnId="{A188922B-706A-4B4E-B8FA-E02D536F5969}">
      <dgm:prSet/>
      <dgm:spPr/>
      <dgm:t>
        <a:bodyPr/>
        <a:lstStyle/>
        <a:p>
          <a:endParaRPr lang="en-GB"/>
        </a:p>
      </dgm:t>
    </dgm:pt>
    <dgm:pt modelId="{BD502DA6-5947-434F-B725-625750C3618C}" type="asst">
      <dgm:prSet phldrT="[Text]"/>
      <dgm:spPr/>
      <dgm:t>
        <a:bodyPr/>
        <a:lstStyle/>
        <a:p>
          <a:r>
            <a:rPr lang="en-GB" dirty="0"/>
            <a:t>Recursive</a:t>
          </a:r>
        </a:p>
      </dgm:t>
    </dgm:pt>
    <dgm:pt modelId="{899143B8-63AD-F44F-BB0E-0FC093C9B604}" type="parTrans" cxnId="{11DFDE96-FF9E-C249-9604-FE5E0B381F63}">
      <dgm:prSet/>
      <dgm:spPr/>
      <dgm:t>
        <a:bodyPr/>
        <a:lstStyle/>
        <a:p>
          <a:endParaRPr lang="en-GB"/>
        </a:p>
      </dgm:t>
    </dgm:pt>
    <dgm:pt modelId="{71F482F3-4F98-7745-BCB0-A55064DAC955}" type="sibTrans" cxnId="{11DFDE96-FF9E-C249-9604-FE5E0B381F63}">
      <dgm:prSet/>
      <dgm:spPr/>
      <dgm:t>
        <a:bodyPr/>
        <a:lstStyle/>
        <a:p>
          <a:endParaRPr lang="en-GB"/>
        </a:p>
      </dgm:t>
    </dgm:pt>
    <dgm:pt modelId="{31DDD6E3-EF9E-134F-BD06-9CF125F9354B}">
      <dgm:prSet phldrT="[Text]"/>
      <dgm:spPr/>
      <dgm:t>
        <a:bodyPr/>
        <a:lstStyle/>
        <a:p>
          <a:r>
            <a:rPr lang="en-GB" dirty="0"/>
            <a:t>Iterative</a:t>
          </a:r>
        </a:p>
      </dgm:t>
    </dgm:pt>
    <dgm:pt modelId="{979916A5-AA2A-524F-BFB7-1BA466651E8B}" type="parTrans" cxnId="{A54DCD9D-2231-E14A-8512-723F6651C99F}">
      <dgm:prSet/>
      <dgm:spPr/>
      <dgm:t>
        <a:bodyPr/>
        <a:lstStyle/>
        <a:p>
          <a:endParaRPr lang="en-GB"/>
        </a:p>
      </dgm:t>
    </dgm:pt>
    <dgm:pt modelId="{2EC8D76F-ADE9-B24C-96D0-1A6647FBE1CA}" type="sibTrans" cxnId="{A54DCD9D-2231-E14A-8512-723F6651C99F}">
      <dgm:prSet/>
      <dgm:spPr/>
      <dgm:t>
        <a:bodyPr/>
        <a:lstStyle/>
        <a:p>
          <a:endParaRPr lang="en-GB"/>
        </a:p>
      </dgm:t>
    </dgm:pt>
    <dgm:pt modelId="{1D28284A-5D2C-4D48-9E41-69D844E7D196}">
      <dgm:prSet phldrT="[Text]"/>
      <dgm:spPr/>
      <dgm:t>
        <a:bodyPr/>
        <a:lstStyle/>
        <a:p>
          <a:r>
            <a:rPr lang="en-GB" dirty="0"/>
            <a:t>Algorithms</a:t>
          </a:r>
        </a:p>
      </dgm:t>
    </dgm:pt>
    <dgm:pt modelId="{71FBEB1B-1D06-824C-BCA3-A10819B8C1DA}" type="parTrans" cxnId="{B73FAC4A-10EE-5445-BB6D-2BBA26046892}">
      <dgm:prSet/>
      <dgm:spPr/>
      <dgm:t>
        <a:bodyPr/>
        <a:lstStyle/>
        <a:p>
          <a:endParaRPr lang="en-GB"/>
        </a:p>
      </dgm:t>
    </dgm:pt>
    <dgm:pt modelId="{2D4DEDBB-CFD4-144A-9E99-8410CA03C7F7}" type="sibTrans" cxnId="{B73FAC4A-10EE-5445-BB6D-2BBA26046892}">
      <dgm:prSet/>
      <dgm:spPr/>
      <dgm:t>
        <a:bodyPr/>
        <a:lstStyle/>
        <a:p>
          <a:endParaRPr lang="en-GB"/>
        </a:p>
      </dgm:t>
    </dgm:pt>
    <dgm:pt modelId="{1FA8BF79-8BD9-D440-8080-B8548B217C73}">
      <dgm:prSet phldrT="[Text]"/>
      <dgm:spPr/>
      <dgm:t>
        <a:bodyPr/>
        <a:lstStyle/>
        <a:p>
          <a:r>
            <a:rPr lang="en-GB" dirty="0"/>
            <a:t>Programming</a:t>
          </a:r>
        </a:p>
      </dgm:t>
    </dgm:pt>
    <dgm:pt modelId="{A2530204-3CE6-C246-8BE6-52D7C638609B}" type="parTrans" cxnId="{03D67AE9-D5B0-7740-A06A-10E969E3434D}">
      <dgm:prSet/>
      <dgm:spPr/>
      <dgm:t>
        <a:bodyPr/>
        <a:lstStyle/>
        <a:p>
          <a:endParaRPr lang="en-GB"/>
        </a:p>
      </dgm:t>
    </dgm:pt>
    <dgm:pt modelId="{C031146E-B382-B944-9163-16CC15ABF45D}" type="sibTrans" cxnId="{03D67AE9-D5B0-7740-A06A-10E969E3434D}">
      <dgm:prSet/>
      <dgm:spPr/>
      <dgm:t>
        <a:bodyPr/>
        <a:lstStyle/>
        <a:p>
          <a:endParaRPr lang="en-GB"/>
        </a:p>
      </dgm:t>
    </dgm:pt>
    <dgm:pt modelId="{061AAA68-05FC-F64E-8751-EA7CFD35623D}" type="pres">
      <dgm:prSet presAssocID="{1C0747A9-5E2E-B047-AD9D-A60D3581A701}" presName="hierChild1" presStyleCnt="0">
        <dgm:presLayoutVars>
          <dgm:orgChart val="1"/>
          <dgm:chPref val="1"/>
          <dgm:dir/>
          <dgm:animOne val="branch"/>
          <dgm:animLvl val="lvl"/>
          <dgm:resizeHandles/>
        </dgm:presLayoutVars>
      </dgm:prSet>
      <dgm:spPr/>
    </dgm:pt>
    <dgm:pt modelId="{EE6A7029-2A84-0847-B059-F838BF7BA11D}" type="pres">
      <dgm:prSet presAssocID="{74ED5BE5-14FA-3B47-8EA1-8A985CB6A2AE}" presName="hierRoot1" presStyleCnt="0">
        <dgm:presLayoutVars>
          <dgm:hierBranch val="init"/>
        </dgm:presLayoutVars>
      </dgm:prSet>
      <dgm:spPr/>
    </dgm:pt>
    <dgm:pt modelId="{78608EEA-392A-E848-8E8A-68FB99E0AC1A}" type="pres">
      <dgm:prSet presAssocID="{74ED5BE5-14FA-3B47-8EA1-8A985CB6A2AE}" presName="rootComposite1" presStyleCnt="0"/>
      <dgm:spPr/>
    </dgm:pt>
    <dgm:pt modelId="{71281CBD-06EE-334B-A164-E52F06A4988E}" type="pres">
      <dgm:prSet presAssocID="{74ED5BE5-14FA-3B47-8EA1-8A985CB6A2AE}" presName="rootText1" presStyleLbl="node0" presStyleIdx="0" presStyleCnt="1">
        <dgm:presLayoutVars>
          <dgm:chMax/>
          <dgm:chPref val="3"/>
        </dgm:presLayoutVars>
      </dgm:prSet>
      <dgm:spPr/>
    </dgm:pt>
    <dgm:pt modelId="{8E062DEE-47F0-3748-AA56-D3A290AF6A72}" type="pres">
      <dgm:prSet presAssocID="{74ED5BE5-14FA-3B47-8EA1-8A985CB6A2AE}" presName="titleText1" presStyleLbl="fgAcc0" presStyleIdx="0" presStyleCnt="1">
        <dgm:presLayoutVars>
          <dgm:chMax val="0"/>
          <dgm:chPref val="0"/>
        </dgm:presLayoutVars>
      </dgm:prSet>
      <dgm:spPr/>
    </dgm:pt>
    <dgm:pt modelId="{2BFDE8D4-5E48-6345-9D73-9DBF5125A187}" type="pres">
      <dgm:prSet presAssocID="{74ED5BE5-14FA-3B47-8EA1-8A985CB6A2AE}" presName="rootConnector1" presStyleLbl="node1" presStyleIdx="0" presStyleCnt="3"/>
      <dgm:spPr/>
    </dgm:pt>
    <dgm:pt modelId="{381201D6-8E09-754E-933A-8033E0EDD4A8}" type="pres">
      <dgm:prSet presAssocID="{74ED5BE5-14FA-3B47-8EA1-8A985CB6A2AE}" presName="hierChild2" presStyleCnt="0"/>
      <dgm:spPr/>
    </dgm:pt>
    <dgm:pt modelId="{3A4715E6-E5D3-DA4D-8028-03AF2189356D}" type="pres">
      <dgm:prSet presAssocID="{979916A5-AA2A-524F-BFB7-1BA466651E8B}" presName="Name37" presStyleLbl="parChTrans1D2" presStyleIdx="0" presStyleCnt="4"/>
      <dgm:spPr/>
    </dgm:pt>
    <dgm:pt modelId="{0A749C71-85DB-014A-B2E9-08D9796E3892}" type="pres">
      <dgm:prSet presAssocID="{31DDD6E3-EF9E-134F-BD06-9CF125F9354B}" presName="hierRoot2" presStyleCnt="0">
        <dgm:presLayoutVars>
          <dgm:hierBranch val="init"/>
        </dgm:presLayoutVars>
      </dgm:prSet>
      <dgm:spPr/>
    </dgm:pt>
    <dgm:pt modelId="{9E42E798-E450-0F44-B7A9-1F3B040985B2}" type="pres">
      <dgm:prSet presAssocID="{31DDD6E3-EF9E-134F-BD06-9CF125F9354B}" presName="rootComposite" presStyleCnt="0"/>
      <dgm:spPr/>
    </dgm:pt>
    <dgm:pt modelId="{737C1C41-C938-C340-AA67-4B3FD65F6647}" type="pres">
      <dgm:prSet presAssocID="{31DDD6E3-EF9E-134F-BD06-9CF125F9354B}" presName="rootText" presStyleLbl="node1" presStyleIdx="0" presStyleCnt="3">
        <dgm:presLayoutVars>
          <dgm:chMax/>
          <dgm:chPref val="3"/>
        </dgm:presLayoutVars>
      </dgm:prSet>
      <dgm:spPr/>
    </dgm:pt>
    <dgm:pt modelId="{979AF993-982C-5547-BE4D-59039655C32C}" type="pres">
      <dgm:prSet presAssocID="{31DDD6E3-EF9E-134F-BD06-9CF125F9354B}" presName="titleText2" presStyleLbl="fgAcc1" presStyleIdx="0" presStyleCnt="3">
        <dgm:presLayoutVars>
          <dgm:chMax val="0"/>
          <dgm:chPref val="0"/>
        </dgm:presLayoutVars>
      </dgm:prSet>
      <dgm:spPr/>
    </dgm:pt>
    <dgm:pt modelId="{78722C67-49EB-4141-A24B-561A9DAE8DF9}" type="pres">
      <dgm:prSet presAssocID="{31DDD6E3-EF9E-134F-BD06-9CF125F9354B}" presName="rootConnector" presStyleLbl="node2" presStyleIdx="0" presStyleCnt="0"/>
      <dgm:spPr/>
    </dgm:pt>
    <dgm:pt modelId="{1E6CEC0C-CE0D-1445-A52F-94330FFF3AE5}" type="pres">
      <dgm:prSet presAssocID="{31DDD6E3-EF9E-134F-BD06-9CF125F9354B}" presName="hierChild4" presStyleCnt="0"/>
      <dgm:spPr/>
    </dgm:pt>
    <dgm:pt modelId="{E1E75766-29AC-964A-BEF2-B2B645D9B83B}" type="pres">
      <dgm:prSet presAssocID="{31DDD6E3-EF9E-134F-BD06-9CF125F9354B}" presName="hierChild5" presStyleCnt="0"/>
      <dgm:spPr/>
    </dgm:pt>
    <dgm:pt modelId="{EF508BC8-9FFA-8441-985D-D12FDAFB1019}" type="pres">
      <dgm:prSet presAssocID="{71FBEB1B-1D06-824C-BCA3-A10819B8C1DA}" presName="Name37" presStyleLbl="parChTrans1D2" presStyleIdx="1" presStyleCnt="4"/>
      <dgm:spPr/>
    </dgm:pt>
    <dgm:pt modelId="{C8227FDB-3918-314C-BC78-D30864316862}" type="pres">
      <dgm:prSet presAssocID="{1D28284A-5D2C-4D48-9E41-69D844E7D196}" presName="hierRoot2" presStyleCnt="0">
        <dgm:presLayoutVars>
          <dgm:hierBranch val="init"/>
        </dgm:presLayoutVars>
      </dgm:prSet>
      <dgm:spPr/>
    </dgm:pt>
    <dgm:pt modelId="{06F480A0-F9E1-1741-9502-8309755BDF89}" type="pres">
      <dgm:prSet presAssocID="{1D28284A-5D2C-4D48-9E41-69D844E7D196}" presName="rootComposite" presStyleCnt="0"/>
      <dgm:spPr/>
    </dgm:pt>
    <dgm:pt modelId="{A385B284-AAEC-D74B-9EB8-C8D6C5122F7F}" type="pres">
      <dgm:prSet presAssocID="{1D28284A-5D2C-4D48-9E41-69D844E7D196}" presName="rootText" presStyleLbl="node1" presStyleIdx="1" presStyleCnt="3">
        <dgm:presLayoutVars>
          <dgm:chMax/>
          <dgm:chPref val="3"/>
        </dgm:presLayoutVars>
      </dgm:prSet>
      <dgm:spPr/>
    </dgm:pt>
    <dgm:pt modelId="{5A82B5CE-E019-5445-807F-F2665033A4CD}" type="pres">
      <dgm:prSet presAssocID="{1D28284A-5D2C-4D48-9E41-69D844E7D196}" presName="titleText2" presStyleLbl="fgAcc1" presStyleIdx="1" presStyleCnt="3">
        <dgm:presLayoutVars>
          <dgm:chMax val="0"/>
          <dgm:chPref val="0"/>
        </dgm:presLayoutVars>
      </dgm:prSet>
      <dgm:spPr/>
    </dgm:pt>
    <dgm:pt modelId="{9B18FBCA-5C29-9343-8B20-7A89255823CA}" type="pres">
      <dgm:prSet presAssocID="{1D28284A-5D2C-4D48-9E41-69D844E7D196}" presName="rootConnector" presStyleLbl="node2" presStyleIdx="0" presStyleCnt="0"/>
      <dgm:spPr/>
    </dgm:pt>
    <dgm:pt modelId="{AD30B7BE-C0C3-DA47-9D90-15EA7B728E38}" type="pres">
      <dgm:prSet presAssocID="{1D28284A-5D2C-4D48-9E41-69D844E7D196}" presName="hierChild4" presStyleCnt="0"/>
      <dgm:spPr/>
    </dgm:pt>
    <dgm:pt modelId="{22C90655-1FF1-A949-A1B9-EC13F21A929D}" type="pres">
      <dgm:prSet presAssocID="{1D28284A-5D2C-4D48-9E41-69D844E7D196}" presName="hierChild5" presStyleCnt="0"/>
      <dgm:spPr/>
    </dgm:pt>
    <dgm:pt modelId="{EE6FCCD6-7459-1444-9555-1CE83D665E4D}" type="pres">
      <dgm:prSet presAssocID="{A2530204-3CE6-C246-8BE6-52D7C638609B}" presName="Name37" presStyleLbl="parChTrans1D2" presStyleIdx="2" presStyleCnt="4"/>
      <dgm:spPr/>
    </dgm:pt>
    <dgm:pt modelId="{8E3B85DD-5699-5D48-B308-3713F0BC5CB2}" type="pres">
      <dgm:prSet presAssocID="{1FA8BF79-8BD9-D440-8080-B8548B217C73}" presName="hierRoot2" presStyleCnt="0">
        <dgm:presLayoutVars>
          <dgm:hierBranch val="init"/>
        </dgm:presLayoutVars>
      </dgm:prSet>
      <dgm:spPr/>
    </dgm:pt>
    <dgm:pt modelId="{162BE1AF-622E-BC41-9223-130ED07F0464}" type="pres">
      <dgm:prSet presAssocID="{1FA8BF79-8BD9-D440-8080-B8548B217C73}" presName="rootComposite" presStyleCnt="0"/>
      <dgm:spPr/>
    </dgm:pt>
    <dgm:pt modelId="{10B2BDC9-49AD-5B48-A5B1-4FBEF069A475}" type="pres">
      <dgm:prSet presAssocID="{1FA8BF79-8BD9-D440-8080-B8548B217C73}" presName="rootText" presStyleLbl="node1" presStyleIdx="2" presStyleCnt="3">
        <dgm:presLayoutVars>
          <dgm:chMax/>
          <dgm:chPref val="3"/>
        </dgm:presLayoutVars>
      </dgm:prSet>
      <dgm:spPr/>
    </dgm:pt>
    <dgm:pt modelId="{115964BB-D4B1-1141-BBEA-CB6DA27E07C6}" type="pres">
      <dgm:prSet presAssocID="{1FA8BF79-8BD9-D440-8080-B8548B217C73}" presName="titleText2" presStyleLbl="fgAcc1" presStyleIdx="2" presStyleCnt="3">
        <dgm:presLayoutVars>
          <dgm:chMax val="0"/>
          <dgm:chPref val="0"/>
        </dgm:presLayoutVars>
      </dgm:prSet>
      <dgm:spPr/>
    </dgm:pt>
    <dgm:pt modelId="{A2ED1B88-86CB-5142-A63F-2F0F397C0AA1}" type="pres">
      <dgm:prSet presAssocID="{1FA8BF79-8BD9-D440-8080-B8548B217C73}" presName="rootConnector" presStyleLbl="node2" presStyleIdx="0" presStyleCnt="0"/>
      <dgm:spPr/>
    </dgm:pt>
    <dgm:pt modelId="{B318D384-C9DE-334E-9119-454A7EB19092}" type="pres">
      <dgm:prSet presAssocID="{1FA8BF79-8BD9-D440-8080-B8548B217C73}" presName="hierChild4" presStyleCnt="0"/>
      <dgm:spPr/>
    </dgm:pt>
    <dgm:pt modelId="{0D688BCF-1F70-5D46-BF1D-1CB70E5F239A}" type="pres">
      <dgm:prSet presAssocID="{1FA8BF79-8BD9-D440-8080-B8548B217C73}" presName="hierChild5" presStyleCnt="0"/>
      <dgm:spPr/>
    </dgm:pt>
    <dgm:pt modelId="{522CE638-1AE9-A444-94DF-CEF74EA9C4AB}" type="pres">
      <dgm:prSet presAssocID="{74ED5BE5-14FA-3B47-8EA1-8A985CB6A2AE}" presName="hierChild3" presStyleCnt="0"/>
      <dgm:spPr/>
    </dgm:pt>
    <dgm:pt modelId="{0BB92C8C-F4CF-9E46-907F-C9D630E4BA9F}" type="pres">
      <dgm:prSet presAssocID="{899143B8-63AD-F44F-BB0E-0FC093C9B604}" presName="Name96" presStyleLbl="parChTrans1D2" presStyleIdx="3" presStyleCnt="4"/>
      <dgm:spPr/>
    </dgm:pt>
    <dgm:pt modelId="{1B658BC7-930B-E746-8817-18A5D8368E88}" type="pres">
      <dgm:prSet presAssocID="{BD502DA6-5947-434F-B725-625750C3618C}" presName="hierRoot3" presStyleCnt="0">
        <dgm:presLayoutVars>
          <dgm:hierBranch val="init"/>
        </dgm:presLayoutVars>
      </dgm:prSet>
      <dgm:spPr/>
    </dgm:pt>
    <dgm:pt modelId="{90E5425C-3AF5-6B4E-8B15-2B88FB7CF00A}" type="pres">
      <dgm:prSet presAssocID="{BD502DA6-5947-434F-B725-625750C3618C}" presName="rootComposite3" presStyleCnt="0"/>
      <dgm:spPr/>
    </dgm:pt>
    <dgm:pt modelId="{CC0438C8-04A2-7F4B-89BF-41DBF0BED05F}" type="pres">
      <dgm:prSet presAssocID="{BD502DA6-5947-434F-B725-625750C3618C}" presName="rootText3" presStyleLbl="asst1" presStyleIdx="0" presStyleCnt="1">
        <dgm:presLayoutVars>
          <dgm:chPref val="3"/>
        </dgm:presLayoutVars>
      </dgm:prSet>
      <dgm:spPr/>
    </dgm:pt>
    <dgm:pt modelId="{3F0E9945-0190-4845-8CD5-EA29F3CE1D23}" type="pres">
      <dgm:prSet presAssocID="{BD502DA6-5947-434F-B725-625750C3618C}" presName="titleText3" presStyleLbl="fgAcc2" presStyleIdx="0" presStyleCnt="1">
        <dgm:presLayoutVars>
          <dgm:chMax val="0"/>
          <dgm:chPref val="0"/>
        </dgm:presLayoutVars>
      </dgm:prSet>
      <dgm:spPr/>
    </dgm:pt>
    <dgm:pt modelId="{6D80058E-89CD-984D-96F7-B90CCCB7B4D1}" type="pres">
      <dgm:prSet presAssocID="{BD502DA6-5947-434F-B725-625750C3618C}" presName="rootConnector3" presStyleLbl="asst1" presStyleIdx="0" presStyleCnt="1"/>
      <dgm:spPr/>
    </dgm:pt>
    <dgm:pt modelId="{9E6DBD73-8DCE-814F-87A0-4BBCC374F295}" type="pres">
      <dgm:prSet presAssocID="{BD502DA6-5947-434F-B725-625750C3618C}" presName="hierChild6" presStyleCnt="0"/>
      <dgm:spPr/>
    </dgm:pt>
    <dgm:pt modelId="{9BBE647D-D902-3745-85F5-8A2C9600CF3A}" type="pres">
      <dgm:prSet presAssocID="{BD502DA6-5947-434F-B725-625750C3618C}" presName="hierChild7" presStyleCnt="0"/>
      <dgm:spPr/>
    </dgm:pt>
  </dgm:ptLst>
  <dgm:cxnLst>
    <dgm:cxn modelId="{D9314B0B-ABA2-EF43-A0B5-9604DE40E7DB}" type="presOf" srcId="{1D28284A-5D2C-4D48-9E41-69D844E7D196}" destId="{A385B284-AAEC-D74B-9EB8-C8D6C5122F7F}" srcOrd="0" destOrd="0" presId="urn:microsoft.com/office/officeart/2008/layout/NameandTitleOrganizationalChart"/>
    <dgm:cxn modelId="{2F26AE0F-11CB-7346-AEB2-7AF97EE68124}" type="presOf" srcId="{BD502DA6-5947-434F-B725-625750C3618C}" destId="{6D80058E-89CD-984D-96F7-B90CCCB7B4D1}" srcOrd="1" destOrd="0" presId="urn:microsoft.com/office/officeart/2008/layout/NameandTitleOrganizationalChart"/>
    <dgm:cxn modelId="{A188922B-706A-4B4E-B8FA-E02D536F5969}" srcId="{1C0747A9-5E2E-B047-AD9D-A60D3581A701}" destId="{74ED5BE5-14FA-3B47-8EA1-8A985CB6A2AE}" srcOrd="0" destOrd="0" parTransId="{269BA1B5-2D31-CE43-B424-088905A09669}" sibTransId="{FE19DF7F-831F-7F4C-BB95-9B21AA63BCA4}"/>
    <dgm:cxn modelId="{11019337-7AA0-634C-89FA-B3E07748626B}" type="presOf" srcId="{31DDD6E3-EF9E-134F-BD06-9CF125F9354B}" destId="{737C1C41-C938-C340-AA67-4B3FD65F6647}" srcOrd="0" destOrd="0" presId="urn:microsoft.com/office/officeart/2008/layout/NameandTitleOrganizationalChart"/>
    <dgm:cxn modelId="{62CAA039-99EF-D74C-B221-4D0BF61E2319}" type="presOf" srcId="{74ED5BE5-14FA-3B47-8EA1-8A985CB6A2AE}" destId="{71281CBD-06EE-334B-A164-E52F06A4988E}" srcOrd="0" destOrd="0" presId="urn:microsoft.com/office/officeart/2008/layout/NameandTitleOrganizationalChart"/>
    <dgm:cxn modelId="{970BA43A-DA93-2441-ADFA-D191A1FCC55E}" type="presOf" srcId="{1FA8BF79-8BD9-D440-8080-B8548B217C73}" destId="{10B2BDC9-49AD-5B48-A5B1-4FBEF069A475}" srcOrd="0" destOrd="0" presId="urn:microsoft.com/office/officeart/2008/layout/NameandTitleOrganizationalChart"/>
    <dgm:cxn modelId="{67B61D49-A10F-EE42-B0C1-7C60BFB8F2F5}" type="presOf" srcId="{31DDD6E3-EF9E-134F-BD06-9CF125F9354B}" destId="{78722C67-49EB-4141-A24B-561A9DAE8DF9}" srcOrd="1" destOrd="0" presId="urn:microsoft.com/office/officeart/2008/layout/NameandTitleOrganizationalChart"/>
    <dgm:cxn modelId="{B73FAC4A-10EE-5445-BB6D-2BBA26046892}" srcId="{74ED5BE5-14FA-3B47-8EA1-8A985CB6A2AE}" destId="{1D28284A-5D2C-4D48-9E41-69D844E7D196}" srcOrd="2" destOrd="0" parTransId="{71FBEB1B-1D06-824C-BCA3-A10819B8C1DA}" sibTransId="{2D4DEDBB-CFD4-144A-9E99-8410CA03C7F7}"/>
    <dgm:cxn modelId="{A876956B-7F95-6B41-AD76-25A7E407CC5D}" type="presOf" srcId="{899143B8-63AD-F44F-BB0E-0FC093C9B604}" destId="{0BB92C8C-F4CF-9E46-907F-C9D630E4BA9F}" srcOrd="0" destOrd="0" presId="urn:microsoft.com/office/officeart/2008/layout/NameandTitleOrganizationalChart"/>
    <dgm:cxn modelId="{85E18184-7D49-4440-AEE1-25D8BCF50C23}" type="presOf" srcId="{979916A5-AA2A-524F-BFB7-1BA466651E8B}" destId="{3A4715E6-E5D3-DA4D-8028-03AF2189356D}" srcOrd="0" destOrd="0" presId="urn:microsoft.com/office/officeart/2008/layout/NameandTitleOrganizationalChart"/>
    <dgm:cxn modelId="{A10F6F8C-A410-C548-8331-DF15BEF7ED3A}" type="presOf" srcId="{74ED5BE5-14FA-3B47-8EA1-8A985CB6A2AE}" destId="{2BFDE8D4-5E48-6345-9D73-9DBF5125A187}" srcOrd="1" destOrd="0" presId="urn:microsoft.com/office/officeart/2008/layout/NameandTitleOrganizationalChart"/>
    <dgm:cxn modelId="{A631B18D-804A-DD43-849C-50923B025FD9}" type="presOf" srcId="{2D4DEDBB-CFD4-144A-9E99-8410CA03C7F7}" destId="{5A82B5CE-E019-5445-807F-F2665033A4CD}" srcOrd="0" destOrd="0" presId="urn:microsoft.com/office/officeart/2008/layout/NameandTitleOrganizationalChart"/>
    <dgm:cxn modelId="{11DFDE96-FF9E-C249-9604-FE5E0B381F63}" srcId="{74ED5BE5-14FA-3B47-8EA1-8A985CB6A2AE}" destId="{BD502DA6-5947-434F-B725-625750C3618C}" srcOrd="0" destOrd="0" parTransId="{899143B8-63AD-F44F-BB0E-0FC093C9B604}" sibTransId="{71F482F3-4F98-7745-BCB0-A55064DAC955}"/>
    <dgm:cxn modelId="{A54DCD9D-2231-E14A-8512-723F6651C99F}" srcId="{74ED5BE5-14FA-3B47-8EA1-8A985CB6A2AE}" destId="{31DDD6E3-EF9E-134F-BD06-9CF125F9354B}" srcOrd="1" destOrd="0" parTransId="{979916A5-AA2A-524F-BFB7-1BA466651E8B}" sibTransId="{2EC8D76F-ADE9-B24C-96D0-1A6647FBE1CA}"/>
    <dgm:cxn modelId="{6B747B9E-4A94-3248-AE39-F065F06DC33F}" type="presOf" srcId="{A2530204-3CE6-C246-8BE6-52D7C638609B}" destId="{EE6FCCD6-7459-1444-9555-1CE83D665E4D}" srcOrd="0" destOrd="0" presId="urn:microsoft.com/office/officeart/2008/layout/NameandTitleOrganizationalChart"/>
    <dgm:cxn modelId="{EACC95B0-90E3-9B48-A240-249DC1292500}" type="presOf" srcId="{71FBEB1B-1D06-824C-BCA3-A10819B8C1DA}" destId="{EF508BC8-9FFA-8441-985D-D12FDAFB1019}" srcOrd="0" destOrd="0" presId="urn:microsoft.com/office/officeart/2008/layout/NameandTitleOrganizationalChart"/>
    <dgm:cxn modelId="{E22088BC-A0B3-C94B-BC41-48E4BCC37F52}" type="presOf" srcId="{1C0747A9-5E2E-B047-AD9D-A60D3581A701}" destId="{061AAA68-05FC-F64E-8751-EA7CFD35623D}" srcOrd="0" destOrd="0" presId="urn:microsoft.com/office/officeart/2008/layout/NameandTitleOrganizationalChart"/>
    <dgm:cxn modelId="{29A83EC4-9CD1-5840-97C1-5F35AB45EA7F}" type="presOf" srcId="{1FA8BF79-8BD9-D440-8080-B8548B217C73}" destId="{A2ED1B88-86CB-5142-A63F-2F0F397C0AA1}" srcOrd="1" destOrd="0" presId="urn:microsoft.com/office/officeart/2008/layout/NameandTitleOrganizationalChart"/>
    <dgm:cxn modelId="{161878CC-1555-6C4C-BEEC-CCB32B2B83AB}" type="presOf" srcId="{C031146E-B382-B944-9163-16CC15ABF45D}" destId="{115964BB-D4B1-1141-BBEA-CB6DA27E07C6}" srcOrd="0" destOrd="0" presId="urn:microsoft.com/office/officeart/2008/layout/NameandTitleOrganizationalChart"/>
    <dgm:cxn modelId="{9519E8D8-76CC-814A-914E-B7E481FE04EC}" type="presOf" srcId="{FE19DF7F-831F-7F4C-BB95-9B21AA63BCA4}" destId="{8E062DEE-47F0-3748-AA56-D3A290AF6A72}" srcOrd="0" destOrd="0" presId="urn:microsoft.com/office/officeart/2008/layout/NameandTitleOrganizationalChart"/>
    <dgm:cxn modelId="{03D67AE9-D5B0-7740-A06A-10E969E3434D}" srcId="{74ED5BE5-14FA-3B47-8EA1-8A985CB6A2AE}" destId="{1FA8BF79-8BD9-D440-8080-B8548B217C73}" srcOrd="3" destOrd="0" parTransId="{A2530204-3CE6-C246-8BE6-52D7C638609B}" sibTransId="{C031146E-B382-B944-9163-16CC15ABF45D}"/>
    <dgm:cxn modelId="{29A0BBF8-10CC-3040-B053-6BDD88791C67}" type="presOf" srcId="{71F482F3-4F98-7745-BCB0-A55064DAC955}" destId="{3F0E9945-0190-4845-8CD5-EA29F3CE1D23}" srcOrd="0" destOrd="0" presId="urn:microsoft.com/office/officeart/2008/layout/NameandTitleOrganizationalChart"/>
    <dgm:cxn modelId="{8BE522FC-6DB8-A246-8A54-4BCAA7E3852F}" type="presOf" srcId="{BD502DA6-5947-434F-B725-625750C3618C}" destId="{CC0438C8-04A2-7F4B-89BF-41DBF0BED05F}" srcOrd="0" destOrd="0" presId="urn:microsoft.com/office/officeart/2008/layout/NameandTitleOrganizationalChart"/>
    <dgm:cxn modelId="{A68FFEFE-689B-3941-85EF-D8D6DB10F1CA}" type="presOf" srcId="{2EC8D76F-ADE9-B24C-96D0-1A6647FBE1CA}" destId="{979AF993-982C-5547-BE4D-59039655C32C}" srcOrd="0" destOrd="0" presId="urn:microsoft.com/office/officeart/2008/layout/NameandTitleOrganizationalChart"/>
    <dgm:cxn modelId="{05EFF0FF-B2BA-7E42-BC2B-84B938512FC6}" type="presOf" srcId="{1D28284A-5D2C-4D48-9E41-69D844E7D196}" destId="{9B18FBCA-5C29-9343-8B20-7A89255823CA}" srcOrd="1" destOrd="0" presId="urn:microsoft.com/office/officeart/2008/layout/NameandTitleOrganizationalChart"/>
    <dgm:cxn modelId="{6F6CF3E8-B063-844E-976A-A31119472AA1}" type="presParOf" srcId="{061AAA68-05FC-F64E-8751-EA7CFD35623D}" destId="{EE6A7029-2A84-0847-B059-F838BF7BA11D}" srcOrd="0" destOrd="0" presId="urn:microsoft.com/office/officeart/2008/layout/NameandTitleOrganizationalChart"/>
    <dgm:cxn modelId="{A5FA3805-CBDA-F548-9587-F9E5E0A90430}" type="presParOf" srcId="{EE6A7029-2A84-0847-B059-F838BF7BA11D}" destId="{78608EEA-392A-E848-8E8A-68FB99E0AC1A}" srcOrd="0" destOrd="0" presId="urn:microsoft.com/office/officeart/2008/layout/NameandTitleOrganizationalChart"/>
    <dgm:cxn modelId="{09B4D638-75C0-1D47-B98C-5D45451B625F}" type="presParOf" srcId="{78608EEA-392A-E848-8E8A-68FB99E0AC1A}" destId="{71281CBD-06EE-334B-A164-E52F06A4988E}" srcOrd="0" destOrd="0" presId="urn:microsoft.com/office/officeart/2008/layout/NameandTitleOrganizationalChart"/>
    <dgm:cxn modelId="{686643B9-5858-B64E-9A37-2393EC3EBF5E}" type="presParOf" srcId="{78608EEA-392A-E848-8E8A-68FB99E0AC1A}" destId="{8E062DEE-47F0-3748-AA56-D3A290AF6A72}" srcOrd="1" destOrd="0" presId="urn:microsoft.com/office/officeart/2008/layout/NameandTitleOrganizationalChart"/>
    <dgm:cxn modelId="{025F1696-F436-D14E-9095-5E5361013F3B}" type="presParOf" srcId="{78608EEA-392A-E848-8E8A-68FB99E0AC1A}" destId="{2BFDE8D4-5E48-6345-9D73-9DBF5125A187}" srcOrd="2" destOrd="0" presId="urn:microsoft.com/office/officeart/2008/layout/NameandTitleOrganizationalChart"/>
    <dgm:cxn modelId="{5691EE49-CD6E-A54D-A8AD-AD3EC742BAD8}" type="presParOf" srcId="{EE6A7029-2A84-0847-B059-F838BF7BA11D}" destId="{381201D6-8E09-754E-933A-8033E0EDD4A8}" srcOrd="1" destOrd="0" presId="urn:microsoft.com/office/officeart/2008/layout/NameandTitleOrganizationalChart"/>
    <dgm:cxn modelId="{39E632D2-9370-E24A-853C-C1750E060BB9}" type="presParOf" srcId="{381201D6-8E09-754E-933A-8033E0EDD4A8}" destId="{3A4715E6-E5D3-DA4D-8028-03AF2189356D}" srcOrd="0" destOrd="0" presId="urn:microsoft.com/office/officeart/2008/layout/NameandTitleOrganizationalChart"/>
    <dgm:cxn modelId="{2FE63A4A-AFF8-224A-8F01-6EEB8541D075}" type="presParOf" srcId="{381201D6-8E09-754E-933A-8033E0EDD4A8}" destId="{0A749C71-85DB-014A-B2E9-08D9796E3892}" srcOrd="1" destOrd="0" presId="urn:microsoft.com/office/officeart/2008/layout/NameandTitleOrganizationalChart"/>
    <dgm:cxn modelId="{E175D4E2-96C4-234D-80ED-3366657AAE1D}" type="presParOf" srcId="{0A749C71-85DB-014A-B2E9-08D9796E3892}" destId="{9E42E798-E450-0F44-B7A9-1F3B040985B2}" srcOrd="0" destOrd="0" presId="urn:microsoft.com/office/officeart/2008/layout/NameandTitleOrganizationalChart"/>
    <dgm:cxn modelId="{FE343A07-8134-9740-A5B9-86B206C48667}" type="presParOf" srcId="{9E42E798-E450-0F44-B7A9-1F3B040985B2}" destId="{737C1C41-C938-C340-AA67-4B3FD65F6647}" srcOrd="0" destOrd="0" presId="urn:microsoft.com/office/officeart/2008/layout/NameandTitleOrganizationalChart"/>
    <dgm:cxn modelId="{375B91FC-8CC6-5A44-AAE3-E75FAF9B8B20}" type="presParOf" srcId="{9E42E798-E450-0F44-B7A9-1F3B040985B2}" destId="{979AF993-982C-5547-BE4D-59039655C32C}" srcOrd="1" destOrd="0" presId="urn:microsoft.com/office/officeart/2008/layout/NameandTitleOrganizationalChart"/>
    <dgm:cxn modelId="{8F92E1E0-C46A-7B4B-A1CE-449458A3FBF6}" type="presParOf" srcId="{9E42E798-E450-0F44-B7A9-1F3B040985B2}" destId="{78722C67-49EB-4141-A24B-561A9DAE8DF9}" srcOrd="2" destOrd="0" presId="urn:microsoft.com/office/officeart/2008/layout/NameandTitleOrganizationalChart"/>
    <dgm:cxn modelId="{B21DA7A2-92B4-4646-9B7F-A8ACE2B55FD0}" type="presParOf" srcId="{0A749C71-85DB-014A-B2E9-08D9796E3892}" destId="{1E6CEC0C-CE0D-1445-A52F-94330FFF3AE5}" srcOrd="1" destOrd="0" presId="urn:microsoft.com/office/officeart/2008/layout/NameandTitleOrganizationalChart"/>
    <dgm:cxn modelId="{E2B5E75D-C10A-CB4A-88A0-D5D8AD97F023}" type="presParOf" srcId="{0A749C71-85DB-014A-B2E9-08D9796E3892}" destId="{E1E75766-29AC-964A-BEF2-B2B645D9B83B}" srcOrd="2" destOrd="0" presId="urn:microsoft.com/office/officeart/2008/layout/NameandTitleOrganizationalChart"/>
    <dgm:cxn modelId="{2459429C-9BAA-A344-B545-BD2F9781CD1E}" type="presParOf" srcId="{381201D6-8E09-754E-933A-8033E0EDD4A8}" destId="{EF508BC8-9FFA-8441-985D-D12FDAFB1019}" srcOrd="2" destOrd="0" presId="urn:microsoft.com/office/officeart/2008/layout/NameandTitleOrganizationalChart"/>
    <dgm:cxn modelId="{6940A07E-2A11-874B-9E79-465B7588B629}" type="presParOf" srcId="{381201D6-8E09-754E-933A-8033E0EDD4A8}" destId="{C8227FDB-3918-314C-BC78-D30864316862}" srcOrd="3" destOrd="0" presId="urn:microsoft.com/office/officeart/2008/layout/NameandTitleOrganizationalChart"/>
    <dgm:cxn modelId="{1A6180AB-B3D1-9449-8ABC-5504033A69AF}" type="presParOf" srcId="{C8227FDB-3918-314C-BC78-D30864316862}" destId="{06F480A0-F9E1-1741-9502-8309755BDF89}" srcOrd="0" destOrd="0" presId="urn:microsoft.com/office/officeart/2008/layout/NameandTitleOrganizationalChart"/>
    <dgm:cxn modelId="{E3EFDBEB-34DC-BE40-82AE-FAB3834A14DB}" type="presParOf" srcId="{06F480A0-F9E1-1741-9502-8309755BDF89}" destId="{A385B284-AAEC-D74B-9EB8-C8D6C5122F7F}" srcOrd="0" destOrd="0" presId="urn:microsoft.com/office/officeart/2008/layout/NameandTitleOrganizationalChart"/>
    <dgm:cxn modelId="{5B8C2B50-7D42-D04D-98D9-186B753EA54C}" type="presParOf" srcId="{06F480A0-F9E1-1741-9502-8309755BDF89}" destId="{5A82B5CE-E019-5445-807F-F2665033A4CD}" srcOrd="1" destOrd="0" presId="urn:microsoft.com/office/officeart/2008/layout/NameandTitleOrganizationalChart"/>
    <dgm:cxn modelId="{B8E8CD8D-1719-0040-9EAA-8FF7821C10EA}" type="presParOf" srcId="{06F480A0-F9E1-1741-9502-8309755BDF89}" destId="{9B18FBCA-5C29-9343-8B20-7A89255823CA}" srcOrd="2" destOrd="0" presId="urn:microsoft.com/office/officeart/2008/layout/NameandTitleOrganizationalChart"/>
    <dgm:cxn modelId="{53BA25B0-71AE-1748-AD3E-E6D7B3719556}" type="presParOf" srcId="{C8227FDB-3918-314C-BC78-D30864316862}" destId="{AD30B7BE-C0C3-DA47-9D90-15EA7B728E38}" srcOrd="1" destOrd="0" presId="urn:microsoft.com/office/officeart/2008/layout/NameandTitleOrganizationalChart"/>
    <dgm:cxn modelId="{E677C5E9-D214-EF4D-BF5F-D0FF31F0F701}" type="presParOf" srcId="{C8227FDB-3918-314C-BC78-D30864316862}" destId="{22C90655-1FF1-A949-A1B9-EC13F21A929D}" srcOrd="2" destOrd="0" presId="urn:microsoft.com/office/officeart/2008/layout/NameandTitleOrganizationalChart"/>
    <dgm:cxn modelId="{2A5ABD01-BFB4-084B-8E84-71DE014EBFB2}" type="presParOf" srcId="{381201D6-8E09-754E-933A-8033E0EDD4A8}" destId="{EE6FCCD6-7459-1444-9555-1CE83D665E4D}" srcOrd="4" destOrd="0" presId="urn:microsoft.com/office/officeart/2008/layout/NameandTitleOrganizationalChart"/>
    <dgm:cxn modelId="{6FCE7112-7BE1-2E4F-AD3A-4F78D7E4F779}" type="presParOf" srcId="{381201D6-8E09-754E-933A-8033E0EDD4A8}" destId="{8E3B85DD-5699-5D48-B308-3713F0BC5CB2}" srcOrd="5" destOrd="0" presId="urn:microsoft.com/office/officeart/2008/layout/NameandTitleOrganizationalChart"/>
    <dgm:cxn modelId="{6556A534-A265-5147-92B0-C0E19348AB9A}" type="presParOf" srcId="{8E3B85DD-5699-5D48-B308-3713F0BC5CB2}" destId="{162BE1AF-622E-BC41-9223-130ED07F0464}" srcOrd="0" destOrd="0" presId="urn:microsoft.com/office/officeart/2008/layout/NameandTitleOrganizationalChart"/>
    <dgm:cxn modelId="{5B01B7C9-D172-0743-A2F1-348436243151}" type="presParOf" srcId="{162BE1AF-622E-BC41-9223-130ED07F0464}" destId="{10B2BDC9-49AD-5B48-A5B1-4FBEF069A475}" srcOrd="0" destOrd="0" presId="urn:microsoft.com/office/officeart/2008/layout/NameandTitleOrganizationalChart"/>
    <dgm:cxn modelId="{489D0579-C144-3544-A1ED-DC74F4A3523E}" type="presParOf" srcId="{162BE1AF-622E-BC41-9223-130ED07F0464}" destId="{115964BB-D4B1-1141-BBEA-CB6DA27E07C6}" srcOrd="1" destOrd="0" presId="urn:microsoft.com/office/officeart/2008/layout/NameandTitleOrganizationalChart"/>
    <dgm:cxn modelId="{A77DFFB6-3D26-614E-ABC0-3332660B4B01}" type="presParOf" srcId="{162BE1AF-622E-BC41-9223-130ED07F0464}" destId="{A2ED1B88-86CB-5142-A63F-2F0F397C0AA1}" srcOrd="2" destOrd="0" presId="urn:microsoft.com/office/officeart/2008/layout/NameandTitleOrganizationalChart"/>
    <dgm:cxn modelId="{6918BE6C-CB20-1141-B85B-995E75912C56}" type="presParOf" srcId="{8E3B85DD-5699-5D48-B308-3713F0BC5CB2}" destId="{B318D384-C9DE-334E-9119-454A7EB19092}" srcOrd="1" destOrd="0" presId="urn:microsoft.com/office/officeart/2008/layout/NameandTitleOrganizationalChart"/>
    <dgm:cxn modelId="{E49444C0-4B10-6544-8119-C2D574B04F75}" type="presParOf" srcId="{8E3B85DD-5699-5D48-B308-3713F0BC5CB2}" destId="{0D688BCF-1F70-5D46-BF1D-1CB70E5F239A}" srcOrd="2" destOrd="0" presId="urn:microsoft.com/office/officeart/2008/layout/NameandTitleOrganizationalChart"/>
    <dgm:cxn modelId="{25A1D770-F8C8-454F-B5B2-573BE87C4A7C}" type="presParOf" srcId="{EE6A7029-2A84-0847-B059-F838BF7BA11D}" destId="{522CE638-1AE9-A444-94DF-CEF74EA9C4AB}" srcOrd="2" destOrd="0" presId="urn:microsoft.com/office/officeart/2008/layout/NameandTitleOrganizationalChart"/>
    <dgm:cxn modelId="{DF8A0740-3443-304B-9CBB-5A17F7DBEB67}" type="presParOf" srcId="{522CE638-1AE9-A444-94DF-CEF74EA9C4AB}" destId="{0BB92C8C-F4CF-9E46-907F-C9D630E4BA9F}" srcOrd="0" destOrd="0" presId="urn:microsoft.com/office/officeart/2008/layout/NameandTitleOrganizationalChart"/>
    <dgm:cxn modelId="{4A636C18-427A-9440-935F-658BC0C1584D}" type="presParOf" srcId="{522CE638-1AE9-A444-94DF-CEF74EA9C4AB}" destId="{1B658BC7-930B-E746-8817-18A5D8368E88}" srcOrd="1" destOrd="0" presId="urn:microsoft.com/office/officeart/2008/layout/NameandTitleOrganizationalChart"/>
    <dgm:cxn modelId="{FE977967-8B12-AB4B-A771-CD30D376C5A7}" type="presParOf" srcId="{1B658BC7-930B-E746-8817-18A5D8368E88}" destId="{90E5425C-3AF5-6B4E-8B15-2B88FB7CF00A}" srcOrd="0" destOrd="0" presId="urn:microsoft.com/office/officeart/2008/layout/NameandTitleOrganizationalChart"/>
    <dgm:cxn modelId="{F2791BAD-65E6-F646-9B01-C5137DF8FAA0}" type="presParOf" srcId="{90E5425C-3AF5-6B4E-8B15-2B88FB7CF00A}" destId="{CC0438C8-04A2-7F4B-89BF-41DBF0BED05F}" srcOrd="0" destOrd="0" presId="urn:microsoft.com/office/officeart/2008/layout/NameandTitleOrganizationalChart"/>
    <dgm:cxn modelId="{94C2B837-B207-5D4F-86A1-A3164471F847}" type="presParOf" srcId="{90E5425C-3AF5-6B4E-8B15-2B88FB7CF00A}" destId="{3F0E9945-0190-4845-8CD5-EA29F3CE1D23}" srcOrd="1" destOrd="0" presId="urn:microsoft.com/office/officeart/2008/layout/NameandTitleOrganizationalChart"/>
    <dgm:cxn modelId="{958B40A1-D66A-304D-9B39-52C82D4779D9}" type="presParOf" srcId="{90E5425C-3AF5-6B4E-8B15-2B88FB7CF00A}" destId="{6D80058E-89CD-984D-96F7-B90CCCB7B4D1}" srcOrd="2" destOrd="0" presId="urn:microsoft.com/office/officeart/2008/layout/NameandTitleOrganizationalChart"/>
    <dgm:cxn modelId="{94D4BD2A-78C6-6441-BEDB-CB84E8D65ED5}" type="presParOf" srcId="{1B658BC7-930B-E746-8817-18A5D8368E88}" destId="{9E6DBD73-8DCE-814F-87A0-4BBCC374F295}" srcOrd="1" destOrd="0" presId="urn:microsoft.com/office/officeart/2008/layout/NameandTitleOrganizationalChart"/>
    <dgm:cxn modelId="{94E81D76-7F93-894B-9C6E-267F3D73AEF1}" type="presParOf" srcId="{1B658BC7-930B-E746-8817-18A5D8368E88}" destId="{9BBE647D-D902-3745-85F5-8A2C9600CF3A}" srcOrd="2" destOrd="0" presId="urn:microsoft.com/office/officeart/2008/layout/NameandTitleOrganizationalChart"/>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92C8C-F4CF-9E46-907F-C9D630E4BA9F}">
      <dsp:nvSpPr>
        <dsp:cNvPr id="0" name=""/>
        <dsp:cNvSpPr/>
      </dsp:nvSpPr>
      <dsp:spPr>
        <a:xfrm>
          <a:off x="1518601" y="621713"/>
          <a:ext cx="151810" cy="495955"/>
        </a:xfrm>
        <a:custGeom>
          <a:avLst/>
          <a:gdLst/>
          <a:ahLst/>
          <a:cxnLst/>
          <a:rect l="0" t="0" r="0" b="0"/>
          <a:pathLst>
            <a:path>
              <a:moveTo>
                <a:pt x="151810" y="0"/>
              </a:moveTo>
              <a:lnTo>
                <a:pt x="151810" y="495955"/>
              </a:lnTo>
              <a:lnTo>
                <a:pt x="0" y="49595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6FCCD6-7459-1444-9555-1CE83D665E4D}">
      <dsp:nvSpPr>
        <dsp:cNvPr id="0" name=""/>
        <dsp:cNvSpPr/>
      </dsp:nvSpPr>
      <dsp:spPr>
        <a:xfrm>
          <a:off x="1670412" y="621713"/>
          <a:ext cx="1192388" cy="991910"/>
        </a:xfrm>
        <a:custGeom>
          <a:avLst/>
          <a:gdLst/>
          <a:ahLst/>
          <a:cxnLst/>
          <a:rect l="0" t="0" r="0" b="0"/>
          <a:pathLst>
            <a:path>
              <a:moveTo>
                <a:pt x="0" y="0"/>
              </a:moveTo>
              <a:lnTo>
                <a:pt x="0" y="884539"/>
              </a:lnTo>
              <a:lnTo>
                <a:pt x="1192388" y="884539"/>
              </a:lnTo>
              <a:lnTo>
                <a:pt x="1192388"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08BC8-9FFA-8441-985D-D12FDAFB1019}">
      <dsp:nvSpPr>
        <dsp:cNvPr id="0" name=""/>
        <dsp:cNvSpPr/>
      </dsp:nvSpPr>
      <dsp:spPr>
        <a:xfrm>
          <a:off x="1624692" y="621713"/>
          <a:ext cx="91440" cy="991910"/>
        </a:xfrm>
        <a:custGeom>
          <a:avLst/>
          <a:gdLst/>
          <a:ahLst/>
          <a:cxnLst/>
          <a:rect l="0" t="0" r="0" b="0"/>
          <a:pathLst>
            <a:path>
              <a:moveTo>
                <a:pt x="45720" y="0"/>
              </a:moveTo>
              <a:lnTo>
                <a:pt x="4572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4715E6-E5D3-DA4D-8028-03AF2189356D}">
      <dsp:nvSpPr>
        <dsp:cNvPr id="0" name=""/>
        <dsp:cNvSpPr/>
      </dsp:nvSpPr>
      <dsp:spPr>
        <a:xfrm>
          <a:off x="478023" y="621713"/>
          <a:ext cx="1192388" cy="991910"/>
        </a:xfrm>
        <a:custGeom>
          <a:avLst/>
          <a:gdLst/>
          <a:ahLst/>
          <a:cxnLst/>
          <a:rect l="0" t="0" r="0" b="0"/>
          <a:pathLst>
            <a:path>
              <a:moveTo>
                <a:pt x="1192388" y="0"/>
              </a:moveTo>
              <a:lnTo>
                <a:pt x="1192388" y="884539"/>
              </a:lnTo>
              <a:lnTo>
                <a:pt x="0" y="884539"/>
              </a:lnTo>
              <a:lnTo>
                <a:pt x="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281CBD-06EE-334B-A164-E52F06A4988E}">
      <dsp:nvSpPr>
        <dsp:cNvPr id="0" name=""/>
        <dsp:cNvSpPr/>
      </dsp:nvSpPr>
      <dsp:spPr>
        <a:xfrm>
          <a:off x="1226027" y="161548"/>
          <a:ext cx="888768" cy="46016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Functions</a:t>
          </a:r>
        </a:p>
      </dsp:txBody>
      <dsp:txXfrm>
        <a:off x="1226027" y="161548"/>
        <a:ext cx="888768" cy="460164"/>
      </dsp:txXfrm>
    </dsp:sp>
    <dsp:sp modelId="{8E062DEE-47F0-3748-AA56-D3A290AF6A72}">
      <dsp:nvSpPr>
        <dsp:cNvPr id="0" name=""/>
        <dsp:cNvSpPr/>
      </dsp:nvSpPr>
      <dsp:spPr>
        <a:xfrm>
          <a:off x="1403781" y="519454"/>
          <a:ext cx="799891" cy="153388"/>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519454"/>
        <a:ext cx="799891" cy="153388"/>
      </dsp:txXfrm>
    </dsp:sp>
    <dsp:sp modelId="{737C1C41-C938-C340-AA67-4B3FD65F6647}">
      <dsp:nvSpPr>
        <dsp:cNvPr id="0" name=""/>
        <dsp:cNvSpPr/>
      </dsp:nvSpPr>
      <dsp:spPr>
        <a:xfrm>
          <a:off x="33639" y="1613624"/>
          <a:ext cx="888768" cy="4601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Iterative</a:t>
          </a:r>
        </a:p>
      </dsp:txBody>
      <dsp:txXfrm>
        <a:off x="33639" y="1613624"/>
        <a:ext cx="888768" cy="460164"/>
      </dsp:txXfrm>
    </dsp:sp>
    <dsp:sp modelId="{979AF993-982C-5547-BE4D-59039655C32C}">
      <dsp:nvSpPr>
        <dsp:cNvPr id="0" name=""/>
        <dsp:cNvSpPr/>
      </dsp:nvSpPr>
      <dsp:spPr>
        <a:xfrm>
          <a:off x="211392" y="1971530"/>
          <a:ext cx="799891" cy="15338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11392" y="1971530"/>
        <a:ext cx="799891" cy="153388"/>
      </dsp:txXfrm>
    </dsp:sp>
    <dsp:sp modelId="{A385B284-AAEC-D74B-9EB8-C8D6C5122F7F}">
      <dsp:nvSpPr>
        <dsp:cNvPr id="0" name=""/>
        <dsp:cNvSpPr/>
      </dsp:nvSpPr>
      <dsp:spPr>
        <a:xfrm>
          <a:off x="1226027" y="1613624"/>
          <a:ext cx="888768" cy="46016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Algorithms</a:t>
          </a:r>
        </a:p>
      </dsp:txBody>
      <dsp:txXfrm>
        <a:off x="1226027" y="1613624"/>
        <a:ext cx="888768" cy="460164"/>
      </dsp:txXfrm>
    </dsp:sp>
    <dsp:sp modelId="{5A82B5CE-E019-5445-807F-F2665033A4CD}">
      <dsp:nvSpPr>
        <dsp:cNvPr id="0" name=""/>
        <dsp:cNvSpPr/>
      </dsp:nvSpPr>
      <dsp:spPr>
        <a:xfrm>
          <a:off x="1403781" y="1971530"/>
          <a:ext cx="799891" cy="153388"/>
        </a:xfrm>
        <a:prstGeom prst="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1971530"/>
        <a:ext cx="799891" cy="153388"/>
      </dsp:txXfrm>
    </dsp:sp>
    <dsp:sp modelId="{10B2BDC9-49AD-5B48-A5B1-4FBEF069A475}">
      <dsp:nvSpPr>
        <dsp:cNvPr id="0" name=""/>
        <dsp:cNvSpPr/>
      </dsp:nvSpPr>
      <dsp:spPr>
        <a:xfrm>
          <a:off x="2418416" y="1613624"/>
          <a:ext cx="888768" cy="46016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Programming</a:t>
          </a:r>
        </a:p>
      </dsp:txBody>
      <dsp:txXfrm>
        <a:off x="2418416" y="1613624"/>
        <a:ext cx="888768" cy="460164"/>
      </dsp:txXfrm>
    </dsp:sp>
    <dsp:sp modelId="{115964BB-D4B1-1141-BBEA-CB6DA27E07C6}">
      <dsp:nvSpPr>
        <dsp:cNvPr id="0" name=""/>
        <dsp:cNvSpPr/>
      </dsp:nvSpPr>
      <dsp:spPr>
        <a:xfrm>
          <a:off x="2596170" y="1971530"/>
          <a:ext cx="799891" cy="153388"/>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596170" y="1971530"/>
        <a:ext cx="799891" cy="153388"/>
      </dsp:txXfrm>
    </dsp:sp>
    <dsp:sp modelId="{CC0438C8-04A2-7F4B-89BF-41DBF0BED05F}">
      <dsp:nvSpPr>
        <dsp:cNvPr id="0" name=""/>
        <dsp:cNvSpPr/>
      </dsp:nvSpPr>
      <dsp:spPr>
        <a:xfrm>
          <a:off x="629833" y="887586"/>
          <a:ext cx="888768" cy="460164"/>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Recursive</a:t>
          </a:r>
        </a:p>
      </dsp:txBody>
      <dsp:txXfrm>
        <a:off x="629833" y="887586"/>
        <a:ext cx="888768" cy="460164"/>
      </dsp:txXfrm>
    </dsp:sp>
    <dsp:sp modelId="{3F0E9945-0190-4845-8CD5-EA29F3CE1D23}">
      <dsp:nvSpPr>
        <dsp:cNvPr id="0" name=""/>
        <dsp:cNvSpPr/>
      </dsp:nvSpPr>
      <dsp:spPr>
        <a:xfrm>
          <a:off x="807587" y="1245492"/>
          <a:ext cx="799891" cy="153388"/>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807587" y="1245492"/>
        <a:ext cx="799891" cy="1533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92C8C-F4CF-9E46-907F-C9D630E4BA9F}">
      <dsp:nvSpPr>
        <dsp:cNvPr id="0" name=""/>
        <dsp:cNvSpPr/>
      </dsp:nvSpPr>
      <dsp:spPr>
        <a:xfrm>
          <a:off x="1518601" y="621713"/>
          <a:ext cx="151810" cy="495955"/>
        </a:xfrm>
        <a:custGeom>
          <a:avLst/>
          <a:gdLst/>
          <a:ahLst/>
          <a:cxnLst/>
          <a:rect l="0" t="0" r="0" b="0"/>
          <a:pathLst>
            <a:path>
              <a:moveTo>
                <a:pt x="151810" y="0"/>
              </a:moveTo>
              <a:lnTo>
                <a:pt x="151810" y="495955"/>
              </a:lnTo>
              <a:lnTo>
                <a:pt x="0" y="49595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6FCCD6-7459-1444-9555-1CE83D665E4D}">
      <dsp:nvSpPr>
        <dsp:cNvPr id="0" name=""/>
        <dsp:cNvSpPr/>
      </dsp:nvSpPr>
      <dsp:spPr>
        <a:xfrm>
          <a:off x="1670412" y="621713"/>
          <a:ext cx="1192388" cy="991910"/>
        </a:xfrm>
        <a:custGeom>
          <a:avLst/>
          <a:gdLst/>
          <a:ahLst/>
          <a:cxnLst/>
          <a:rect l="0" t="0" r="0" b="0"/>
          <a:pathLst>
            <a:path>
              <a:moveTo>
                <a:pt x="0" y="0"/>
              </a:moveTo>
              <a:lnTo>
                <a:pt x="0" y="884539"/>
              </a:lnTo>
              <a:lnTo>
                <a:pt x="1192388" y="884539"/>
              </a:lnTo>
              <a:lnTo>
                <a:pt x="1192388"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08BC8-9FFA-8441-985D-D12FDAFB1019}">
      <dsp:nvSpPr>
        <dsp:cNvPr id="0" name=""/>
        <dsp:cNvSpPr/>
      </dsp:nvSpPr>
      <dsp:spPr>
        <a:xfrm>
          <a:off x="1624692" y="621713"/>
          <a:ext cx="91440" cy="991910"/>
        </a:xfrm>
        <a:custGeom>
          <a:avLst/>
          <a:gdLst/>
          <a:ahLst/>
          <a:cxnLst/>
          <a:rect l="0" t="0" r="0" b="0"/>
          <a:pathLst>
            <a:path>
              <a:moveTo>
                <a:pt x="45720" y="0"/>
              </a:moveTo>
              <a:lnTo>
                <a:pt x="4572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4715E6-E5D3-DA4D-8028-03AF2189356D}">
      <dsp:nvSpPr>
        <dsp:cNvPr id="0" name=""/>
        <dsp:cNvSpPr/>
      </dsp:nvSpPr>
      <dsp:spPr>
        <a:xfrm>
          <a:off x="478023" y="621713"/>
          <a:ext cx="1192388" cy="991910"/>
        </a:xfrm>
        <a:custGeom>
          <a:avLst/>
          <a:gdLst/>
          <a:ahLst/>
          <a:cxnLst/>
          <a:rect l="0" t="0" r="0" b="0"/>
          <a:pathLst>
            <a:path>
              <a:moveTo>
                <a:pt x="1192388" y="0"/>
              </a:moveTo>
              <a:lnTo>
                <a:pt x="1192388" y="884539"/>
              </a:lnTo>
              <a:lnTo>
                <a:pt x="0" y="884539"/>
              </a:lnTo>
              <a:lnTo>
                <a:pt x="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281CBD-06EE-334B-A164-E52F06A4988E}">
      <dsp:nvSpPr>
        <dsp:cNvPr id="0" name=""/>
        <dsp:cNvSpPr/>
      </dsp:nvSpPr>
      <dsp:spPr>
        <a:xfrm>
          <a:off x="1226027" y="161548"/>
          <a:ext cx="888768" cy="46016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Functions</a:t>
          </a:r>
        </a:p>
      </dsp:txBody>
      <dsp:txXfrm>
        <a:off x="1226027" y="161548"/>
        <a:ext cx="888768" cy="460164"/>
      </dsp:txXfrm>
    </dsp:sp>
    <dsp:sp modelId="{8E062DEE-47F0-3748-AA56-D3A290AF6A72}">
      <dsp:nvSpPr>
        <dsp:cNvPr id="0" name=""/>
        <dsp:cNvSpPr/>
      </dsp:nvSpPr>
      <dsp:spPr>
        <a:xfrm>
          <a:off x="1403781" y="519454"/>
          <a:ext cx="799891" cy="153388"/>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519454"/>
        <a:ext cx="799891" cy="153388"/>
      </dsp:txXfrm>
    </dsp:sp>
    <dsp:sp modelId="{737C1C41-C938-C340-AA67-4B3FD65F6647}">
      <dsp:nvSpPr>
        <dsp:cNvPr id="0" name=""/>
        <dsp:cNvSpPr/>
      </dsp:nvSpPr>
      <dsp:spPr>
        <a:xfrm>
          <a:off x="33639" y="1613624"/>
          <a:ext cx="888768" cy="4601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Iterative</a:t>
          </a:r>
        </a:p>
      </dsp:txBody>
      <dsp:txXfrm>
        <a:off x="33639" y="1613624"/>
        <a:ext cx="888768" cy="460164"/>
      </dsp:txXfrm>
    </dsp:sp>
    <dsp:sp modelId="{979AF993-982C-5547-BE4D-59039655C32C}">
      <dsp:nvSpPr>
        <dsp:cNvPr id="0" name=""/>
        <dsp:cNvSpPr/>
      </dsp:nvSpPr>
      <dsp:spPr>
        <a:xfrm>
          <a:off x="211392" y="1971530"/>
          <a:ext cx="799891" cy="15338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11392" y="1971530"/>
        <a:ext cx="799891" cy="153388"/>
      </dsp:txXfrm>
    </dsp:sp>
    <dsp:sp modelId="{A385B284-AAEC-D74B-9EB8-C8D6C5122F7F}">
      <dsp:nvSpPr>
        <dsp:cNvPr id="0" name=""/>
        <dsp:cNvSpPr/>
      </dsp:nvSpPr>
      <dsp:spPr>
        <a:xfrm>
          <a:off x="1226027" y="1613624"/>
          <a:ext cx="888768" cy="46016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Algorithms</a:t>
          </a:r>
        </a:p>
      </dsp:txBody>
      <dsp:txXfrm>
        <a:off x="1226027" y="1613624"/>
        <a:ext cx="888768" cy="460164"/>
      </dsp:txXfrm>
    </dsp:sp>
    <dsp:sp modelId="{5A82B5CE-E019-5445-807F-F2665033A4CD}">
      <dsp:nvSpPr>
        <dsp:cNvPr id="0" name=""/>
        <dsp:cNvSpPr/>
      </dsp:nvSpPr>
      <dsp:spPr>
        <a:xfrm>
          <a:off x="1403781" y="1971530"/>
          <a:ext cx="799891" cy="153388"/>
        </a:xfrm>
        <a:prstGeom prst="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1971530"/>
        <a:ext cx="799891" cy="153388"/>
      </dsp:txXfrm>
    </dsp:sp>
    <dsp:sp modelId="{10B2BDC9-49AD-5B48-A5B1-4FBEF069A475}">
      <dsp:nvSpPr>
        <dsp:cNvPr id="0" name=""/>
        <dsp:cNvSpPr/>
      </dsp:nvSpPr>
      <dsp:spPr>
        <a:xfrm>
          <a:off x="2418416" y="1613624"/>
          <a:ext cx="888768" cy="46016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Programming</a:t>
          </a:r>
        </a:p>
      </dsp:txBody>
      <dsp:txXfrm>
        <a:off x="2418416" y="1613624"/>
        <a:ext cx="888768" cy="460164"/>
      </dsp:txXfrm>
    </dsp:sp>
    <dsp:sp modelId="{115964BB-D4B1-1141-BBEA-CB6DA27E07C6}">
      <dsp:nvSpPr>
        <dsp:cNvPr id="0" name=""/>
        <dsp:cNvSpPr/>
      </dsp:nvSpPr>
      <dsp:spPr>
        <a:xfrm>
          <a:off x="2596170" y="1971530"/>
          <a:ext cx="799891" cy="153388"/>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596170" y="1971530"/>
        <a:ext cx="799891" cy="153388"/>
      </dsp:txXfrm>
    </dsp:sp>
    <dsp:sp modelId="{CC0438C8-04A2-7F4B-89BF-41DBF0BED05F}">
      <dsp:nvSpPr>
        <dsp:cNvPr id="0" name=""/>
        <dsp:cNvSpPr/>
      </dsp:nvSpPr>
      <dsp:spPr>
        <a:xfrm>
          <a:off x="629833" y="887586"/>
          <a:ext cx="888768" cy="460164"/>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Recursive</a:t>
          </a:r>
        </a:p>
      </dsp:txBody>
      <dsp:txXfrm>
        <a:off x="629833" y="887586"/>
        <a:ext cx="888768" cy="460164"/>
      </dsp:txXfrm>
    </dsp:sp>
    <dsp:sp modelId="{3F0E9945-0190-4845-8CD5-EA29F3CE1D23}">
      <dsp:nvSpPr>
        <dsp:cNvPr id="0" name=""/>
        <dsp:cNvSpPr/>
      </dsp:nvSpPr>
      <dsp:spPr>
        <a:xfrm>
          <a:off x="807587" y="1245492"/>
          <a:ext cx="799891" cy="153388"/>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807587" y="1245492"/>
        <a:ext cx="799891" cy="1533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92C8C-F4CF-9E46-907F-C9D630E4BA9F}">
      <dsp:nvSpPr>
        <dsp:cNvPr id="0" name=""/>
        <dsp:cNvSpPr/>
      </dsp:nvSpPr>
      <dsp:spPr>
        <a:xfrm>
          <a:off x="1518601" y="621713"/>
          <a:ext cx="151810" cy="495955"/>
        </a:xfrm>
        <a:custGeom>
          <a:avLst/>
          <a:gdLst/>
          <a:ahLst/>
          <a:cxnLst/>
          <a:rect l="0" t="0" r="0" b="0"/>
          <a:pathLst>
            <a:path>
              <a:moveTo>
                <a:pt x="151810" y="0"/>
              </a:moveTo>
              <a:lnTo>
                <a:pt x="151810" y="495955"/>
              </a:lnTo>
              <a:lnTo>
                <a:pt x="0" y="49595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6FCCD6-7459-1444-9555-1CE83D665E4D}">
      <dsp:nvSpPr>
        <dsp:cNvPr id="0" name=""/>
        <dsp:cNvSpPr/>
      </dsp:nvSpPr>
      <dsp:spPr>
        <a:xfrm>
          <a:off x="1670412" y="621713"/>
          <a:ext cx="1192388" cy="991910"/>
        </a:xfrm>
        <a:custGeom>
          <a:avLst/>
          <a:gdLst/>
          <a:ahLst/>
          <a:cxnLst/>
          <a:rect l="0" t="0" r="0" b="0"/>
          <a:pathLst>
            <a:path>
              <a:moveTo>
                <a:pt x="0" y="0"/>
              </a:moveTo>
              <a:lnTo>
                <a:pt x="0" y="884539"/>
              </a:lnTo>
              <a:lnTo>
                <a:pt x="1192388" y="884539"/>
              </a:lnTo>
              <a:lnTo>
                <a:pt x="1192388"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08BC8-9FFA-8441-985D-D12FDAFB1019}">
      <dsp:nvSpPr>
        <dsp:cNvPr id="0" name=""/>
        <dsp:cNvSpPr/>
      </dsp:nvSpPr>
      <dsp:spPr>
        <a:xfrm>
          <a:off x="1624692" y="621713"/>
          <a:ext cx="91440" cy="991910"/>
        </a:xfrm>
        <a:custGeom>
          <a:avLst/>
          <a:gdLst/>
          <a:ahLst/>
          <a:cxnLst/>
          <a:rect l="0" t="0" r="0" b="0"/>
          <a:pathLst>
            <a:path>
              <a:moveTo>
                <a:pt x="45720" y="0"/>
              </a:moveTo>
              <a:lnTo>
                <a:pt x="4572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4715E6-E5D3-DA4D-8028-03AF2189356D}">
      <dsp:nvSpPr>
        <dsp:cNvPr id="0" name=""/>
        <dsp:cNvSpPr/>
      </dsp:nvSpPr>
      <dsp:spPr>
        <a:xfrm>
          <a:off x="478023" y="621713"/>
          <a:ext cx="1192388" cy="991910"/>
        </a:xfrm>
        <a:custGeom>
          <a:avLst/>
          <a:gdLst/>
          <a:ahLst/>
          <a:cxnLst/>
          <a:rect l="0" t="0" r="0" b="0"/>
          <a:pathLst>
            <a:path>
              <a:moveTo>
                <a:pt x="1192388" y="0"/>
              </a:moveTo>
              <a:lnTo>
                <a:pt x="1192388" y="884539"/>
              </a:lnTo>
              <a:lnTo>
                <a:pt x="0" y="884539"/>
              </a:lnTo>
              <a:lnTo>
                <a:pt x="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281CBD-06EE-334B-A164-E52F06A4988E}">
      <dsp:nvSpPr>
        <dsp:cNvPr id="0" name=""/>
        <dsp:cNvSpPr/>
      </dsp:nvSpPr>
      <dsp:spPr>
        <a:xfrm>
          <a:off x="1226027" y="161548"/>
          <a:ext cx="888768" cy="46016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Functions</a:t>
          </a:r>
        </a:p>
      </dsp:txBody>
      <dsp:txXfrm>
        <a:off x="1226027" y="161548"/>
        <a:ext cx="888768" cy="460164"/>
      </dsp:txXfrm>
    </dsp:sp>
    <dsp:sp modelId="{8E062DEE-47F0-3748-AA56-D3A290AF6A72}">
      <dsp:nvSpPr>
        <dsp:cNvPr id="0" name=""/>
        <dsp:cNvSpPr/>
      </dsp:nvSpPr>
      <dsp:spPr>
        <a:xfrm>
          <a:off x="1403781" y="519454"/>
          <a:ext cx="799891" cy="153388"/>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519454"/>
        <a:ext cx="799891" cy="153388"/>
      </dsp:txXfrm>
    </dsp:sp>
    <dsp:sp modelId="{737C1C41-C938-C340-AA67-4B3FD65F6647}">
      <dsp:nvSpPr>
        <dsp:cNvPr id="0" name=""/>
        <dsp:cNvSpPr/>
      </dsp:nvSpPr>
      <dsp:spPr>
        <a:xfrm>
          <a:off x="33639" y="1613624"/>
          <a:ext cx="888768" cy="4601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Iterative</a:t>
          </a:r>
        </a:p>
      </dsp:txBody>
      <dsp:txXfrm>
        <a:off x="33639" y="1613624"/>
        <a:ext cx="888768" cy="460164"/>
      </dsp:txXfrm>
    </dsp:sp>
    <dsp:sp modelId="{979AF993-982C-5547-BE4D-59039655C32C}">
      <dsp:nvSpPr>
        <dsp:cNvPr id="0" name=""/>
        <dsp:cNvSpPr/>
      </dsp:nvSpPr>
      <dsp:spPr>
        <a:xfrm>
          <a:off x="211392" y="1971530"/>
          <a:ext cx="799891" cy="15338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11392" y="1971530"/>
        <a:ext cx="799891" cy="153388"/>
      </dsp:txXfrm>
    </dsp:sp>
    <dsp:sp modelId="{A385B284-AAEC-D74B-9EB8-C8D6C5122F7F}">
      <dsp:nvSpPr>
        <dsp:cNvPr id="0" name=""/>
        <dsp:cNvSpPr/>
      </dsp:nvSpPr>
      <dsp:spPr>
        <a:xfrm>
          <a:off x="1226027" y="1613624"/>
          <a:ext cx="888768" cy="46016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Algorithms</a:t>
          </a:r>
        </a:p>
      </dsp:txBody>
      <dsp:txXfrm>
        <a:off x="1226027" y="1613624"/>
        <a:ext cx="888768" cy="460164"/>
      </dsp:txXfrm>
    </dsp:sp>
    <dsp:sp modelId="{5A82B5CE-E019-5445-807F-F2665033A4CD}">
      <dsp:nvSpPr>
        <dsp:cNvPr id="0" name=""/>
        <dsp:cNvSpPr/>
      </dsp:nvSpPr>
      <dsp:spPr>
        <a:xfrm>
          <a:off x="1403781" y="1971530"/>
          <a:ext cx="799891" cy="153388"/>
        </a:xfrm>
        <a:prstGeom prst="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1971530"/>
        <a:ext cx="799891" cy="153388"/>
      </dsp:txXfrm>
    </dsp:sp>
    <dsp:sp modelId="{10B2BDC9-49AD-5B48-A5B1-4FBEF069A475}">
      <dsp:nvSpPr>
        <dsp:cNvPr id="0" name=""/>
        <dsp:cNvSpPr/>
      </dsp:nvSpPr>
      <dsp:spPr>
        <a:xfrm>
          <a:off x="2418416" y="1613624"/>
          <a:ext cx="888768" cy="46016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Programming</a:t>
          </a:r>
        </a:p>
      </dsp:txBody>
      <dsp:txXfrm>
        <a:off x="2418416" y="1613624"/>
        <a:ext cx="888768" cy="460164"/>
      </dsp:txXfrm>
    </dsp:sp>
    <dsp:sp modelId="{115964BB-D4B1-1141-BBEA-CB6DA27E07C6}">
      <dsp:nvSpPr>
        <dsp:cNvPr id="0" name=""/>
        <dsp:cNvSpPr/>
      </dsp:nvSpPr>
      <dsp:spPr>
        <a:xfrm>
          <a:off x="2596170" y="1971530"/>
          <a:ext cx="799891" cy="153388"/>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596170" y="1971530"/>
        <a:ext cx="799891" cy="153388"/>
      </dsp:txXfrm>
    </dsp:sp>
    <dsp:sp modelId="{CC0438C8-04A2-7F4B-89BF-41DBF0BED05F}">
      <dsp:nvSpPr>
        <dsp:cNvPr id="0" name=""/>
        <dsp:cNvSpPr/>
      </dsp:nvSpPr>
      <dsp:spPr>
        <a:xfrm>
          <a:off x="629833" y="887586"/>
          <a:ext cx="888768" cy="460164"/>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Recursive</a:t>
          </a:r>
        </a:p>
      </dsp:txBody>
      <dsp:txXfrm>
        <a:off x="629833" y="887586"/>
        <a:ext cx="888768" cy="460164"/>
      </dsp:txXfrm>
    </dsp:sp>
    <dsp:sp modelId="{3F0E9945-0190-4845-8CD5-EA29F3CE1D23}">
      <dsp:nvSpPr>
        <dsp:cNvPr id="0" name=""/>
        <dsp:cNvSpPr/>
      </dsp:nvSpPr>
      <dsp:spPr>
        <a:xfrm>
          <a:off x="807587" y="1245492"/>
          <a:ext cx="799891" cy="153388"/>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807587" y="1245492"/>
        <a:ext cx="799891" cy="1533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92C8C-F4CF-9E46-907F-C9D630E4BA9F}">
      <dsp:nvSpPr>
        <dsp:cNvPr id="0" name=""/>
        <dsp:cNvSpPr/>
      </dsp:nvSpPr>
      <dsp:spPr>
        <a:xfrm>
          <a:off x="1518601" y="621713"/>
          <a:ext cx="151810" cy="495955"/>
        </a:xfrm>
        <a:custGeom>
          <a:avLst/>
          <a:gdLst/>
          <a:ahLst/>
          <a:cxnLst/>
          <a:rect l="0" t="0" r="0" b="0"/>
          <a:pathLst>
            <a:path>
              <a:moveTo>
                <a:pt x="151810" y="0"/>
              </a:moveTo>
              <a:lnTo>
                <a:pt x="151810" y="495955"/>
              </a:lnTo>
              <a:lnTo>
                <a:pt x="0" y="49595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6FCCD6-7459-1444-9555-1CE83D665E4D}">
      <dsp:nvSpPr>
        <dsp:cNvPr id="0" name=""/>
        <dsp:cNvSpPr/>
      </dsp:nvSpPr>
      <dsp:spPr>
        <a:xfrm>
          <a:off x="1670412" y="621713"/>
          <a:ext cx="1192388" cy="991910"/>
        </a:xfrm>
        <a:custGeom>
          <a:avLst/>
          <a:gdLst/>
          <a:ahLst/>
          <a:cxnLst/>
          <a:rect l="0" t="0" r="0" b="0"/>
          <a:pathLst>
            <a:path>
              <a:moveTo>
                <a:pt x="0" y="0"/>
              </a:moveTo>
              <a:lnTo>
                <a:pt x="0" y="884539"/>
              </a:lnTo>
              <a:lnTo>
                <a:pt x="1192388" y="884539"/>
              </a:lnTo>
              <a:lnTo>
                <a:pt x="1192388"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08BC8-9FFA-8441-985D-D12FDAFB1019}">
      <dsp:nvSpPr>
        <dsp:cNvPr id="0" name=""/>
        <dsp:cNvSpPr/>
      </dsp:nvSpPr>
      <dsp:spPr>
        <a:xfrm>
          <a:off x="1624692" y="621713"/>
          <a:ext cx="91440" cy="991910"/>
        </a:xfrm>
        <a:custGeom>
          <a:avLst/>
          <a:gdLst/>
          <a:ahLst/>
          <a:cxnLst/>
          <a:rect l="0" t="0" r="0" b="0"/>
          <a:pathLst>
            <a:path>
              <a:moveTo>
                <a:pt x="45720" y="0"/>
              </a:moveTo>
              <a:lnTo>
                <a:pt x="4572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4715E6-E5D3-DA4D-8028-03AF2189356D}">
      <dsp:nvSpPr>
        <dsp:cNvPr id="0" name=""/>
        <dsp:cNvSpPr/>
      </dsp:nvSpPr>
      <dsp:spPr>
        <a:xfrm>
          <a:off x="478023" y="621713"/>
          <a:ext cx="1192388" cy="991910"/>
        </a:xfrm>
        <a:custGeom>
          <a:avLst/>
          <a:gdLst/>
          <a:ahLst/>
          <a:cxnLst/>
          <a:rect l="0" t="0" r="0" b="0"/>
          <a:pathLst>
            <a:path>
              <a:moveTo>
                <a:pt x="1192388" y="0"/>
              </a:moveTo>
              <a:lnTo>
                <a:pt x="1192388" y="884539"/>
              </a:lnTo>
              <a:lnTo>
                <a:pt x="0" y="884539"/>
              </a:lnTo>
              <a:lnTo>
                <a:pt x="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281CBD-06EE-334B-A164-E52F06A4988E}">
      <dsp:nvSpPr>
        <dsp:cNvPr id="0" name=""/>
        <dsp:cNvSpPr/>
      </dsp:nvSpPr>
      <dsp:spPr>
        <a:xfrm>
          <a:off x="1226027" y="161548"/>
          <a:ext cx="888768" cy="46016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Functions</a:t>
          </a:r>
        </a:p>
      </dsp:txBody>
      <dsp:txXfrm>
        <a:off x="1226027" y="161548"/>
        <a:ext cx="888768" cy="460164"/>
      </dsp:txXfrm>
    </dsp:sp>
    <dsp:sp modelId="{8E062DEE-47F0-3748-AA56-D3A290AF6A72}">
      <dsp:nvSpPr>
        <dsp:cNvPr id="0" name=""/>
        <dsp:cNvSpPr/>
      </dsp:nvSpPr>
      <dsp:spPr>
        <a:xfrm>
          <a:off x="1403781" y="519454"/>
          <a:ext cx="799891" cy="153388"/>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519454"/>
        <a:ext cx="799891" cy="153388"/>
      </dsp:txXfrm>
    </dsp:sp>
    <dsp:sp modelId="{737C1C41-C938-C340-AA67-4B3FD65F6647}">
      <dsp:nvSpPr>
        <dsp:cNvPr id="0" name=""/>
        <dsp:cNvSpPr/>
      </dsp:nvSpPr>
      <dsp:spPr>
        <a:xfrm>
          <a:off x="33639" y="1613624"/>
          <a:ext cx="888768" cy="4601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Iterative</a:t>
          </a:r>
        </a:p>
      </dsp:txBody>
      <dsp:txXfrm>
        <a:off x="33639" y="1613624"/>
        <a:ext cx="888768" cy="460164"/>
      </dsp:txXfrm>
    </dsp:sp>
    <dsp:sp modelId="{979AF993-982C-5547-BE4D-59039655C32C}">
      <dsp:nvSpPr>
        <dsp:cNvPr id="0" name=""/>
        <dsp:cNvSpPr/>
      </dsp:nvSpPr>
      <dsp:spPr>
        <a:xfrm>
          <a:off x="211392" y="1971530"/>
          <a:ext cx="799891" cy="15338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11392" y="1971530"/>
        <a:ext cx="799891" cy="153388"/>
      </dsp:txXfrm>
    </dsp:sp>
    <dsp:sp modelId="{A385B284-AAEC-D74B-9EB8-C8D6C5122F7F}">
      <dsp:nvSpPr>
        <dsp:cNvPr id="0" name=""/>
        <dsp:cNvSpPr/>
      </dsp:nvSpPr>
      <dsp:spPr>
        <a:xfrm>
          <a:off x="1226027" y="1613624"/>
          <a:ext cx="888768" cy="46016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Algorithms</a:t>
          </a:r>
        </a:p>
      </dsp:txBody>
      <dsp:txXfrm>
        <a:off x="1226027" y="1613624"/>
        <a:ext cx="888768" cy="460164"/>
      </dsp:txXfrm>
    </dsp:sp>
    <dsp:sp modelId="{5A82B5CE-E019-5445-807F-F2665033A4CD}">
      <dsp:nvSpPr>
        <dsp:cNvPr id="0" name=""/>
        <dsp:cNvSpPr/>
      </dsp:nvSpPr>
      <dsp:spPr>
        <a:xfrm>
          <a:off x="1403781" y="1971530"/>
          <a:ext cx="799891" cy="153388"/>
        </a:xfrm>
        <a:prstGeom prst="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1971530"/>
        <a:ext cx="799891" cy="153388"/>
      </dsp:txXfrm>
    </dsp:sp>
    <dsp:sp modelId="{10B2BDC9-49AD-5B48-A5B1-4FBEF069A475}">
      <dsp:nvSpPr>
        <dsp:cNvPr id="0" name=""/>
        <dsp:cNvSpPr/>
      </dsp:nvSpPr>
      <dsp:spPr>
        <a:xfrm>
          <a:off x="2418416" y="1613624"/>
          <a:ext cx="888768" cy="46016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Programming</a:t>
          </a:r>
        </a:p>
      </dsp:txBody>
      <dsp:txXfrm>
        <a:off x="2418416" y="1613624"/>
        <a:ext cx="888768" cy="460164"/>
      </dsp:txXfrm>
    </dsp:sp>
    <dsp:sp modelId="{115964BB-D4B1-1141-BBEA-CB6DA27E07C6}">
      <dsp:nvSpPr>
        <dsp:cNvPr id="0" name=""/>
        <dsp:cNvSpPr/>
      </dsp:nvSpPr>
      <dsp:spPr>
        <a:xfrm>
          <a:off x="2596170" y="1971530"/>
          <a:ext cx="799891" cy="153388"/>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596170" y="1971530"/>
        <a:ext cx="799891" cy="153388"/>
      </dsp:txXfrm>
    </dsp:sp>
    <dsp:sp modelId="{CC0438C8-04A2-7F4B-89BF-41DBF0BED05F}">
      <dsp:nvSpPr>
        <dsp:cNvPr id="0" name=""/>
        <dsp:cNvSpPr/>
      </dsp:nvSpPr>
      <dsp:spPr>
        <a:xfrm>
          <a:off x="629833" y="887586"/>
          <a:ext cx="888768" cy="460164"/>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Recursive</a:t>
          </a:r>
        </a:p>
      </dsp:txBody>
      <dsp:txXfrm>
        <a:off x="629833" y="887586"/>
        <a:ext cx="888768" cy="460164"/>
      </dsp:txXfrm>
    </dsp:sp>
    <dsp:sp modelId="{3F0E9945-0190-4845-8CD5-EA29F3CE1D23}">
      <dsp:nvSpPr>
        <dsp:cNvPr id="0" name=""/>
        <dsp:cNvSpPr/>
      </dsp:nvSpPr>
      <dsp:spPr>
        <a:xfrm>
          <a:off x="807587" y="1245492"/>
          <a:ext cx="799891" cy="153388"/>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807587" y="1245492"/>
        <a:ext cx="799891" cy="153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92C8C-F4CF-9E46-907F-C9D630E4BA9F}">
      <dsp:nvSpPr>
        <dsp:cNvPr id="0" name=""/>
        <dsp:cNvSpPr/>
      </dsp:nvSpPr>
      <dsp:spPr>
        <a:xfrm>
          <a:off x="1518601" y="621713"/>
          <a:ext cx="151810" cy="495955"/>
        </a:xfrm>
        <a:custGeom>
          <a:avLst/>
          <a:gdLst/>
          <a:ahLst/>
          <a:cxnLst/>
          <a:rect l="0" t="0" r="0" b="0"/>
          <a:pathLst>
            <a:path>
              <a:moveTo>
                <a:pt x="151810" y="0"/>
              </a:moveTo>
              <a:lnTo>
                <a:pt x="151810" y="495955"/>
              </a:lnTo>
              <a:lnTo>
                <a:pt x="0" y="49595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6FCCD6-7459-1444-9555-1CE83D665E4D}">
      <dsp:nvSpPr>
        <dsp:cNvPr id="0" name=""/>
        <dsp:cNvSpPr/>
      </dsp:nvSpPr>
      <dsp:spPr>
        <a:xfrm>
          <a:off x="1670412" y="621713"/>
          <a:ext cx="1192388" cy="991910"/>
        </a:xfrm>
        <a:custGeom>
          <a:avLst/>
          <a:gdLst/>
          <a:ahLst/>
          <a:cxnLst/>
          <a:rect l="0" t="0" r="0" b="0"/>
          <a:pathLst>
            <a:path>
              <a:moveTo>
                <a:pt x="0" y="0"/>
              </a:moveTo>
              <a:lnTo>
                <a:pt x="0" y="884539"/>
              </a:lnTo>
              <a:lnTo>
                <a:pt x="1192388" y="884539"/>
              </a:lnTo>
              <a:lnTo>
                <a:pt x="1192388"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08BC8-9FFA-8441-985D-D12FDAFB1019}">
      <dsp:nvSpPr>
        <dsp:cNvPr id="0" name=""/>
        <dsp:cNvSpPr/>
      </dsp:nvSpPr>
      <dsp:spPr>
        <a:xfrm>
          <a:off x="1624692" y="621713"/>
          <a:ext cx="91440" cy="991910"/>
        </a:xfrm>
        <a:custGeom>
          <a:avLst/>
          <a:gdLst/>
          <a:ahLst/>
          <a:cxnLst/>
          <a:rect l="0" t="0" r="0" b="0"/>
          <a:pathLst>
            <a:path>
              <a:moveTo>
                <a:pt x="45720" y="0"/>
              </a:moveTo>
              <a:lnTo>
                <a:pt x="4572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4715E6-E5D3-DA4D-8028-03AF2189356D}">
      <dsp:nvSpPr>
        <dsp:cNvPr id="0" name=""/>
        <dsp:cNvSpPr/>
      </dsp:nvSpPr>
      <dsp:spPr>
        <a:xfrm>
          <a:off x="478023" y="621713"/>
          <a:ext cx="1192388" cy="991910"/>
        </a:xfrm>
        <a:custGeom>
          <a:avLst/>
          <a:gdLst/>
          <a:ahLst/>
          <a:cxnLst/>
          <a:rect l="0" t="0" r="0" b="0"/>
          <a:pathLst>
            <a:path>
              <a:moveTo>
                <a:pt x="1192388" y="0"/>
              </a:moveTo>
              <a:lnTo>
                <a:pt x="1192388" y="884539"/>
              </a:lnTo>
              <a:lnTo>
                <a:pt x="0" y="884539"/>
              </a:lnTo>
              <a:lnTo>
                <a:pt x="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281CBD-06EE-334B-A164-E52F06A4988E}">
      <dsp:nvSpPr>
        <dsp:cNvPr id="0" name=""/>
        <dsp:cNvSpPr/>
      </dsp:nvSpPr>
      <dsp:spPr>
        <a:xfrm>
          <a:off x="1226027" y="161548"/>
          <a:ext cx="888768" cy="46016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Functions</a:t>
          </a:r>
        </a:p>
      </dsp:txBody>
      <dsp:txXfrm>
        <a:off x="1226027" y="161548"/>
        <a:ext cx="888768" cy="460164"/>
      </dsp:txXfrm>
    </dsp:sp>
    <dsp:sp modelId="{8E062DEE-47F0-3748-AA56-D3A290AF6A72}">
      <dsp:nvSpPr>
        <dsp:cNvPr id="0" name=""/>
        <dsp:cNvSpPr/>
      </dsp:nvSpPr>
      <dsp:spPr>
        <a:xfrm>
          <a:off x="1403781" y="519454"/>
          <a:ext cx="799891" cy="153388"/>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519454"/>
        <a:ext cx="799891" cy="153388"/>
      </dsp:txXfrm>
    </dsp:sp>
    <dsp:sp modelId="{737C1C41-C938-C340-AA67-4B3FD65F6647}">
      <dsp:nvSpPr>
        <dsp:cNvPr id="0" name=""/>
        <dsp:cNvSpPr/>
      </dsp:nvSpPr>
      <dsp:spPr>
        <a:xfrm>
          <a:off x="33639" y="1613624"/>
          <a:ext cx="888768" cy="4601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Iterative</a:t>
          </a:r>
        </a:p>
      </dsp:txBody>
      <dsp:txXfrm>
        <a:off x="33639" y="1613624"/>
        <a:ext cx="888768" cy="460164"/>
      </dsp:txXfrm>
    </dsp:sp>
    <dsp:sp modelId="{979AF993-982C-5547-BE4D-59039655C32C}">
      <dsp:nvSpPr>
        <dsp:cNvPr id="0" name=""/>
        <dsp:cNvSpPr/>
      </dsp:nvSpPr>
      <dsp:spPr>
        <a:xfrm>
          <a:off x="211392" y="1971530"/>
          <a:ext cx="799891" cy="15338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11392" y="1971530"/>
        <a:ext cx="799891" cy="153388"/>
      </dsp:txXfrm>
    </dsp:sp>
    <dsp:sp modelId="{A385B284-AAEC-D74B-9EB8-C8D6C5122F7F}">
      <dsp:nvSpPr>
        <dsp:cNvPr id="0" name=""/>
        <dsp:cNvSpPr/>
      </dsp:nvSpPr>
      <dsp:spPr>
        <a:xfrm>
          <a:off x="1226027" y="1613624"/>
          <a:ext cx="888768" cy="46016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Algorithms</a:t>
          </a:r>
        </a:p>
      </dsp:txBody>
      <dsp:txXfrm>
        <a:off x="1226027" y="1613624"/>
        <a:ext cx="888768" cy="460164"/>
      </dsp:txXfrm>
    </dsp:sp>
    <dsp:sp modelId="{5A82B5CE-E019-5445-807F-F2665033A4CD}">
      <dsp:nvSpPr>
        <dsp:cNvPr id="0" name=""/>
        <dsp:cNvSpPr/>
      </dsp:nvSpPr>
      <dsp:spPr>
        <a:xfrm>
          <a:off x="1403781" y="1971530"/>
          <a:ext cx="799891" cy="153388"/>
        </a:xfrm>
        <a:prstGeom prst="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1971530"/>
        <a:ext cx="799891" cy="153388"/>
      </dsp:txXfrm>
    </dsp:sp>
    <dsp:sp modelId="{10B2BDC9-49AD-5B48-A5B1-4FBEF069A475}">
      <dsp:nvSpPr>
        <dsp:cNvPr id="0" name=""/>
        <dsp:cNvSpPr/>
      </dsp:nvSpPr>
      <dsp:spPr>
        <a:xfrm>
          <a:off x="2418416" y="1613624"/>
          <a:ext cx="888768" cy="46016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Programming</a:t>
          </a:r>
        </a:p>
      </dsp:txBody>
      <dsp:txXfrm>
        <a:off x="2418416" y="1613624"/>
        <a:ext cx="888768" cy="460164"/>
      </dsp:txXfrm>
    </dsp:sp>
    <dsp:sp modelId="{115964BB-D4B1-1141-BBEA-CB6DA27E07C6}">
      <dsp:nvSpPr>
        <dsp:cNvPr id="0" name=""/>
        <dsp:cNvSpPr/>
      </dsp:nvSpPr>
      <dsp:spPr>
        <a:xfrm>
          <a:off x="2596170" y="1971530"/>
          <a:ext cx="799891" cy="153388"/>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596170" y="1971530"/>
        <a:ext cx="799891" cy="153388"/>
      </dsp:txXfrm>
    </dsp:sp>
    <dsp:sp modelId="{CC0438C8-04A2-7F4B-89BF-41DBF0BED05F}">
      <dsp:nvSpPr>
        <dsp:cNvPr id="0" name=""/>
        <dsp:cNvSpPr/>
      </dsp:nvSpPr>
      <dsp:spPr>
        <a:xfrm>
          <a:off x="629833" y="887586"/>
          <a:ext cx="888768" cy="460164"/>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Recursive</a:t>
          </a:r>
        </a:p>
      </dsp:txBody>
      <dsp:txXfrm>
        <a:off x="629833" y="887586"/>
        <a:ext cx="888768" cy="460164"/>
      </dsp:txXfrm>
    </dsp:sp>
    <dsp:sp modelId="{3F0E9945-0190-4845-8CD5-EA29F3CE1D23}">
      <dsp:nvSpPr>
        <dsp:cNvPr id="0" name=""/>
        <dsp:cNvSpPr/>
      </dsp:nvSpPr>
      <dsp:spPr>
        <a:xfrm>
          <a:off x="807587" y="1245492"/>
          <a:ext cx="799891" cy="153388"/>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807587" y="1245492"/>
        <a:ext cx="799891" cy="153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92C8C-F4CF-9E46-907F-C9D630E4BA9F}">
      <dsp:nvSpPr>
        <dsp:cNvPr id="0" name=""/>
        <dsp:cNvSpPr/>
      </dsp:nvSpPr>
      <dsp:spPr>
        <a:xfrm>
          <a:off x="1518601" y="621713"/>
          <a:ext cx="151810" cy="495955"/>
        </a:xfrm>
        <a:custGeom>
          <a:avLst/>
          <a:gdLst/>
          <a:ahLst/>
          <a:cxnLst/>
          <a:rect l="0" t="0" r="0" b="0"/>
          <a:pathLst>
            <a:path>
              <a:moveTo>
                <a:pt x="151810" y="0"/>
              </a:moveTo>
              <a:lnTo>
                <a:pt x="151810" y="495955"/>
              </a:lnTo>
              <a:lnTo>
                <a:pt x="0" y="49595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6FCCD6-7459-1444-9555-1CE83D665E4D}">
      <dsp:nvSpPr>
        <dsp:cNvPr id="0" name=""/>
        <dsp:cNvSpPr/>
      </dsp:nvSpPr>
      <dsp:spPr>
        <a:xfrm>
          <a:off x="1670412" y="621713"/>
          <a:ext cx="1192388" cy="991910"/>
        </a:xfrm>
        <a:custGeom>
          <a:avLst/>
          <a:gdLst/>
          <a:ahLst/>
          <a:cxnLst/>
          <a:rect l="0" t="0" r="0" b="0"/>
          <a:pathLst>
            <a:path>
              <a:moveTo>
                <a:pt x="0" y="0"/>
              </a:moveTo>
              <a:lnTo>
                <a:pt x="0" y="884539"/>
              </a:lnTo>
              <a:lnTo>
                <a:pt x="1192388" y="884539"/>
              </a:lnTo>
              <a:lnTo>
                <a:pt x="1192388"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08BC8-9FFA-8441-985D-D12FDAFB1019}">
      <dsp:nvSpPr>
        <dsp:cNvPr id="0" name=""/>
        <dsp:cNvSpPr/>
      </dsp:nvSpPr>
      <dsp:spPr>
        <a:xfrm>
          <a:off x="1624692" y="621713"/>
          <a:ext cx="91440" cy="991910"/>
        </a:xfrm>
        <a:custGeom>
          <a:avLst/>
          <a:gdLst/>
          <a:ahLst/>
          <a:cxnLst/>
          <a:rect l="0" t="0" r="0" b="0"/>
          <a:pathLst>
            <a:path>
              <a:moveTo>
                <a:pt x="45720" y="0"/>
              </a:moveTo>
              <a:lnTo>
                <a:pt x="4572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4715E6-E5D3-DA4D-8028-03AF2189356D}">
      <dsp:nvSpPr>
        <dsp:cNvPr id="0" name=""/>
        <dsp:cNvSpPr/>
      </dsp:nvSpPr>
      <dsp:spPr>
        <a:xfrm>
          <a:off x="478023" y="621713"/>
          <a:ext cx="1192388" cy="991910"/>
        </a:xfrm>
        <a:custGeom>
          <a:avLst/>
          <a:gdLst/>
          <a:ahLst/>
          <a:cxnLst/>
          <a:rect l="0" t="0" r="0" b="0"/>
          <a:pathLst>
            <a:path>
              <a:moveTo>
                <a:pt x="1192388" y="0"/>
              </a:moveTo>
              <a:lnTo>
                <a:pt x="1192388" y="884539"/>
              </a:lnTo>
              <a:lnTo>
                <a:pt x="0" y="884539"/>
              </a:lnTo>
              <a:lnTo>
                <a:pt x="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281CBD-06EE-334B-A164-E52F06A4988E}">
      <dsp:nvSpPr>
        <dsp:cNvPr id="0" name=""/>
        <dsp:cNvSpPr/>
      </dsp:nvSpPr>
      <dsp:spPr>
        <a:xfrm>
          <a:off x="1226027" y="161548"/>
          <a:ext cx="888768" cy="46016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Functions</a:t>
          </a:r>
        </a:p>
      </dsp:txBody>
      <dsp:txXfrm>
        <a:off x="1226027" y="161548"/>
        <a:ext cx="888768" cy="460164"/>
      </dsp:txXfrm>
    </dsp:sp>
    <dsp:sp modelId="{8E062DEE-47F0-3748-AA56-D3A290AF6A72}">
      <dsp:nvSpPr>
        <dsp:cNvPr id="0" name=""/>
        <dsp:cNvSpPr/>
      </dsp:nvSpPr>
      <dsp:spPr>
        <a:xfrm>
          <a:off x="1403781" y="519454"/>
          <a:ext cx="799891" cy="153388"/>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519454"/>
        <a:ext cx="799891" cy="153388"/>
      </dsp:txXfrm>
    </dsp:sp>
    <dsp:sp modelId="{737C1C41-C938-C340-AA67-4B3FD65F6647}">
      <dsp:nvSpPr>
        <dsp:cNvPr id="0" name=""/>
        <dsp:cNvSpPr/>
      </dsp:nvSpPr>
      <dsp:spPr>
        <a:xfrm>
          <a:off x="33639" y="1613624"/>
          <a:ext cx="888768" cy="4601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Iterative</a:t>
          </a:r>
        </a:p>
      </dsp:txBody>
      <dsp:txXfrm>
        <a:off x="33639" y="1613624"/>
        <a:ext cx="888768" cy="460164"/>
      </dsp:txXfrm>
    </dsp:sp>
    <dsp:sp modelId="{979AF993-982C-5547-BE4D-59039655C32C}">
      <dsp:nvSpPr>
        <dsp:cNvPr id="0" name=""/>
        <dsp:cNvSpPr/>
      </dsp:nvSpPr>
      <dsp:spPr>
        <a:xfrm>
          <a:off x="211392" y="1971530"/>
          <a:ext cx="799891" cy="15338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11392" y="1971530"/>
        <a:ext cx="799891" cy="153388"/>
      </dsp:txXfrm>
    </dsp:sp>
    <dsp:sp modelId="{A385B284-AAEC-D74B-9EB8-C8D6C5122F7F}">
      <dsp:nvSpPr>
        <dsp:cNvPr id="0" name=""/>
        <dsp:cNvSpPr/>
      </dsp:nvSpPr>
      <dsp:spPr>
        <a:xfrm>
          <a:off x="1226027" y="1613624"/>
          <a:ext cx="888768" cy="46016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Algorithms</a:t>
          </a:r>
        </a:p>
      </dsp:txBody>
      <dsp:txXfrm>
        <a:off x="1226027" y="1613624"/>
        <a:ext cx="888768" cy="460164"/>
      </dsp:txXfrm>
    </dsp:sp>
    <dsp:sp modelId="{5A82B5CE-E019-5445-807F-F2665033A4CD}">
      <dsp:nvSpPr>
        <dsp:cNvPr id="0" name=""/>
        <dsp:cNvSpPr/>
      </dsp:nvSpPr>
      <dsp:spPr>
        <a:xfrm>
          <a:off x="1403781" y="1971530"/>
          <a:ext cx="799891" cy="153388"/>
        </a:xfrm>
        <a:prstGeom prst="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1971530"/>
        <a:ext cx="799891" cy="153388"/>
      </dsp:txXfrm>
    </dsp:sp>
    <dsp:sp modelId="{10B2BDC9-49AD-5B48-A5B1-4FBEF069A475}">
      <dsp:nvSpPr>
        <dsp:cNvPr id="0" name=""/>
        <dsp:cNvSpPr/>
      </dsp:nvSpPr>
      <dsp:spPr>
        <a:xfrm>
          <a:off x="2418416" y="1613624"/>
          <a:ext cx="888768" cy="46016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Programming</a:t>
          </a:r>
        </a:p>
      </dsp:txBody>
      <dsp:txXfrm>
        <a:off x="2418416" y="1613624"/>
        <a:ext cx="888768" cy="460164"/>
      </dsp:txXfrm>
    </dsp:sp>
    <dsp:sp modelId="{115964BB-D4B1-1141-BBEA-CB6DA27E07C6}">
      <dsp:nvSpPr>
        <dsp:cNvPr id="0" name=""/>
        <dsp:cNvSpPr/>
      </dsp:nvSpPr>
      <dsp:spPr>
        <a:xfrm>
          <a:off x="2596170" y="1971530"/>
          <a:ext cx="799891" cy="153388"/>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596170" y="1971530"/>
        <a:ext cx="799891" cy="153388"/>
      </dsp:txXfrm>
    </dsp:sp>
    <dsp:sp modelId="{CC0438C8-04A2-7F4B-89BF-41DBF0BED05F}">
      <dsp:nvSpPr>
        <dsp:cNvPr id="0" name=""/>
        <dsp:cNvSpPr/>
      </dsp:nvSpPr>
      <dsp:spPr>
        <a:xfrm>
          <a:off x="629833" y="887586"/>
          <a:ext cx="888768" cy="460164"/>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Recursive</a:t>
          </a:r>
        </a:p>
      </dsp:txBody>
      <dsp:txXfrm>
        <a:off x="629833" y="887586"/>
        <a:ext cx="888768" cy="460164"/>
      </dsp:txXfrm>
    </dsp:sp>
    <dsp:sp modelId="{3F0E9945-0190-4845-8CD5-EA29F3CE1D23}">
      <dsp:nvSpPr>
        <dsp:cNvPr id="0" name=""/>
        <dsp:cNvSpPr/>
      </dsp:nvSpPr>
      <dsp:spPr>
        <a:xfrm>
          <a:off x="807587" y="1245492"/>
          <a:ext cx="799891" cy="153388"/>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807587" y="1245492"/>
        <a:ext cx="799891" cy="1533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92C8C-F4CF-9E46-907F-C9D630E4BA9F}">
      <dsp:nvSpPr>
        <dsp:cNvPr id="0" name=""/>
        <dsp:cNvSpPr/>
      </dsp:nvSpPr>
      <dsp:spPr>
        <a:xfrm>
          <a:off x="1518601" y="621713"/>
          <a:ext cx="151810" cy="495955"/>
        </a:xfrm>
        <a:custGeom>
          <a:avLst/>
          <a:gdLst/>
          <a:ahLst/>
          <a:cxnLst/>
          <a:rect l="0" t="0" r="0" b="0"/>
          <a:pathLst>
            <a:path>
              <a:moveTo>
                <a:pt x="151810" y="0"/>
              </a:moveTo>
              <a:lnTo>
                <a:pt x="151810" y="495955"/>
              </a:lnTo>
              <a:lnTo>
                <a:pt x="0" y="49595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6FCCD6-7459-1444-9555-1CE83D665E4D}">
      <dsp:nvSpPr>
        <dsp:cNvPr id="0" name=""/>
        <dsp:cNvSpPr/>
      </dsp:nvSpPr>
      <dsp:spPr>
        <a:xfrm>
          <a:off x="1670412" y="621713"/>
          <a:ext cx="1192388" cy="991910"/>
        </a:xfrm>
        <a:custGeom>
          <a:avLst/>
          <a:gdLst/>
          <a:ahLst/>
          <a:cxnLst/>
          <a:rect l="0" t="0" r="0" b="0"/>
          <a:pathLst>
            <a:path>
              <a:moveTo>
                <a:pt x="0" y="0"/>
              </a:moveTo>
              <a:lnTo>
                <a:pt x="0" y="884539"/>
              </a:lnTo>
              <a:lnTo>
                <a:pt x="1192388" y="884539"/>
              </a:lnTo>
              <a:lnTo>
                <a:pt x="1192388"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08BC8-9FFA-8441-985D-D12FDAFB1019}">
      <dsp:nvSpPr>
        <dsp:cNvPr id="0" name=""/>
        <dsp:cNvSpPr/>
      </dsp:nvSpPr>
      <dsp:spPr>
        <a:xfrm>
          <a:off x="1624692" y="621713"/>
          <a:ext cx="91440" cy="991910"/>
        </a:xfrm>
        <a:custGeom>
          <a:avLst/>
          <a:gdLst/>
          <a:ahLst/>
          <a:cxnLst/>
          <a:rect l="0" t="0" r="0" b="0"/>
          <a:pathLst>
            <a:path>
              <a:moveTo>
                <a:pt x="45720" y="0"/>
              </a:moveTo>
              <a:lnTo>
                <a:pt x="4572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4715E6-E5D3-DA4D-8028-03AF2189356D}">
      <dsp:nvSpPr>
        <dsp:cNvPr id="0" name=""/>
        <dsp:cNvSpPr/>
      </dsp:nvSpPr>
      <dsp:spPr>
        <a:xfrm>
          <a:off x="478023" y="621713"/>
          <a:ext cx="1192388" cy="991910"/>
        </a:xfrm>
        <a:custGeom>
          <a:avLst/>
          <a:gdLst/>
          <a:ahLst/>
          <a:cxnLst/>
          <a:rect l="0" t="0" r="0" b="0"/>
          <a:pathLst>
            <a:path>
              <a:moveTo>
                <a:pt x="1192388" y="0"/>
              </a:moveTo>
              <a:lnTo>
                <a:pt x="1192388" y="884539"/>
              </a:lnTo>
              <a:lnTo>
                <a:pt x="0" y="884539"/>
              </a:lnTo>
              <a:lnTo>
                <a:pt x="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281CBD-06EE-334B-A164-E52F06A4988E}">
      <dsp:nvSpPr>
        <dsp:cNvPr id="0" name=""/>
        <dsp:cNvSpPr/>
      </dsp:nvSpPr>
      <dsp:spPr>
        <a:xfrm>
          <a:off x="1226027" y="161548"/>
          <a:ext cx="888768" cy="46016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Functions</a:t>
          </a:r>
        </a:p>
      </dsp:txBody>
      <dsp:txXfrm>
        <a:off x="1226027" y="161548"/>
        <a:ext cx="888768" cy="460164"/>
      </dsp:txXfrm>
    </dsp:sp>
    <dsp:sp modelId="{8E062DEE-47F0-3748-AA56-D3A290AF6A72}">
      <dsp:nvSpPr>
        <dsp:cNvPr id="0" name=""/>
        <dsp:cNvSpPr/>
      </dsp:nvSpPr>
      <dsp:spPr>
        <a:xfrm>
          <a:off x="1403781" y="519454"/>
          <a:ext cx="799891" cy="153388"/>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519454"/>
        <a:ext cx="799891" cy="153388"/>
      </dsp:txXfrm>
    </dsp:sp>
    <dsp:sp modelId="{737C1C41-C938-C340-AA67-4B3FD65F6647}">
      <dsp:nvSpPr>
        <dsp:cNvPr id="0" name=""/>
        <dsp:cNvSpPr/>
      </dsp:nvSpPr>
      <dsp:spPr>
        <a:xfrm>
          <a:off x="33639" y="1613624"/>
          <a:ext cx="888768" cy="4601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Iterative</a:t>
          </a:r>
        </a:p>
      </dsp:txBody>
      <dsp:txXfrm>
        <a:off x="33639" y="1613624"/>
        <a:ext cx="888768" cy="460164"/>
      </dsp:txXfrm>
    </dsp:sp>
    <dsp:sp modelId="{979AF993-982C-5547-BE4D-59039655C32C}">
      <dsp:nvSpPr>
        <dsp:cNvPr id="0" name=""/>
        <dsp:cNvSpPr/>
      </dsp:nvSpPr>
      <dsp:spPr>
        <a:xfrm>
          <a:off x="211392" y="1971530"/>
          <a:ext cx="799891" cy="15338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11392" y="1971530"/>
        <a:ext cx="799891" cy="153388"/>
      </dsp:txXfrm>
    </dsp:sp>
    <dsp:sp modelId="{A385B284-AAEC-D74B-9EB8-C8D6C5122F7F}">
      <dsp:nvSpPr>
        <dsp:cNvPr id="0" name=""/>
        <dsp:cNvSpPr/>
      </dsp:nvSpPr>
      <dsp:spPr>
        <a:xfrm>
          <a:off x="1226027" y="1613624"/>
          <a:ext cx="888768" cy="46016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Algorithms</a:t>
          </a:r>
        </a:p>
      </dsp:txBody>
      <dsp:txXfrm>
        <a:off x="1226027" y="1613624"/>
        <a:ext cx="888768" cy="460164"/>
      </dsp:txXfrm>
    </dsp:sp>
    <dsp:sp modelId="{5A82B5CE-E019-5445-807F-F2665033A4CD}">
      <dsp:nvSpPr>
        <dsp:cNvPr id="0" name=""/>
        <dsp:cNvSpPr/>
      </dsp:nvSpPr>
      <dsp:spPr>
        <a:xfrm>
          <a:off x="1403781" y="1971530"/>
          <a:ext cx="799891" cy="153388"/>
        </a:xfrm>
        <a:prstGeom prst="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1971530"/>
        <a:ext cx="799891" cy="153388"/>
      </dsp:txXfrm>
    </dsp:sp>
    <dsp:sp modelId="{10B2BDC9-49AD-5B48-A5B1-4FBEF069A475}">
      <dsp:nvSpPr>
        <dsp:cNvPr id="0" name=""/>
        <dsp:cNvSpPr/>
      </dsp:nvSpPr>
      <dsp:spPr>
        <a:xfrm>
          <a:off x="2418416" y="1613624"/>
          <a:ext cx="888768" cy="46016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Programming</a:t>
          </a:r>
        </a:p>
      </dsp:txBody>
      <dsp:txXfrm>
        <a:off x="2418416" y="1613624"/>
        <a:ext cx="888768" cy="460164"/>
      </dsp:txXfrm>
    </dsp:sp>
    <dsp:sp modelId="{115964BB-D4B1-1141-BBEA-CB6DA27E07C6}">
      <dsp:nvSpPr>
        <dsp:cNvPr id="0" name=""/>
        <dsp:cNvSpPr/>
      </dsp:nvSpPr>
      <dsp:spPr>
        <a:xfrm>
          <a:off x="2596170" y="1971530"/>
          <a:ext cx="799891" cy="153388"/>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596170" y="1971530"/>
        <a:ext cx="799891" cy="153388"/>
      </dsp:txXfrm>
    </dsp:sp>
    <dsp:sp modelId="{CC0438C8-04A2-7F4B-89BF-41DBF0BED05F}">
      <dsp:nvSpPr>
        <dsp:cNvPr id="0" name=""/>
        <dsp:cNvSpPr/>
      </dsp:nvSpPr>
      <dsp:spPr>
        <a:xfrm>
          <a:off x="629833" y="887586"/>
          <a:ext cx="888768" cy="460164"/>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Recursive</a:t>
          </a:r>
        </a:p>
      </dsp:txBody>
      <dsp:txXfrm>
        <a:off x="629833" y="887586"/>
        <a:ext cx="888768" cy="460164"/>
      </dsp:txXfrm>
    </dsp:sp>
    <dsp:sp modelId="{3F0E9945-0190-4845-8CD5-EA29F3CE1D23}">
      <dsp:nvSpPr>
        <dsp:cNvPr id="0" name=""/>
        <dsp:cNvSpPr/>
      </dsp:nvSpPr>
      <dsp:spPr>
        <a:xfrm>
          <a:off x="807587" y="1245492"/>
          <a:ext cx="799891" cy="153388"/>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807587" y="1245492"/>
        <a:ext cx="799891" cy="1533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92C8C-F4CF-9E46-907F-C9D630E4BA9F}">
      <dsp:nvSpPr>
        <dsp:cNvPr id="0" name=""/>
        <dsp:cNvSpPr/>
      </dsp:nvSpPr>
      <dsp:spPr>
        <a:xfrm>
          <a:off x="1518601" y="621713"/>
          <a:ext cx="151810" cy="495955"/>
        </a:xfrm>
        <a:custGeom>
          <a:avLst/>
          <a:gdLst/>
          <a:ahLst/>
          <a:cxnLst/>
          <a:rect l="0" t="0" r="0" b="0"/>
          <a:pathLst>
            <a:path>
              <a:moveTo>
                <a:pt x="151810" y="0"/>
              </a:moveTo>
              <a:lnTo>
                <a:pt x="151810" y="495955"/>
              </a:lnTo>
              <a:lnTo>
                <a:pt x="0" y="49595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6FCCD6-7459-1444-9555-1CE83D665E4D}">
      <dsp:nvSpPr>
        <dsp:cNvPr id="0" name=""/>
        <dsp:cNvSpPr/>
      </dsp:nvSpPr>
      <dsp:spPr>
        <a:xfrm>
          <a:off x="1670412" y="621713"/>
          <a:ext cx="1192388" cy="991910"/>
        </a:xfrm>
        <a:custGeom>
          <a:avLst/>
          <a:gdLst/>
          <a:ahLst/>
          <a:cxnLst/>
          <a:rect l="0" t="0" r="0" b="0"/>
          <a:pathLst>
            <a:path>
              <a:moveTo>
                <a:pt x="0" y="0"/>
              </a:moveTo>
              <a:lnTo>
                <a:pt x="0" y="884539"/>
              </a:lnTo>
              <a:lnTo>
                <a:pt x="1192388" y="884539"/>
              </a:lnTo>
              <a:lnTo>
                <a:pt x="1192388"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08BC8-9FFA-8441-985D-D12FDAFB1019}">
      <dsp:nvSpPr>
        <dsp:cNvPr id="0" name=""/>
        <dsp:cNvSpPr/>
      </dsp:nvSpPr>
      <dsp:spPr>
        <a:xfrm>
          <a:off x="1624692" y="621713"/>
          <a:ext cx="91440" cy="991910"/>
        </a:xfrm>
        <a:custGeom>
          <a:avLst/>
          <a:gdLst/>
          <a:ahLst/>
          <a:cxnLst/>
          <a:rect l="0" t="0" r="0" b="0"/>
          <a:pathLst>
            <a:path>
              <a:moveTo>
                <a:pt x="45720" y="0"/>
              </a:moveTo>
              <a:lnTo>
                <a:pt x="4572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4715E6-E5D3-DA4D-8028-03AF2189356D}">
      <dsp:nvSpPr>
        <dsp:cNvPr id="0" name=""/>
        <dsp:cNvSpPr/>
      </dsp:nvSpPr>
      <dsp:spPr>
        <a:xfrm>
          <a:off x="478023" y="621713"/>
          <a:ext cx="1192388" cy="991910"/>
        </a:xfrm>
        <a:custGeom>
          <a:avLst/>
          <a:gdLst/>
          <a:ahLst/>
          <a:cxnLst/>
          <a:rect l="0" t="0" r="0" b="0"/>
          <a:pathLst>
            <a:path>
              <a:moveTo>
                <a:pt x="1192388" y="0"/>
              </a:moveTo>
              <a:lnTo>
                <a:pt x="1192388" y="884539"/>
              </a:lnTo>
              <a:lnTo>
                <a:pt x="0" y="884539"/>
              </a:lnTo>
              <a:lnTo>
                <a:pt x="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281CBD-06EE-334B-A164-E52F06A4988E}">
      <dsp:nvSpPr>
        <dsp:cNvPr id="0" name=""/>
        <dsp:cNvSpPr/>
      </dsp:nvSpPr>
      <dsp:spPr>
        <a:xfrm>
          <a:off x="1226027" y="161548"/>
          <a:ext cx="888768" cy="46016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Functions</a:t>
          </a:r>
        </a:p>
      </dsp:txBody>
      <dsp:txXfrm>
        <a:off x="1226027" y="161548"/>
        <a:ext cx="888768" cy="460164"/>
      </dsp:txXfrm>
    </dsp:sp>
    <dsp:sp modelId="{8E062DEE-47F0-3748-AA56-D3A290AF6A72}">
      <dsp:nvSpPr>
        <dsp:cNvPr id="0" name=""/>
        <dsp:cNvSpPr/>
      </dsp:nvSpPr>
      <dsp:spPr>
        <a:xfrm>
          <a:off x="1403781" y="519454"/>
          <a:ext cx="799891" cy="153388"/>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519454"/>
        <a:ext cx="799891" cy="153388"/>
      </dsp:txXfrm>
    </dsp:sp>
    <dsp:sp modelId="{737C1C41-C938-C340-AA67-4B3FD65F6647}">
      <dsp:nvSpPr>
        <dsp:cNvPr id="0" name=""/>
        <dsp:cNvSpPr/>
      </dsp:nvSpPr>
      <dsp:spPr>
        <a:xfrm>
          <a:off x="33639" y="1613624"/>
          <a:ext cx="888768" cy="4601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Iterative</a:t>
          </a:r>
        </a:p>
      </dsp:txBody>
      <dsp:txXfrm>
        <a:off x="33639" y="1613624"/>
        <a:ext cx="888768" cy="460164"/>
      </dsp:txXfrm>
    </dsp:sp>
    <dsp:sp modelId="{979AF993-982C-5547-BE4D-59039655C32C}">
      <dsp:nvSpPr>
        <dsp:cNvPr id="0" name=""/>
        <dsp:cNvSpPr/>
      </dsp:nvSpPr>
      <dsp:spPr>
        <a:xfrm>
          <a:off x="211392" y="1971530"/>
          <a:ext cx="799891" cy="15338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11392" y="1971530"/>
        <a:ext cx="799891" cy="153388"/>
      </dsp:txXfrm>
    </dsp:sp>
    <dsp:sp modelId="{A385B284-AAEC-D74B-9EB8-C8D6C5122F7F}">
      <dsp:nvSpPr>
        <dsp:cNvPr id="0" name=""/>
        <dsp:cNvSpPr/>
      </dsp:nvSpPr>
      <dsp:spPr>
        <a:xfrm>
          <a:off x="1226027" y="1613624"/>
          <a:ext cx="888768" cy="46016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Algorithms</a:t>
          </a:r>
        </a:p>
      </dsp:txBody>
      <dsp:txXfrm>
        <a:off x="1226027" y="1613624"/>
        <a:ext cx="888768" cy="460164"/>
      </dsp:txXfrm>
    </dsp:sp>
    <dsp:sp modelId="{5A82B5CE-E019-5445-807F-F2665033A4CD}">
      <dsp:nvSpPr>
        <dsp:cNvPr id="0" name=""/>
        <dsp:cNvSpPr/>
      </dsp:nvSpPr>
      <dsp:spPr>
        <a:xfrm>
          <a:off x="1403781" y="1971530"/>
          <a:ext cx="799891" cy="153388"/>
        </a:xfrm>
        <a:prstGeom prst="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1971530"/>
        <a:ext cx="799891" cy="153388"/>
      </dsp:txXfrm>
    </dsp:sp>
    <dsp:sp modelId="{10B2BDC9-49AD-5B48-A5B1-4FBEF069A475}">
      <dsp:nvSpPr>
        <dsp:cNvPr id="0" name=""/>
        <dsp:cNvSpPr/>
      </dsp:nvSpPr>
      <dsp:spPr>
        <a:xfrm>
          <a:off x="2418416" y="1613624"/>
          <a:ext cx="888768" cy="46016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Programming</a:t>
          </a:r>
        </a:p>
      </dsp:txBody>
      <dsp:txXfrm>
        <a:off x="2418416" y="1613624"/>
        <a:ext cx="888768" cy="460164"/>
      </dsp:txXfrm>
    </dsp:sp>
    <dsp:sp modelId="{115964BB-D4B1-1141-BBEA-CB6DA27E07C6}">
      <dsp:nvSpPr>
        <dsp:cNvPr id="0" name=""/>
        <dsp:cNvSpPr/>
      </dsp:nvSpPr>
      <dsp:spPr>
        <a:xfrm>
          <a:off x="2596170" y="1971530"/>
          <a:ext cx="799891" cy="153388"/>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596170" y="1971530"/>
        <a:ext cx="799891" cy="153388"/>
      </dsp:txXfrm>
    </dsp:sp>
    <dsp:sp modelId="{CC0438C8-04A2-7F4B-89BF-41DBF0BED05F}">
      <dsp:nvSpPr>
        <dsp:cNvPr id="0" name=""/>
        <dsp:cNvSpPr/>
      </dsp:nvSpPr>
      <dsp:spPr>
        <a:xfrm>
          <a:off x="629833" y="887586"/>
          <a:ext cx="888768" cy="460164"/>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Recursive</a:t>
          </a:r>
        </a:p>
      </dsp:txBody>
      <dsp:txXfrm>
        <a:off x="629833" y="887586"/>
        <a:ext cx="888768" cy="460164"/>
      </dsp:txXfrm>
    </dsp:sp>
    <dsp:sp modelId="{3F0E9945-0190-4845-8CD5-EA29F3CE1D23}">
      <dsp:nvSpPr>
        <dsp:cNvPr id="0" name=""/>
        <dsp:cNvSpPr/>
      </dsp:nvSpPr>
      <dsp:spPr>
        <a:xfrm>
          <a:off x="807587" y="1245492"/>
          <a:ext cx="799891" cy="153388"/>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807587" y="1245492"/>
        <a:ext cx="799891" cy="1533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92C8C-F4CF-9E46-907F-C9D630E4BA9F}">
      <dsp:nvSpPr>
        <dsp:cNvPr id="0" name=""/>
        <dsp:cNvSpPr/>
      </dsp:nvSpPr>
      <dsp:spPr>
        <a:xfrm>
          <a:off x="1518601" y="621713"/>
          <a:ext cx="151810" cy="495955"/>
        </a:xfrm>
        <a:custGeom>
          <a:avLst/>
          <a:gdLst/>
          <a:ahLst/>
          <a:cxnLst/>
          <a:rect l="0" t="0" r="0" b="0"/>
          <a:pathLst>
            <a:path>
              <a:moveTo>
                <a:pt x="151810" y="0"/>
              </a:moveTo>
              <a:lnTo>
                <a:pt x="151810" y="495955"/>
              </a:lnTo>
              <a:lnTo>
                <a:pt x="0" y="49595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6FCCD6-7459-1444-9555-1CE83D665E4D}">
      <dsp:nvSpPr>
        <dsp:cNvPr id="0" name=""/>
        <dsp:cNvSpPr/>
      </dsp:nvSpPr>
      <dsp:spPr>
        <a:xfrm>
          <a:off x="1670412" y="621713"/>
          <a:ext cx="1192388" cy="991910"/>
        </a:xfrm>
        <a:custGeom>
          <a:avLst/>
          <a:gdLst/>
          <a:ahLst/>
          <a:cxnLst/>
          <a:rect l="0" t="0" r="0" b="0"/>
          <a:pathLst>
            <a:path>
              <a:moveTo>
                <a:pt x="0" y="0"/>
              </a:moveTo>
              <a:lnTo>
                <a:pt x="0" y="884539"/>
              </a:lnTo>
              <a:lnTo>
                <a:pt x="1192388" y="884539"/>
              </a:lnTo>
              <a:lnTo>
                <a:pt x="1192388"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08BC8-9FFA-8441-985D-D12FDAFB1019}">
      <dsp:nvSpPr>
        <dsp:cNvPr id="0" name=""/>
        <dsp:cNvSpPr/>
      </dsp:nvSpPr>
      <dsp:spPr>
        <a:xfrm>
          <a:off x="1624692" y="621713"/>
          <a:ext cx="91440" cy="991910"/>
        </a:xfrm>
        <a:custGeom>
          <a:avLst/>
          <a:gdLst/>
          <a:ahLst/>
          <a:cxnLst/>
          <a:rect l="0" t="0" r="0" b="0"/>
          <a:pathLst>
            <a:path>
              <a:moveTo>
                <a:pt x="45720" y="0"/>
              </a:moveTo>
              <a:lnTo>
                <a:pt x="4572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4715E6-E5D3-DA4D-8028-03AF2189356D}">
      <dsp:nvSpPr>
        <dsp:cNvPr id="0" name=""/>
        <dsp:cNvSpPr/>
      </dsp:nvSpPr>
      <dsp:spPr>
        <a:xfrm>
          <a:off x="478023" y="621713"/>
          <a:ext cx="1192388" cy="991910"/>
        </a:xfrm>
        <a:custGeom>
          <a:avLst/>
          <a:gdLst/>
          <a:ahLst/>
          <a:cxnLst/>
          <a:rect l="0" t="0" r="0" b="0"/>
          <a:pathLst>
            <a:path>
              <a:moveTo>
                <a:pt x="1192388" y="0"/>
              </a:moveTo>
              <a:lnTo>
                <a:pt x="1192388" y="884539"/>
              </a:lnTo>
              <a:lnTo>
                <a:pt x="0" y="884539"/>
              </a:lnTo>
              <a:lnTo>
                <a:pt x="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281CBD-06EE-334B-A164-E52F06A4988E}">
      <dsp:nvSpPr>
        <dsp:cNvPr id="0" name=""/>
        <dsp:cNvSpPr/>
      </dsp:nvSpPr>
      <dsp:spPr>
        <a:xfrm>
          <a:off x="1226027" y="161548"/>
          <a:ext cx="888768" cy="46016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Functions</a:t>
          </a:r>
        </a:p>
      </dsp:txBody>
      <dsp:txXfrm>
        <a:off x="1226027" y="161548"/>
        <a:ext cx="888768" cy="460164"/>
      </dsp:txXfrm>
    </dsp:sp>
    <dsp:sp modelId="{8E062DEE-47F0-3748-AA56-D3A290AF6A72}">
      <dsp:nvSpPr>
        <dsp:cNvPr id="0" name=""/>
        <dsp:cNvSpPr/>
      </dsp:nvSpPr>
      <dsp:spPr>
        <a:xfrm>
          <a:off x="1403781" y="519454"/>
          <a:ext cx="799891" cy="153388"/>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519454"/>
        <a:ext cx="799891" cy="153388"/>
      </dsp:txXfrm>
    </dsp:sp>
    <dsp:sp modelId="{737C1C41-C938-C340-AA67-4B3FD65F6647}">
      <dsp:nvSpPr>
        <dsp:cNvPr id="0" name=""/>
        <dsp:cNvSpPr/>
      </dsp:nvSpPr>
      <dsp:spPr>
        <a:xfrm>
          <a:off x="33639" y="1613624"/>
          <a:ext cx="888768" cy="4601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Iterative</a:t>
          </a:r>
        </a:p>
      </dsp:txBody>
      <dsp:txXfrm>
        <a:off x="33639" y="1613624"/>
        <a:ext cx="888768" cy="460164"/>
      </dsp:txXfrm>
    </dsp:sp>
    <dsp:sp modelId="{979AF993-982C-5547-BE4D-59039655C32C}">
      <dsp:nvSpPr>
        <dsp:cNvPr id="0" name=""/>
        <dsp:cNvSpPr/>
      </dsp:nvSpPr>
      <dsp:spPr>
        <a:xfrm>
          <a:off x="211392" y="1971530"/>
          <a:ext cx="799891" cy="15338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11392" y="1971530"/>
        <a:ext cx="799891" cy="153388"/>
      </dsp:txXfrm>
    </dsp:sp>
    <dsp:sp modelId="{A385B284-AAEC-D74B-9EB8-C8D6C5122F7F}">
      <dsp:nvSpPr>
        <dsp:cNvPr id="0" name=""/>
        <dsp:cNvSpPr/>
      </dsp:nvSpPr>
      <dsp:spPr>
        <a:xfrm>
          <a:off x="1226027" y="1613624"/>
          <a:ext cx="888768" cy="46016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Algorithms</a:t>
          </a:r>
        </a:p>
      </dsp:txBody>
      <dsp:txXfrm>
        <a:off x="1226027" y="1613624"/>
        <a:ext cx="888768" cy="460164"/>
      </dsp:txXfrm>
    </dsp:sp>
    <dsp:sp modelId="{5A82B5CE-E019-5445-807F-F2665033A4CD}">
      <dsp:nvSpPr>
        <dsp:cNvPr id="0" name=""/>
        <dsp:cNvSpPr/>
      </dsp:nvSpPr>
      <dsp:spPr>
        <a:xfrm>
          <a:off x="1403781" y="1971530"/>
          <a:ext cx="799891" cy="153388"/>
        </a:xfrm>
        <a:prstGeom prst="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1971530"/>
        <a:ext cx="799891" cy="153388"/>
      </dsp:txXfrm>
    </dsp:sp>
    <dsp:sp modelId="{10B2BDC9-49AD-5B48-A5B1-4FBEF069A475}">
      <dsp:nvSpPr>
        <dsp:cNvPr id="0" name=""/>
        <dsp:cNvSpPr/>
      </dsp:nvSpPr>
      <dsp:spPr>
        <a:xfrm>
          <a:off x="2418416" y="1613624"/>
          <a:ext cx="888768" cy="46016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Programming</a:t>
          </a:r>
        </a:p>
      </dsp:txBody>
      <dsp:txXfrm>
        <a:off x="2418416" y="1613624"/>
        <a:ext cx="888768" cy="460164"/>
      </dsp:txXfrm>
    </dsp:sp>
    <dsp:sp modelId="{115964BB-D4B1-1141-BBEA-CB6DA27E07C6}">
      <dsp:nvSpPr>
        <dsp:cNvPr id="0" name=""/>
        <dsp:cNvSpPr/>
      </dsp:nvSpPr>
      <dsp:spPr>
        <a:xfrm>
          <a:off x="2596170" y="1971530"/>
          <a:ext cx="799891" cy="153388"/>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596170" y="1971530"/>
        <a:ext cx="799891" cy="153388"/>
      </dsp:txXfrm>
    </dsp:sp>
    <dsp:sp modelId="{CC0438C8-04A2-7F4B-89BF-41DBF0BED05F}">
      <dsp:nvSpPr>
        <dsp:cNvPr id="0" name=""/>
        <dsp:cNvSpPr/>
      </dsp:nvSpPr>
      <dsp:spPr>
        <a:xfrm>
          <a:off x="629833" y="887586"/>
          <a:ext cx="888768" cy="460164"/>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Recursive</a:t>
          </a:r>
        </a:p>
      </dsp:txBody>
      <dsp:txXfrm>
        <a:off x="629833" y="887586"/>
        <a:ext cx="888768" cy="460164"/>
      </dsp:txXfrm>
    </dsp:sp>
    <dsp:sp modelId="{3F0E9945-0190-4845-8CD5-EA29F3CE1D23}">
      <dsp:nvSpPr>
        <dsp:cNvPr id="0" name=""/>
        <dsp:cNvSpPr/>
      </dsp:nvSpPr>
      <dsp:spPr>
        <a:xfrm>
          <a:off x="807587" y="1245492"/>
          <a:ext cx="799891" cy="153388"/>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807587" y="1245492"/>
        <a:ext cx="799891" cy="1533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92C8C-F4CF-9E46-907F-C9D630E4BA9F}">
      <dsp:nvSpPr>
        <dsp:cNvPr id="0" name=""/>
        <dsp:cNvSpPr/>
      </dsp:nvSpPr>
      <dsp:spPr>
        <a:xfrm>
          <a:off x="1518601" y="621713"/>
          <a:ext cx="151810" cy="495955"/>
        </a:xfrm>
        <a:custGeom>
          <a:avLst/>
          <a:gdLst/>
          <a:ahLst/>
          <a:cxnLst/>
          <a:rect l="0" t="0" r="0" b="0"/>
          <a:pathLst>
            <a:path>
              <a:moveTo>
                <a:pt x="151810" y="0"/>
              </a:moveTo>
              <a:lnTo>
                <a:pt x="151810" y="495955"/>
              </a:lnTo>
              <a:lnTo>
                <a:pt x="0" y="49595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6FCCD6-7459-1444-9555-1CE83D665E4D}">
      <dsp:nvSpPr>
        <dsp:cNvPr id="0" name=""/>
        <dsp:cNvSpPr/>
      </dsp:nvSpPr>
      <dsp:spPr>
        <a:xfrm>
          <a:off x="1670412" y="621713"/>
          <a:ext cx="1192388" cy="991910"/>
        </a:xfrm>
        <a:custGeom>
          <a:avLst/>
          <a:gdLst/>
          <a:ahLst/>
          <a:cxnLst/>
          <a:rect l="0" t="0" r="0" b="0"/>
          <a:pathLst>
            <a:path>
              <a:moveTo>
                <a:pt x="0" y="0"/>
              </a:moveTo>
              <a:lnTo>
                <a:pt x="0" y="884539"/>
              </a:lnTo>
              <a:lnTo>
                <a:pt x="1192388" y="884539"/>
              </a:lnTo>
              <a:lnTo>
                <a:pt x="1192388"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08BC8-9FFA-8441-985D-D12FDAFB1019}">
      <dsp:nvSpPr>
        <dsp:cNvPr id="0" name=""/>
        <dsp:cNvSpPr/>
      </dsp:nvSpPr>
      <dsp:spPr>
        <a:xfrm>
          <a:off x="1624692" y="621713"/>
          <a:ext cx="91440" cy="991910"/>
        </a:xfrm>
        <a:custGeom>
          <a:avLst/>
          <a:gdLst/>
          <a:ahLst/>
          <a:cxnLst/>
          <a:rect l="0" t="0" r="0" b="0"/>
          <a:pathLst>
            <a:path>
              <a:moveTo>
                <a:pt x="45720" y="0"/>
              </a:moveTo>
              <a:lnTo>
                <a:pt x="4572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4715E6-E5D3-DA4D-8028-03AF2189356D}">
      <dsp:nvSpPr>
        <dsp:cNvPr id="0" name=""/>
        <dsp:cNvSpPr/>
      </dsp:nvSpPr>
      <dsp:spPr>
        <a:xfrm>
          <a:off x="478023" y="621713"/>
          <a:ext cx="1192388" cy="991910"/>
        </a:xfrm>
        <a:custGeom>
          <a:avLst/>
          <a:gdLst/>
          <a:ahLst/>
          <a:cxnLst/>
          <a:rect l="0" t="0" r="0" b="0"/>
          <a:pathLst>
            <a:path>
              <a:moveTo>
                <a:pt x="1192388" y="0"/>
              </a:moveTo>
              <a:lnTo>
                <a:pt x="1192388" y="884539"/>
              </a:lnTo>
              <a:lnTo>
                <a:pt x="0" y="884539"/>
              </a:lnTo>
              <a:lnTo>
                <a:pt x="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281CBD-06EE-334B-A164-E52F06A4988E}">
      <dsp:nvSpPr>
        <dsp:cNvPr id="0" name=""/>
        <dsp:cNvSpPr/>
      </dsp:nvSpPr>
      <dsp:spPr>
        <a:xfrm>
          <a:off x="1226027" y="161548"/>
          <a:ext cx="888768" cy="46016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Functions</a:t>
          </a:r>
        </a:p>
      </dsp:txBody>
      <dsp:txXfrm>
        <a:off x="1226027" y="161548"/>
        <a:ext cx="888768" cy="460164"/>
      </dsp:txXfrm>
    </dsp:sp>
    <dsp:sp modelId="{8E062DEE-47F0-3748-AA56-D3A290AF6A72}">
      <dsp:nvSpPr>
        <dsp:cNvPr id="0" name=""/>
        <dsp:cNvSpPr/>
      </dsp:nvSpPr>
      <dsp:spPr>
        <a:xfrm>
          <a:off x="1403781" y="519454"/>
          <a:ext cx="799891" cy="153388"/>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519454"/>
        <a:ext cx="799891" cy="153388"/>
      </dsp:txXfrm>
    </dsp:sp>
    <dsp:sp modelId="{737C1C41-C938-C340-AA67-4B3FD65F6647}">
      <dsp:nvSpPr>
        <dsp:cNvPr id="0" name=""/>
        <dsp:cNvSpPr/>
      </dsp:nvSpPr>
      <dsp:spPr>
        <a:xfrm>
          <a:off x="33639" y="1613624"/>
          <a:ext cx="888768" cy="4601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Iterative</a:t>
          </a:r>
        </a:p>
      </dsp:txBody>
      <dsp:txXfrm>
        <a:off x="33639" y="1613624"/>
        <a:ext cx="888768" cy="460164"/>
      </dsp:txXfrm>
    </dsp:sp>
    <dsp:sp modelId="{979AF993-982C-5547-BE4D-59039655C32C}">
      <dsp:nvSpPr>
        <dsp:cNvPr id="0" name=""/>
        <dsp:cNvSpPr/>
      </dsp:nvSpPr>
      <dsp:spPr>
        <a:xfrm>
          <a:off x="211392" y="1971530"/>
          <a:ext cx="799891" cy="15338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11392" y="1971530"/>
        <a:ext cx="799891" cy="153388"/>
      </dsp:txXfrm>
    </dsp:sp>
    <dsp:sp modelId="{A385B284-AAEC-D74B-9EB8-C8D6C5122F7F}">
      <dsp:nvSpPr>
        <dsp:cNvPr id="0" name=""/>
        <dsp:cNvSpPr/>
      </dsp:nvSpPr>
      <dsp:spPr>
        <a:xfrm>
          <a:off x="1226027" y="1613624"/>
          <a:ext cx="888768" cy="46016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Algorithms</a:t>
          </a:r>
        </a:p>
      </dsp:txBody>
      <dsp:txXfrm>
        <a:off x="1226027" y="1613624"/>
        <a:ext cx="888768" cy="460164"/>
      </dsp:txXfrm>
    </dsp:sp>
    <dsp:sp modelId="{5A82B5CE-E019-5445-807F-F2665033A4CD}">
      <dsp:nvSpPr>
        <dsp:cNvPr id="0" name=""/>
        <dsp:cNvSpPr/>
      </dsp:nvSpPr>
      <dsp:spPr>
        <a:xfrm>
          <a:off x="1403781" y="1971530"/>
          <a:ext cx="799891" cy="153388"/>
        </a:xfrm>
        <a:prstGeom prst="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1971530"/>
        <a:ext cx="799891" cy="153388"/>
      </dsp:txXfrm>
    </dsp:sp>
    <dsp:sp modelId="{10B2BDC9-49AD-5B48-A5B1-4FBEF069A475}">
      <dsp:nvSpPr>
        <dsp:cNvPr id="0" name=""/>
        <dsp:cNvSpPr/>
      </dsp:nvSpPr>
      <dsp:spPr>
        <a:xfrm>
          <a:off x="2418416" y="1613624"/>
          <a:ext cx="888768" cy="46016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Programming</a:t>
          </a:r>
        </a:p>
      </dsp:txBody>
      <dsp:txXfrm>
        <a:off x="2418416" y="1613624"/>
        <a:ext cx="888768" cy="460164"/>
      </dsp:txXfrm>
    </dsp:sp>
    <dsp:sp modelId="{115964BB-D4B1-1141-BBEA-CB6DA27E07C6}">
      <dsp:nvSpPr>
        <dsp:cNvPr id="0" name=""/>
        <dsp:cNvSpPr/>
      </dsp:nvSpPr>
      <dsp:spPr>
        <a:xfrm>
          <a:off x="2596170" y="1971530"/>
          <a:ext cx="799891" cy="153388"/>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596170" y="1971530"/>
        <a:ext cx="799891" cy="153388"/>
      </dsp:txXfrm>
    </dsp:sp>
    <dsp:sp modelId="{CC0438C8-04A2-7F4B-89BF-41DBF0BED05F}">
      <dsp:nvSpPr>
        <dsp:cNvPr id="0" name=""/>
        <dsp:cNvSpPr/>
      </dsp:nvSpPr>
      <dsp:spPr>
        <a:xfrm>
          <a:off x="629833" y="887586"/>
          <a:ext cx="888768" cy="460164"/>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Recursive</a:t>
          </a:r>
        </a:p>
      </dsp:txBody>
      <dsp:txXfrm>
        <a:off x="629833" y="887586"/>
        <a:ext cx="888768" cy="460164"/>
      </dsp:txXfrm>
    </dsp:sp>
    <dsp:sp modelId="{3F0E9945-0190-4845-8CD5-EA29F3CE1D23}">
      <dsp:nvSpPr>
        <dsp:cNvPr id="0" name=""/>
        <dsp:cNvSpPr/>
      </dsp:nvSpPr>
      <dsp:spPr>
        <a:xfrm>
          <a:off x="807587" y="1245492"/>
          <a:ext cx="799891" cy="153388"/>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807587" y="1245492"/>
        <a:ext cx="799891" cy="1533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92C8C-F4CF-9E46-907F-C9D630E4BA9F}">
      <dsp:nvSpPr>
        <dsp:cNvPr id="0" name=""/>
        <dsp:cNvSpPr/>
      </dsp:nvSpPr>
      <dsp:spPr>
        <a:xfrm>
          <a:off x="1518601" y="621713"/>
          <a:ext cx="151810" cy="495955"/>
        </a:xfrm>
        <a:custGeom>
          <a:avLst/>
          <a:gdLst/>
          <a:ahLst/>
          <a:cxnLst/>
          <a:rect l="0" t="0" r="0" b="0"/>
          <a:pathLst>
            <a:path>
              <a:moveTo>
                <a:pt x="151810" y="0"/>
              </a:moveTo>
              <a:lnTo>
                <a:pt x="151810" y="495955"/>
              </a:lnTo>
              <a:lnTo>
                <a:pt x="0" y="49595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6FCCD6-7459-1444-9555-1CE83D665E4D}">
      <dsp:nvSpPr>
        <dsp:cNvPr id="0" name=""/>
        <dsp:cNvSpPr/>
      </dsp:nvSpPr>
      <dsp:spPr>
        <a:xfrm>
          <a:off x="1670412" y="621713"/>
          <a:ext cx="1192388" cy="991910"/>
        </a:xfrm>
        <a:custGeom>
          <a:avLst/>
          <a:gdLst/>
          <a:ahLst/>
          <a:cxnLst/>
          <a:rect l="0" t="0" r="0" b="0"/>
          <a:pathLst>
            <a:path>
              <a:moveTo>
                <a:pt x="0" y="0"/>
              </a:moveTo>
              <a:lnTo>
                <a:pt x="0" y="884539"/>
              </a:lnTo>
              <a:lnTo>
                <a:pt x="1192388" y="884539"/>
              </a:lnTo>
              <a:lnTo>
                <a:pt x="1192388"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08BC8-9FFA-8441-985D-D12FDAFB1019}">
      <dsp:nvSpPr>
        <dsp:cNvPr id="0" name=""/>
        <dsp:cNvSpPr/>
      </dsp:nvSpPr>
      <dsp:spPr>
        <a:xfrm>
          <a:off x="1624692" y="621713"/>
          <a:ext cx="91440" cy="991910"/>
        </a:xfrm>
        <a:custGeom>
          <a:avLst/>
          <a:gdLst/>
          <a:ahLst/>
          <a:cxnLst/>
          <a:rect l="0" t="0" r="0" b="0"/>
          <a:pathLst>
            <a:path>
              <a:moveTo>
                <a:pt x="45720" y="0"/>
              </a:moveTo>
              <a:lnTo>
                <a:pt x="4572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4715E6-E5D3-DA4D-8028-03AF2189356D}">
      <dsp:nvSpPr>
        <dsp:cNvPr id="0" name=""/>
        <dsp:cNvSpPr/>
      </dsp:nvSpPr>
      <dsp:spPr>
        <a:xfrm>
          <a:off x="478023" y="621713"/>
          <a:ext cx="1192388" cy="991910"/>
        </a:xfrm>
        <a:custGeom>
          <a:avLst/>
          <a:gdLst/>
          <a:ahLst/>
          <a:cxnLst/>
          <a:rect l="0" t="0" r="0" b="0"/>
          <a:pathLst>
            <a:path>
              <a:moveTo>
                <a:pt x="1192388" y="0"/>
              </a:moveTo>
              <a:lnTo>
                <a:pt x="1192388" y="884539"/>
              </a:lnTo>
              <a:lnTo>
                <a:pt x="0" y="884539"/>
              </a:lnTo>
              <a:lnTo>
                <a:pt x="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281CBD-06EE-334B-A164-E52F06A4988E}">
      <dsp:nvSpPr>
        <dsp:cNvPr id="0" name=""/>
        <dsp:cNvSpPr/>
      </dsp:nvSpPr>
      <dsp:spPr>
        <a:xfrm>
          <a:off x="1226027" y="161548"/>
          <a:ext cx="888768" cy="46016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Functions</a:t>
          </a:r>
        </a:p>
      </dsp:txBody>
      <dsp:txXfrm>
        <a:off x="1226027" y="161548"/>
        <a:ext cx="888768" cy="460164"/>
      </dsp:txXfrm>
    </dsp:sp>
    <dsp:sp modelId="{8E062DEE-47F0-3748-AA56-D3A290AF6A72}">
      <dsp:nvSpPr>
        <dsp:cNvPr id="0" name=""/>
        <dsp:cNvSpPr/>
      </dsp:nvSpPr>
      <dsp:spPr>
        <a:xfrm>
          <a:off x="1403781" y="519454"/>
          <a:ext cx="799891" cy="153388"/>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519454"/>
        <a:ext cx="799891" cy="153388"/>
      </dsp:txXfrm>
    </dsp:sp>
    <dsp:sp modelId="{737C1C41-C938-C340-AA67-4B3FD65F6647}">
      <dsp:nvSpPr>
        <dsp:cNvPr id="0" name=""/>
        <dsp:cNvSpPr/>
      </dsp:nvSpPr>
      <dsp:spPr>
        <a:xfrm>
          <a:off x="33639" y="1613624"/>
          <a:ext cx="888768" cy="4601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Iterative</a:t>
          </a:r>
        </a:p>
      </dsp:txBody>
      <dsp:txXfrm>
        <a:off x="33639" y="1613624"/>
        <a:ext cx="888768" cy="460164"/>
      </dsp:txXfrm>
    </dsp:sp>
    <dsp:sp modelId="{979AF993-982C-5547-BE4D-59039655C32C}">
      <dsp:nvSpPr>
        <dsp:cNvPr id="0" name=""/>
        <dsp:cNvSpPr/>
      </dsp:nvSpPr>
      <dsp:spPr>
        <a:xfrm>
          <a:off x="211392" y="1971530"/>
          <a:ext cx="799891" cy="15338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11392" y="1971530"/>
        <a:ext cx="799891" cy="153388"/>
      </dsp:txXfrm>
    </dsp:sp>
    <dsp:sp modelId="{A385B284-AAEC-D74B-9EB8-C8D6C5122F7F}">
      <dsp:nvSpPr>
        <dsp:cNvPr id="0" name=""/>
        <dsp:cNvSpPr/>
      </dsp:nvSpPr>
      <dsp:spPr>
        <a:xfrm>
          <a:off x="1226027" y="1613624"/>
          <a:ext cx="888768" cy="46016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Algorithms</a:t>
          </a:r>
        </a:p>
      </dsp:txBody>
      <dsp:txXfrm>
        <a:off x="1226027" y="1613624"/>
        <a:ext cx="888768" cy="460164"/>
      </dsp:txXfrm>
    </dsp:sp>
    <dsp:sp modelId="{5A82B5CE-E019-5445-807F-F2665033A4CD}">
      <dsp:nvSpPr>
        <dsp:cNvPr id="0" name=""/>
        <dsp:cNvSpPr/>
      </dsp:nvSpPr>
      <dsp:spPr>
        <a:xfrm>
          <a:off x="1403781" y="1971530"/>
          <a:ext cx="799891" cy="153388"/>
        </a:xfrm>
        <a:prstGeom prst="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1971530"/>
        <a:ext cx="799891" cy="153388"/>
      </dsp:txXfrm>
    </dsp:sp>
    <dsp:sp modelId="{10B2BDC9-49AD-5B48-A5B1-4FBEF069A475}">
      <dsp:nvSpPr>
        <dsp:cNvPr id="0" name=""/>
        <dsp:cNvSpPr/>
      </dsp:nvSpPr>
      <dsp:spPr>
        <a:xfrm>
          <a:off x="2418416" y="1613624"/>
          <a:ext cx="888768" cy="46016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Programming</a:t>
          </a:r>
        </a:p>
      </dsp:txBody>
      <dsp:txXfrm>
        <a:off x="2418416" y="1613624"/>
        <a:ext cx="888768" cy="460164"/>
      </dsp:txXfrm>
    </dsp:sp>
    <dsp:sp modelId="{115964BB-D4B1-1141-BBEA-CB6DA27E07C6}">
      <dsp:nvSpPr>
        <dsp:cNvPr id="0" name=""/>
        <dsp:cNvSpPr/>
      </dsp:nvSpPr>
      <dsp:spPr>
        <a:xfrm>
          <a:off x="2596170" y="1971530"/>
          <a:ext cx="799891" cy="153388"/>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596170" y="1971530"/>
        <a:ext cx="799891" cy="153388"/>
      </dsp:txXfrm>
    </dsp:sp>
    <dsp:sp modelId="{CC0438C8-04A2-7F4B-89BF-41DBF0BED05F}">
      <dsp:nvSpPr>
        <dsp:cNvPr id="0" name=""/>
        <dsp:cNvSpPr/>
      </dsp:nvSpPr>
      <dsp:spPr>
        <a:xfrm>
          <a:off x="629833" y="887586"/>
          <a:ext cx="888768" cy="460164"/>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Recursive</a:t>
          </a:r>
        </a:p>
      </dsp:txBody>
      <dsp:txXfrm>
        <a:off x="629833" y="887586"/>
        <a:ext cx="888768" cy="460164"/>
      </dsp:txXfrm>
    </dsp:sp>
    <dsp:sp modelId="{3F0E9945-0190-4845-8CD5-EA29F3CE1D23}">
      <dsp:nvSpPr>
        <dsp:cNvPr id="0" name=""/>
        <dsp:cNvSpPr/>
      </dsp:nvSpPr>
      <dsp:spPr>
        <a:xfrm>
          <a:off x="807587" y="1245492"/>
          <a:ext cx="799891" cy="153388"/>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807587" y="1245492"/>
        <a:ext cx="799891" cy="1533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92C8C-F4CF-9E46-907F-C9D630E4BA9F}">
      <dsp:nvSpPr>
        <dsp:cNvPr id="0" name=""/>
        <dsp:cNvSpPr/>
      </dsp:nvSpPr>
      <dsp:spPr>
        <a:xfrm>
          <a:off x="1518601" y="621713"/>
          <a:ext cx="151810" cy="495955"/>
        </a:xfrm>
        <a:custGeom>
          <a:avLst/>
          <a:gdLst/>
          <a:ahLst/>
          <a:cxnLst/>
          <a:rect l="0" t="0" r="0" b="0"/>
          <a:pathLst>
            <a:path>
              <a:moveTo>
                <a:pt x="151810" y="0"/>
              </a:moveTo>
              <a:lnTo>
                <a:pt x="151810" y="495955"/>
              </a:lnTo>
              <a:lnTo>
                <a:pt x="0" y="49595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6FCCD6-7459-1444-9555-1CE83D665E4D}">
      <dsp:nvSpPr>
        <dsp:cNvPr id="0" name=""/>
        <dsp:cNvSpPr/>
      </dsp:nvSpPr>
      <dsp:spPr>
        <a:xfrm>
          <a:off x="1670412" y="621713"/>
          <a:ext cx="1192388" cy="991910"/>
        </a:xfrm>
        <a:custGeom>
          <a:avLst/>
          <a:gdLst/>
          <a:ahLst/>
          <a:cxnLst/>
          <a:rect l="0" t="0" r="0" b="0"/>
          <a:pathLst>
            <a:path>
              <a:moveTo>
                <a:pt x="0" y="0"/>
              </a:moveTo>
              <a:lnTo>
                <a:pt x="0" y="884539"/>
              </a:lnTo>
              <a:lnTo>
                <a:pt x="1192388" y="884539"/>
              </a:lnTo>
              <a:lnTo>
                <a:pt x="1192388"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08BC8-9FFA-8441-985D-D12FDAFB1019}">
      <dsp:nvSpPr>
        <dsp:cNvPr id="0" name=""/>
        <dsp:cNvSpPr/>
      </dsp:nvSpPr>
      <dsp:spPr>
        <a:xfrm>
          <a:off x="1624692" y="621713"/>
          <a:ext cx="91440" cy="991910"/>
        </a:xfrm>
        <a:custGeom>
          <a:avLst/>
          <a:gdLst/>
          <a:ahLst/>
          <a:cxnLst/>
          <a:rect l="0" t="0" r="0" b="0"/>
          <a:pathLst>
            <a:path>
              <a:moveTo>
                <a:pt x="45720" y="0"/>
              </a:moveTo>
              <a:lnTo>
                <a:pt x="4572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4715E6-E5D3-DA4D-8028-03AF2189356D}">
      <dsp:nvSpPr>
        <dsp:cNvPr id="0" name=""/>
        <dsp:cNvSpPr/>
      </dsp:nvSpPr>
      <dsp:spPr>
        <a:xfrm>
          <a:off x="478023" y="621713"/>
          <a:ext cx="1192388" cy="991910"/>
        </a:xfrm>
        <a:custGeom>
          <a:avLst/>
          <a:gdLst/>
          <a:ahLst/>
          <a:cxnLst/>
          <a:rect l="0" t="0" r="0" b="0"/>
          <a:pathLst>
            <a:path>
              <a:moveTo>
                <a:pt x="1192388" y="0"/>
              </a:moveTo>
              <a:lnTo>
                <a:pt x="1192388" y="884539"/>
              </a:lnTo>
              <a:lnTo>
                <a:pt x="0" y="884539"/>
              </a:lnTo>
              <a:lnTo>
                <a:pt x="0" y="99191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281CBD-06EE-334B-A164-E52F06A4988E}">
      <dsp:nvSpPr>
        <dsp:cNvPr id="0" name=""/>
        <dsp:cNvSpPr/>
      </dsp:nvSpPr>
      <dsp:spPr>
        <a:xfrm>
          <a:off x="1226027" y="161548"/>
          <a:ext cx="888768" cy="46016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Functions</a:t>
          </a:r>
        </a:p>
      </dsp:txBody>
      <dsp:txXfrm>
        <a:off x="1226027" y="161548"/>
        <a:ext cx="888768" cy="460164"/>
      </dsp:txXfrm>
    </dsp:sp>
    <dsp:sp modelId="{8E062DEE-47F0-3748-AA56-D3A290AF6A72}">
      <dsp:nvSpPr>
        <dsp:cNvPr id="0" name=""/>
        <dsp:cNvSpPr/>
      </dsp:nvSpPr>
      <dsp:spPr>
        <a:xfrm>
          <a:off x="1403781" y="519454"/>
          <a:ext cx="799891" cy="153388"/>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519454"/>
        <a:ext cx="799891" cy="153388"/>
      </dsp:txXfrm>
    </dsp:sp>
    <dsp:sp modelId="{737C1C41-C938-C340-AA67-4B3FD65F6647}">
      <dsp:nvSpPr>
        <dsp:cNvPr id="0" name=""/>
        <dsp:cNvSpPr/>
      </dsp:nvSpPr>
      <dsp:spPr>
        <a:xfrm>
          <a:off x="33639" y="1613624"/>
          <a:ext cx="888768" cy="4601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Iterative</a:t>
          </a:r>
        </a:p>
      </dsp:txBody>
      <dsp:txXfrm>
        <a:off x="33639" y="1613624"/>
        <a:ext cx="888768" cy="460164"/>
      </dsp:txXfrm>
    </dsp:sp>
    <dsp:sp modelId="{979AF993-982C-5547-BE4D-59039655C32C}">
      <dsp:nvSpPr>
        <dsp:cNvPr id="0" name=""/>
        <dsp:cNvSpPr/>
      </dsp:nvSpPr>
      <dsp:spPr>
        <a:xfrm>
          <a:off x="211392" y="1971530"/>
          <a:ext cx="799891" cy="15338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11392" y="1971530"/>
        <a:ext cx="799891" cy="153388"/>
      </dsp:txXfrm>
    </dsp:sp>
    <dsp:sp modelId="{A385B284-AAEC-D74B-9EB8-C8D6C5122F7F}">
      <dsp:nvSpPr>
        <dsp:cNvPr id="0" name=""/>
        <dsp:cNvSpPr/>
      </dsp:nvSpPr>
      <dsp:spPr>
        <a:xfrm>
          <a:off x="1226027" y="1613624"/>
          <a:ext cx="888768" cy="46016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Algorithms</a:t>
          </a:r>
        </a:p>
      </dsp:txBody>
      <dsp:txXfrm>
        <a:off x="1226027" y="1613624"/>
        <a:ext cx="888768" cy="460164"/>
      </dsp:txXfrm>
    </dsp:sp>
    <dsp:sp modelId="{5A82B5CE-E019-5445-807F-F2665033A4CD}">
      <dsp:nvSpPr>
        <dsp:cNvPr id="0" name=""/>
        <dsp:cNvSpPr/>
      </dsp:nvSpPr>
      <dsp:spPr>
        <a:xfrm>
          <a:off x="1403781" y="1971530"/>
          <a:ext cx="799891" cy="153388"/>
        </a:xfrm>
        <a:prstGeom prst="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1403781" y="1971530"/>
        <a:ext cx="799891" cy="153388"/>
      </dsp:txXfrm>
    </dsp:sp>
    <dsp:sp modelId="{10B2BDC9-49AD-5B48-A5B1-4FBEF069A475}">
      <dsp:nvSpPr>
        <dsp:cNvPr id="0" name=""/>
        <dsp:cNvSpPr/>
      </dsp:nvSpPr>
      <dsp:spPr>
        <a:xfrm>
          <a:off x="2418416" y="1613624"/>
          <a:ext cx="888768" cy="46016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Programming</a:t>
          </a:r>
        </a:p>
      </dsp:txBody>
      <dsp:txXfrm>
        <a:off x="2418416" y="1613624"/>
        <a:ext cx="888768" cy="460164"/>
      </dsp:txXfrm>
    </dsp:sp>
    <dsp:sp modelId="{115964BB-D4B1-1141-BBEA-CB6DA27E07C6}">
      <dsp:nvSpPr>
        <dsp:cNvPr id="0" name=""/>
        <dsp:cNvSpPr/>
      </dsp:nvSpPr>
      <dsp:spPr>
        <a:xfrm>
          <a:off x="2596170" y="1971530"/>
          <a:ext cx="799891" cy="153388"/>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2596170" y="1971530"/>
        <a:ext cx="799891" cy="153388"/>
      </dsp:txXfrm>
    </dsp:sp>
    <dsp:sp modelId="{CC0438C8-04A2-7F4B-89BF-41DBF0BED05F}">
      <dsp:nvSpPr>
        <dsp:cNvPr id="0" name=""/>
        <dsp:cNvSpPr/>
      </dsp:nvSpPr>
      <dsp:spPr>
        <a:xfrm>
          <a:off x="629833" y="887586"/>
          <a:ext cx="888768" cy="460164"/>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4934" numCol="1" spcCol="1270" anchor="ctr" anchorCtr="0">
          <a:noAutofit/>
        </a:bodyPr>
        <a:lstStyle/>
        <a:p>
          <a:pPr marL="0" lvl="0" indent="0" algn="ctr" defTabSz="533400">
            <a:lnSpc>
              <a:spcPct val="90000"/>
            </a:lnSpc>
            <a:spcBef>
              <a:spcPct val="0"/>
            </a:spcBef>
            <a:spcAft>
              <a:spcPct val="35000"/>
            </a:spcAft>
            <a:buNone/>
          </a:pPr>
          <a:r>
            <a:rPr lang="en-GB" sz="1200" kern="1200" dirty="0"/>
            <a:t>Recursive</a:t>
          </a:r>
        </a:p>
      </dsp:txBody>
      <dsp:txXfrm>
        <a:off x="629833" y="887586"/>
        <a:ext cx="888768" cy="460164"/>
      </dsp:txXfrm>
    </dsp:sp>
    <dsp:sp modelId="{3F0E9945-0190-4845-8CD5-EA29F3CE1D23}">
      <dsp:nvSpPr>
        <dsp:cNvPr id="0" name=""/>
        <dsp:cNvSpPr/>
      </dsp:nvSpPr>
      <dsp:spPr>
        <a:xfrm>
          <a:off x="807587" y="1245492"/>
          <a:ext cx="799891" cy="153388"/>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endParaRPr lang="en-GB" sz="1000" kern="1200"/>
        </a:p>
      </dsp:txBody>
      <dsp:txXfrm>
        <a:off x="807587" y="1245492"/>
        <a:ext cx="799891" cy="153388"/>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75"/>
    </inkml:context>
    <inkml:brush xml:id="br0">
      <inkml:brushProperty name="width" value="0.1" units="cm"/>
      <inkml:brushProperty name="height" value="0.1" units="cm"/>
      <inkml:brushProperty name="color" value="#A0A0A0"/>
    </inkml:brush>
  </inkml:definitions>
  <inkml:trace contextRef="#ctx0" brushRef="#br0">156 509 24575,'0'-9'0,"0"1"0,0 4 0,0 2 0,0-2 0,0 2 0,0-1 0,0 0 0,0 0 0,0-1 0,0 2 0,0 0 0,-1-2 0,1 2 0,-1-2 0,-1 2 0,2 0 0,-2-1 0,2 0 0,-2 2 0,2-3 0,-3 2 0,3-1 0,-2 1 0,2-1 0,-1 0 0,1 1 0,-1-2 0,-1 2 0,0 0 0,1 0 0,0-1 0,0 1 0,0-1 0,-1 0 0,2 0 0,-2 0 0,2 1 0,-1-1 0,0 0 0,0 0 0,0 0 0,0 1 0,1-1 0,-1 0 0,0 0 0,1 1 0,-1-1 0,0 0 0,0 0 0,0 0 0,0 1 0,1-1 0,-2 0 0,2 0 0,-1 0 0,0 1 0,0-1 0,0 0 0,1 1 0,-1-2 0,1 2 0,-1 0 0,1-2 0,-1 2 0,1-1 0,-2 0 0,1 1 0,0-1 0,0 0 0,1 0 0,-2 0 0,2 1 0,-1-1 0,0 0 0,0 0 0,0 0 0,1 1 0,-1 0 0,1-2 0,-2 3 0,2-3 0,-3 3 0,3-3 0,-1 3 0,1-3 0,-1 2 0,1 0 0,-2-1 0,1 0 0,0 1 0,0-2 0,1 2 0,-2 0 0,2-1 0,-1 0 0,0 0 0,0 0 0,0 1 0,0-1 0,1 0 0,-2 1 0,2-1 0,-1 2 0,0-3 0,0 1 0,0 0 0,1 0 0,-1 1 0,1-1 0,-2 1 0,2 0 0,-2-1 0,1 1 0,0-1 0,1 0 0,0 0 0,-1 0 0,1 0 0,-1 1 0,1-1 0,-1 1 0,0-2 0,0 2 0,0-1 0,1 1 0,-1-1 0,0 0 0,1 0 0,-1 0 0,1 1 0,0-1 0,-2 0 0,2 0 0,-1 0 0,0 0 0,1 1 0,-2 0 0,1-1 0,0 1 0,0-1 0,1 0 0,-1 0 0,0 0 0,1 1 0,-3 0 0,3-1 0,-1 0 0,0 0 0,0 1 0,-1-1 0,0 1 0,2 0 0,-2-1 0,2 1 0,-2-1 0,1 1 0,-1 0 0,2-1 0,-2 1 0,2 0 0,-1-1 0,-1 1 0,2 0 0,-1-2 0,1 2 0,-1-2 0,1 2 0,-1 0 0,0-1 0,1 0 0,-3 1 0,3-1 0,-2 1 0,2-1 0,-1 0 0,0 1 0,0 0 0,-1-1 0,2 0 0,-2 1 0,2-2 0,-2 3 0,2-2 0,-2 1 0,0-1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5"/>
    </inkml:context>
    <inkml:brush xml:id="br0">
      <inkml:brushProperty name="width" value="0.1" units="cm"/>
      <inkml:brushProperty name="height" value="0.1" units="cm"/>
      <inkml:brushProperty name="color" value="#A0A0A0"/>
    </inkml:brush>
  </inkml:definitions>
  <inkml:trace contextRef="#ctx0" brushRef="#br0">1 0 24575,'0'0'0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25.326"/>
    </inkml:context>
    <inkml:brush xml:id="br0">
      <inkml:brushProperty name="width" value="0.1" units="cm"/>
      <inkml:brushProperty name="height" value="0.1" units="cm"/>
      <inkml:brushProperty name="color" value="#A0A0A0"/>
    </inkml:brush>
  </inkml:definitions>
  <inkml:trace contextRef="#ctx0" brushRef="#br0">97 279 24575,'0'-5'0,"0"2"0,0 1 0,-2 1 0,2 0 0,-1 0 0,1-1 0,-1 1 0,1-1 0,-1 1 0,1-1 0,-2 1 0,2-2 0,-1 3 0,1-2 0,-1 0 0,1 1 0,-2 0 0,2-1 0,-1 1 0,0-1 0,1 0 0,0 1 0,-2 0 0,2-1 0,-1 0 0,0 1 0,1-1 0,0 1 0,-2 0 0,2-2 0,-1 3 0,1-3 0,-2 2 0,2 0 0,-1-1 0,1 1 0,-1 0 0,1-1 0,-1 1 0,0-2 0,0 3 0,1-2 0,-1 1 0,1-1 0,-1 0 0,0 1 0,1 0 0,-1-1 0,1 0 0,-1 1 0,1-1 0,-1 1 0,1 0 0,-1-1 0,1 0 0,-1 1 0,0-1 0,0 1 0,0-1 0,1 0 0,0 1 0,0-1 0,0 1 0,-1-1 0,1 1 0,0-2 0,0 2 0,-1 0 0,0-1 0,1 1 0,-1-1 0,1 1 0,0-1 0,-1 0 0,1 1 0,-1-1 0,0 1 0,1 0 0,-1-2 0,1 2 0,0-1 0,0 1 0,0 0 0,0-2 0,0 1 0,-1 1 0,1 0 0,0-1 0,0 0 0,-1 0 0,0 0 0,1 1 0,0 0 0,-1-1 0,1 0 0,-1 1 0,0-1 0,0 1 0,1 0 0,-1-1 0,1 1 0,-1-1 0,0 1 0,1 0 0,-1-1 0,0 1 0,0 0 0,0-1 0,1 1 0,-1-1 0,0 0 0,0 0 0,1 1 0,-1 0 0,0-1 0,1 0 0,-2 1 0,2-1 0,-1 2 0,0-3 0,0 3 0,1-3 0,-1 2 0,1 0 0,-1-1 0,0 1 0,0 0 0,1-2 0,-1 3 0,1-3 0,-1 2 0,1 0 0,-2-1 0,2 1 0,0-1 0,-1 0 0,1 1 0,-1-1 0,1 1 0,-1-1 0,0 1 0,1-1 0,-1 0 0,1 1 0,0 0 0,-1-1 0,-1 0 0,2 1 0,-1-1 0,1 1 0,0 0 0,-1-1 0,-1 1 0,2 0 0,-1-1 0,1 0 0,-2 1 0,2-1 0,-1 1 0,0-1 0,1 1 0,-1-1 0,1 1 0,0 0 0,0-2 0,0 2 0,0-1 0,0 1 0,0-1 0,0 1 0,0-1 0,0 0 0,0 1 0,0-1 0,0 1 0,0-1 0,1 0 0,0 2 0,0-1 0,0 4 0,0-2 0,-1 3 0,0-3 0,0 0 0,0 1 0,0 0 0,0 0 0,0-1 0,0 0 0,0 2 0,0-2 0,0 1 0,0-1 0,0 1 0,1-1 0,0 0 0,0 1 0,-1-1 0,1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25.327"/>
    </inkml:context>
    <inkml:brush xml:id="br0">
      <inkml:brushProperty name="width" value="0.1" units="cm"/>
      <inkml:brushProperty name="height" value="0.1" units="cm"/>
      <inkml:brushProperty name="color" value="#A0A0A0"/>
    </inkml:brush>
  </inkml:definitions>
  <inkml:trace contextRef="#ctx0" brushRef="#br0">12 26 24575,'-1'-5'0,"-1"0"0,1 3 0,0-1 0,0 2 0,1 0 0,-2-1 0,2 1 0,-1-1 0,1 1 0,-1 0 0,0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25.328"/>
    </inkml:context>
    <inkml:brush xml:id="br0">
      <inkml:brushProperty name="width" value="0.1" units="cm"/>
      <inkml:brushProperty name="height" value="0.1" units="cm"/>
      <inkml:brushProperty name="color" value="#A0A0A0"/>
    </inkml:brush>
  </inkml:definitions>
  <inkml:trace contextRef="#ctx0" brushRef="#br0">85 219 24575,'0'-5'0,"-1"0"0,1 3 0,-2-1 0,1 1 0,1 0 0,-1-1 0,1 1 0,-1 1 0,0-1 0,1 0 0,-1 1 0,1 0 0,-1-1 0,1 0 0,0 0 0,-1 1 0,1 0 0,-1-1 0,0 1 0,1 0 0,-2-1 0,2 1 0,-1-1 0,0 1 0,0 0 0,0-1 0,0 1 0,0 0 0,1-1 0,-2 2 0,2-2 0,-1 0 0,-1 2 0,2-2 0,-1 1 0,0 0 0,1-1 0,-1 1 0,0-1 0,1 1 0,-1-1 0,1 1 0,0-1 0,-1 0 0,1 1 0,-2 0 0,2-1 0,-1 1 0,0 0 0,1 0 0,-2-1 0,2 0 0,0 1 0,-1-1 0,1 0 0,-1 1 0,1 0 0,-1-1 0,0 0 0,1 1 0,-1-1 0,1 1 0,-1 0 0,-1-1 0,2 1 0,-1 0 0,1-1 0,-1 1 0,0-1 0,0 1 0,1-1 0,-1 1 0,1-1 0,-1 1 0,0 0 0,0-1 0,1 1 0,-1 0 0,1-2 0,-1 3 0,1-2 0,-1 1 0,0-1 0,0 1 0,1 0 0,-1-1 0,1 0 0,0 1 0,-1-1 0,0 1 0,0-1 0,1 1 0,-1-1 0,1 0 0,-1 1 0,1-1 0,-2 1 0,2 0 0,-1-1 0,1 0 0,0 1 0,-1 0 0,1-2 0,0 2 0,-2 0 0,2-1 0,-1 1 0,1 0 0,-1-1 0,0 1 0,0-1 0,0 0 0,1 1 0,-1-1 0,1 1 0,-1-1 0,0 1 0,1-1 0,-1 1 0,0-1 0,0 1 0,1-1 0,-1 1 0,1 0 0,-1-1 0,1 0 0,0 0 0,-1 1 0,1 0 0,0-1 0,0 0 0,0 1 0,0-1 0,0 1 0,0-1 0,0 0 0,0 1 0,0-1 0,0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25.329"/>
    </inkml:context>
    <inkml:brush xml:id="br0">
      <inkml:brushProperty name="width" value="0.1" units="cm"/>
      <inkml:brushProperty name="height" value="0.1" units="cm"/>
      <inkml:brushProperty name="color" value="#A0A0A0"/>
    </inkml:brush>
  </inkml:definitions>
  <inkml:trace contextRef="#ctx0" brushRef="#br0">12 22 24575,'-1'-4'0,"0"0"0,1 3 0,-1 0 0,0-1 0,1 1 0,-2 0 0,1 0 0,0 0 0,0-1 0,-1 1 0,2 0 0,-1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25.330"/>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25.331"/>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25.332"/>
    </inkml:context>
    <inkml:brush xml:id="br0">
      <inkml:brushProperty name="width" value="0.1" units="cm"/>
      <inkml:brushProperty name="height" value="0.1" units="cm"/>
      <inkml:brushProperty name="color" value="#A0A0A0"/>
    </inkml:brush>
  </inkml:definitions>
  <inkml:trace contextRef="#ctx0" brushRef="#br0">1 0 24575,'0'0'0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25.333"/>
    </inkml:context>
    <inkml:brush xml:id="br0">
      <inkml:brushProperty name="width" value="0.1" units="cm"/>
      <inkml:brushProperty name="height" value="0.1" units="cm"/>
      <inkml:brushProperty name="color" value="#A0A0A0"/>
    </inkml:brush>
  </inkml:definitions>
  <inkml:trace contextRef="#ctx0" brushRef="#br0">55 136 24575,'-1'-5'0,"0"2"0,0 1 0,1 1 0,0-1 0,-1 0 0,1 1 0,-1-1 0,1 1 0,-1-1 0,0 1 0,0 0 0,0 0 0,0-1 0,0 1 0,1-1 0,-1 1 0,-1 1 0,2-3 0,-1 2 0,0-1 0,1 1 0,-1 0 0,0-1 0,1 1 0,-1-1 0,1 1 0,1 4 0,0-2 0,1 5 0,-1-4 0,-1 0 0,2-1 0,-2 2 0,1-2 0,-1 1 0,1-1 0,-1 1 0,0-1 0,1 2 0,-1-2 0,0 1 0,0-1 0,1 1 0,-1 0 0,1-1 0,-1 0 0,2 1 0,-2-1 0,1 1 0,-1-1 0,1 0 0,-1 2 0,2-2 0,-2 1 0,-1-7 0,0 3 0,-1-5 0,0 4 0,1 1 0,-1-1 0,1 0 0,-1 0 0,1 1 0,0-1 0,0 0 0,0 1 0,0 0 0,0-1 0,1 2 0,0 0 0,0-1 0,-1 0 0,1 0 0,-1 1 0,1-1 0,-1 1 0,1 0 0,-1-1 0,0 1 0,0 0 0,1-1 0,0 0 0,-1 0 0,1 1 0,-1 0 0,1-1 0,-2 1 0,2-1 0,-1 1 0,1 0 0,-2-1 0,2 1 0,-1 0 0,1-1 0,-1 1 0,1-1 0,-2 1 0,2 0 0,-1-1 0,1 1 0,-1 0 0,0-1 0,0 1 0,1-1 0,0 0 0,-1 1 0,1-1 0,0 1 0,-1-1 0,1 1 0,-2 0 0,2-1 0,-1 0 0,1 1 0,0-1 0,0 0 0,-1 1 0,1-1 0,-1 1 0,0-1 0,1 0 0,0 1 0,0-1 0,-1 1 0,1 0 0,-1-1 0,0 1 0,1-1 0,-1 0 0,1 1 0,-1 0 0,1-1 0,-1 0 0,1 0 0,0 1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25.325"/>
    </inkml:context>
    <inkml:brush xml:id="br0">
      <inkml:brushProperty name="width" value="0.1" units="cm"/>
      <inkml:brushProperty name="height" value="0.1" units="cm"/>
      <inkml:brushProperty name="color" value="#A0A0A0"/>
    </inkml:brush>
  </inkml:definitions>
  <inkml:trace contextRef="#ctx0" brushRef="#br0">19 43 24575,'0'-4'0,"0"0"0,0 3 0,0 0 0,0-2 0,0 2 0,0 0 0,0-1 0,0 1 0,-1-1 0,1 0 0,0 0 0,0 1 0,-1 0 0,-1-1 0,1 1 0,0 0 0,-1 1 0,1 0 0,0 1 0,0 0 0,1 2 0,0-2 0,0 1 0,0-1 0,0 1 0,0 0 0,0-1 0,0 0 0,0 1 0,0 0 0,0-1 0,0 0 0,0 2 0,0-2 0,0 1 0,0-1 0,0 1 0,0-1 0,-1-4 0,0 2 0,0-5 0,1 5 0,-1 0 0,1-1 0,-1 0 0,0 0 0,1 1 0,0 0 0,-1-1 0,1 0 0,0 0 0,0 1 0,0-1 0,0 1 0,0-1 0,0 0 0,0 1 0,0 0 0,1-1 0,-1 1 0,2 0 0,0 0 0,-1 0 0,1 1 0,-1 0 0,0-1 0,1 1 0,0 0 0,0 0 0,-1 0 0,0 0 0,2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3.992"/>
    </inkml:context>
    <inkml:brush xml:id="br0">
      <inkml:brushProperty name="width" value="0.1" units="cm"/>
      <inkml:brushProperty name="height" value="0.1" units="cm"/>
      <inkml:brushProperty name="color" value="#A0A0A0"/>
    </inkml:brush>
  </inkml:definitions>
  <inkml:trace contextRef="#ctx0" brushRef="#br0">82 268 24575,'0'-4'0,"0"0"0,0 1 0,0 2 0,0-1 0,0 1 0,0 0 0,0-1 0,0 0 0,0 0 0,0 1 0,0 0 0,0-1 0,0 1 0,-1-1 0,0 1 0,1 0 0,-1-1 0,1 1 0,-1 0 0,1-1 0,-2 1 0,2-1 0,-1 1 0,1 0 0,0-1 0,0 1 0,-1-1 0,0 1 0,0 0 0,1 0 0,-1-1 0,1 1 0,-1 0 0,0-1 0,1 0 0,-1 1 0,1 0 0,0-1 0,-1 1 0,0-1 0,1 0 0,-1 1 0,1 0 0,0-1 0,-1 1 0,1 0 0,0-1 0,-1 0 0,1 1 0,-1-1 0,1 1 0,0 0 0,-1-1 0,1 1 0,-1-1 0,1 1 0,-1-1 0,1 1 0,0 0 0,-1-1 0,1 0 0,-1 1 0,1-1 0,0 1 0,0 0 0,-1-1 0,0 1 0,1-1 0,-1 1 0,1-1 0,-1 1 0,1 0 0,0-1 0,-1 0 0,1 1 0,-1-1 0,1 1 0,0 0 0,0-1 0,-1 2 0,1-3 0,-2 3 0,2-2 0,-1 1 0,1-1 0,0 1 0,0 0 0,-1 0 0,0-1 0,1 1 0,-1-1 0,1 1 0,-1 0 0,1-1 0,0 0 0,-1 1 0,1-1 0,-1 1 0,1 0 0,0-1 0,-1 1 0,1-1 0,-1 2 0,1-2 0,-1 0 0,0 1 0,1-1 0,0 1 0,0-1 0,-1 1 0,1 0 0,-1 0 0,0 0 0,1-1 0,0 1 0,0-1 0,-1 0 0,1 1 0,0 0 0,0-1 0,-1 1 0,1-1 0,-1 1 0,1-1 0,0 1 0,-1 0 0,1-1 0,0 1 0,-1-1 0,1 1 0,0-1 0,-1 1 0,1-1 0,-1 1 0,1-1 0,0 1 0,-1 0 0,0-1 0,1 1 0,-1 0 0,1-1 0,0 0 0,-1 1 0,1 0 0,-1 0 0,1-1 0,-1 1 0,1-1 0,-1 1 0,0-1 0,0 1 0,1 0 0,-1 0 0,1 0 0,-1-1 0,0 1 0,0 0 0,1-1 0,-1 1 0,1 0 0,0 0 0,-1 0 0,1 0 0,-1-2 0,1 2 0,0-1 0,0 1 0,-1 0 0,0 0 0,1-1 0,-1 1 0,1-1 0,-1 1 0,1 0 0,-1-1 0,1 1 0,-1 0 0,0-1 0,1 1 0,-1 0 0,1-1 0,-1 1 0,1 0 0,-1 0 0,0-1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6"/>
    </inkml:context>
    <inkml:brush xml:id="br0">
      <inkml:brushProperty name="width" value="0.1" units="cm"/>
      <inkml:brushProperty name="height" value="0.1" units="cm"/>
      <inkml:brushProperty name="color" value="#A0A0A0"/>
    </inkml:brush>
  </inkml:definitions>
  <inkml:trace contextRef="#ctx0" brushRef="#br0">94 235 24575,'-2'-8'0,"1"2"0,-1 3 0,2 1 0,0-1 0,-1 0 0,0 0 0,0 0 0,0 1 0,0 0 0,0-1 0,-1 1 0,0 1 0,1-3 0,-1 3 0,1-2 0,-1 0 0,0 3 0,1-5 0,-1 4 0,0-3 0,2 2 0,-1 0 0,0-1 0,1 1 0,-3-1 0,3 1 0,2 8 0,0-4 0,2 8 0,-2-7 0,-2 0 0,2 0 0,-1 1 0,1-2 0,-2 2 0,1-2 0,0 1 0,-1-1 0,1 2 0,-1-2 0,0 2 0,0-2 0,2 1 0,-2 0 0,2-1 0,-2 1 0,2-1 0,-1 1 0,1 0 0,-2-1 0,2 0 0,-2 2 0,2-2 0,-2 2 0,-1-13 0,-1 5 0,-1-8 0,0 7 0,0 1 0,1-1 0,-1 1 0,0-2 0,1 2 0,0-1 0,0 1 0,1-1 0,-1 2 0,1-1 0,1 2 0,-1 0 0,1-2 0,-1 1 0,1 0 0,-1 1 0,0-1 0,-1 1 0,2 0 0,-2-1 0,1 1 0,0-1 0,0 0 0,1 0 0,-2 0 0,2 1 0,-1 0 0,0-1 0,-1 1 0,1-1 0,-1 1 0,2 0 0,-3-1 0,3 1 0,-2 0 0,2-1 0,-2 1 0,2-1 0,-2 1 0,1-1 0,-1 1 0,2-1 0,-2 2 0,1-3 0,0 2 0,0-1 0,1 0 0,-1 1 0,0-1 0,1 0 0,-2 1 0,2-1 0,-3 1 0,3-1 0,-1 0 0,1 1 0,-1-2 0,1 2 0,-1 0 0,0-2 0,0 2 0,0-1 0,1 0 0,-1 1 0,1-1 0,-2 1 0,2-1 0,-1 1 0,0-1 0,0 0 0,-1 0 0,2 1 0,-2 0 0,2-2 0,-1 2 0,1-2 0,0 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3.993"/>
    </inkml:context>
    <inkml:brush xml:id="br0">
      <inkml:brushProperty name="width" value="0.1" units="cm"/>
      <inkml:brushProperty name="height" value="0.1" units="cm"/>
      <inkml:brushProperty name="color" value="#A0A0A0"/>
    </inkml:brush>
  </inkml:definitions>
  <inkml:trace contextRef="#ctx0" brushRef="#br0">114 274 24575,'0'-3'0,"0"-1"0,-1 3 0,1 0 0,0-1 0,-1 1 0,1-1 0,-1 1 0,1-1 0,-1 1 0,1 0 0,-1 0 0,1-1 0,-1 1 0,0-1 0,0 2 0,1-1 0,-1-1 0,1 1 0,0-1 0,-1 1 0,1 0 0,-1-1 0,0 1 0,1 0 0,0-1 0,-1 1 0,1 0 0,-1 0 0,1 0 0,-1-1 0,1 1 0,0-1 0,-1 1 0,1 0 0,-1 0 0,1 0 0,-1-1 0,1 1 0,-1-1 0,1 1 0,0-1 0,-2 0 0,2 1 0,0 0 0,-1-1 0,1 1 0,-1 0 0,1 0 0,-1 0 0,1-1 0,0 1 0,-1-1 0,1 1 0,-1 0 0,1 0 0,-1 0 0,1-1 0,-1 0 0,1 0 0,-1 1 0,1 0 0,-1 0 0,0 0 0,1-1 0,-1 1 0,1 0 0,0-1 0,-1 1 0,1 0 0,-1 0 0,1 0 0,-1-1 0,1 1 0,-1 0 0,0-1 0,0 1 0,1 0 0,0 0 0,-1 0 0,1-1 0,-1 1 0,0-1 0,1 1 0,-1 0 0,1 0 0,0 0 0,-1-1 0,1 1 0,-1 0 0,1-1 0,-1 1 0,1 0 0,-2 0 0,2-1 0,-1 1 0,1 0 0,-1-1 0,0 1 0,1 0 0,-1 0 0,1 0 0,-1-1 0,1 0 0,-1 2 0,1-2 0,-1 1 0,1-1 0,0 1 0,-1 0 0,0-1 0,1 1 0,-1-1 0,1 1 0,0 0 0,-1-1 0,0 2 0,1-3 0,0 2 0,-1-1 0,1 1 0,0 0 0,-1-1 0,1 0 0,-1 1 0,1-1 0,0 1 0,0 0 0,-1-1 0,1 1 0,-1-1 0,1 1 0,0-1 0,-1 1 0,1 0 0,-1-1 0,1 1 0,-1-1 0,1 1 0,0-1 0,-1 1 0,1-1 0,-1 1 0,1-1 0,-1 1 0,1 0 0,0-1 0,-1 1 0,0 0 0,1 0 0,-1-1 0,1 1 0,-1-1 0,1 1 0,-1 0 0,0-1 0,0 1 0,0-1 0,1 1 0,-1-1 0,0 1 0,1 0 0,-1 0 0,1-1 0,-1 1 0,0-1 0,1 1 0,-1 0 0,1-1 0,-2 1 0,2-1 0,0 0 0,-1 1 0,0 0 0,1 0 0,-1-1 0,1 1 0,0-1 0,-1 1 0,1-1 0,-1 1 0,1 0 0,-1-1 0,1 1 0,0-1 0,0 0 0,-1 1 0,1 0 0,-1 0 0,1 0 0,0-1 0,-2 1 0,2 0 0,0-1 0,-2 2 0,1-1 0,-1 1 0,1 0 0,0-1 0,-1 0 0,1 0 0,0 0 0,0 1 0,-1 0 0,1-1 0,0 1 0,-1-1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3.994"/>
    </inkml:context>
    <inkml:brush xml:id="br0">
      <inkml:brushProperty name="width" value="0.1" units="cm"/>
      <inkml:brushProperty name="height" value="0.1" units="cm"/>
      <inkml:brushProperty name="color" value="#A0A0A0"/>
    </inkml:brush>
  </inkml:definitions>
  <inkml:trace contextRef="#ctx0" brushRef="#br0">1 0 24575,'0'4'0,"0"-1"0,0-1 0,0-1 0,0 1 0,0-1 0,0 1 0,0-1 0,0 0 0,1 2 0,-1-2 0,0 1 0,0-1 0,0 0 0,1 0 0,-1 1 0,1-1 0,0 0 0,0 0 0,0 0 0,0 0 0,0 0 0,-1 0 0,1 1 0,0-1 0,-1 0 0,1 0 0,0 1 0,0-1 0,-1 1 0,0-1 0,1 0 0,-1 1 0,1 0 0,-1-1 0,1 0 0,-1 0 0,1 1 0,0-1 0,0 0 0,0 0 0,-1 1 0,1-1 0,0 0 0,0 0 0,0 0 0,-1 0 0,1 1 0,-1-1 0,1 0 0,0 0 0,-1 1 0,1-1 0,0 0 0,0 0 0,-1 2 0,1-3 0,-1 2 0,1-1 0,0 0 0,0 1 0,-1-1 0,1 0 0,-1 0 0,1 1 0,-1-1 0,1 1 0,-1-1 0,1 0 0,0 1 0,-1 0 0,1-1 0,0 1 0,-1-1 0,0 0 0,1 0 0,-1 1 0,1-1 0,-1 1 0,1-1 0,0 0 0,-1 0 0,1 1 0,-1-1 0,1 1 0,-1-1 0,0 0 0,1 1 0,0-1 0,-1 0 0,0 1 0,0 0 0,1-1 0,-1 0 0,0 1 0,0-1 0,0 1 0,1 0 0,-1-1 0,0 0 0,1 0 0,-1 1 0,1-1 0,-1 1 0,1-1 0,-1 1 0,0-1 0,1 1 0,-1-1 0,1 0 0,-1 1 0,1-1 0,-1 1 0,0-1 0,1 0 0,-1 1 0,1-1 0,-1 1 0,1-1 0,-1 1 0,0-1 0,1 0 0,-1 1 0,0 0 0,1-1 0,-1 1 0,1-2 0,-1 2 0,0-1 0,0 0 0,1 2 0,-1-2 0,0 0 0,0 1 0,0-1 0,1 0 0,-1 0 0,1 2 0,-1-2 0,0 0 0,1 0 0,-1 1 0,1-1 0,-1 0 0,0 2 0,1-2 0,-1 0 0,0 0 0,1 1 0,-1-1 0,0 1 0,0-1 0,1 1 0,-1-1 0,1 0 0,-1 1 0,1-1 0,-1 1 0,0-1 0,1 0 0,-1 0 0,0 0 0,1 1 0,-1-1 0,0 2 0,1-2 0,-1 0 0,0 1 0,1-1 0,-1 0 0,1 1 0,-1-1 0,0 1 0,0-1 0,1 1 0,-1-1 0,0 0 0,0 1 0,1 0 0,-1-1 0,0 0 0,1 1 0,-1-1 0,0 1 0,0 0 0,0-1 0,1 0 0,-1 1 0,0-1 0,0 1 0,1 0 0,-1-1 0,1 1 0,-1-1 0,0 1 0,0-1 0,0 1 0,0-1 0,0 1 0,1-1 0,-1 1 0,0-1 0,0 0 0,0 1 0,0 0 0,0-1 0,0 0 0,0 1 0,0-1 0,0 1 0,0-1 0,0-5 0,0 3 0,0-4 0,0 3 0,0 1 0,0-1 0,0 1 0,0-1 0,0 1 0,0 0 0,0-1 0,0 0 0,0 1 0,0-1 0,0 1 0,0-1 0,0 0 0,0 1 0,0 0 0,0-1 0,1 1 0,0 0 0,1 0 0,-1 1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3.996"/>
    </inkml:context>
    <inkml:brush xml:id="br0">
      <inkml:brushProperty name="width" value="0.1" units="cm"/>
      <inkml:brushProperty name="height" value="0.1" units="cm"/>
      <inkml:brushProperty name="color" value="#A0A0A0"/>
    </inkml:brush>
  </inkml:definitions>
  <inkml:trace contextRef="#ctx0" brushRef="#br0">89 255 24575,'0'-5'0,"0"2"0,0 2 0,-2 0 0,2 0 0,-1 0 0,1-1 0,-1 1 0,1 0 0,-1-1 0,1 1 0,-1 0 0,0-1 0,0 1 0,1-1 0,-1 1 0,1 0 0,-1 0 0,1-1 0,-2 1 0,2-1 0,-1 0 0,1 1 0,-1 0 0,1-1 0,-1 1 0,0 0 0,1-1 0,0 1 0,-1 0 0,1-1 0,-1 1 0,0-1 0,0 1 0,1-1 0,-1 1 0,1 0 0,-1 0 0,1-1 0,-1 1 0,0-1 0,0 2 0,1-2 0,-1 1 0,1-1 0,-1 1 0,1 0 0,0-1 0,-1 1 0,1-1 0,-1 1 0,0-1 0,0 1 0,1 0 0,-1-1 0,1 1 0,-1-1 0,1 1 0,-1 0 0,0-1 0,1 1 0,0-1 0,0 1 0,0-1 0,-1 1 0,1 0 0,0-1 0,0 1 0,-1 0 0,1-1 0,-1 0 0,1 1 0,0 0 0,-1-1 0,1 1 0,0 0 0,-2-2 0,2 2 0,-1 0 0,1-1 0,0 1 0,-1-1 0,1 1 0,0 0 0,0-1 0,0 0 0,0 1 0,0 0 0,-1-1 0,1 0 0,0 1 0,-1-1 0,1 1 0,0 0 0,-1-1 0,1 0 0,-1 1 0,0 0 0,1-1 0,-1 1 0,1 0 0,-1 0 0,0-1 0,0 1 0,1 0 0,-1-1 0,0 1 0,1 0 0,-1 0 0,1 0 0,-1-1 0,0 0 0,0 1 0,1-1 0,0 1 0,-2 0 0,2-1 0,-2 1 0,2-1 0,-1 2 0,1-2 0,-1 1 0,1-1 0,-1 1 0,1 0 0,-1-1 0,0 1 0,0 0 0,1-1 0,-1 1 0,1-1 0,-1 1 0,1 0 0,-1-1 0,0 1 0,1-1 0,-1 1 0,1-1 0,0 1 0,-1 0 0,1-1 0,-1 1 0,1 0 0,-1-1 0,1 0 0,0 1 0,-1 0 0,-1-1 0,2 1 0,-1-1 0,1 1 0,0 0 0,-1-1 0,0 1 0,0 0 0,0 0 0,1-1 0,-1 1 0,1-1 0,-1 1 0,0 0 0,1 0 0,-1-1 0,1 1 0,0 0 0,0-2 0,0 2 0,0 0 0,0 0 0,0-1 0,0 1 0,0-1 0,0 0 0,0 1 0,0 0 0,0-1 0,0 1 0,1-1 0,0 2 0,0-1 0,0 4 0,-1-2 0,0 2 0,0-2 0,0 0 0,0 1 0,0 0 0,0-1 0,0 1 0,0-1 0,0 1 0,0-1 0,0 1 0,0-1 0,1 0 0,0 1 0,-1-1 0,1 0 0,-1 1 0,1-1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3.997"/>
    </inkml:context>
    <inkml:brush xml:id="br0">
      <inkml:brushProperty name="width" value="0.1" units="cm"/>
      <inkml:brushProperty name="height" value="0.1" units="cm"/>
      <inkml:brushProperty name="color" value="#A0A0A0"/>
    </inkml:brush>
  </inkml:definitions>
  <inkml:trace contextRef="#ctx0" brushRef="#br0">11 24 24575,'-1'-5'0,"-1"1"0,1 2 0,0-1 0,0 2 0,1 0 0,-1 0 0,1 0 0,-1-1 0,1 1 0,-1 0 0,0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3.998"/>
    </inkml:context>
    <inkml:brush xml:id="br0">
      <inkml:brushProperty name="width" value="0.1" units="cm"/>
      <inkml:brushProperty name="height" value="0.1" units="cm"/>
      <inkml:brushProperty name="color" value="#A0A0A0"/>
    </inkml:brush>
  </inkml:definitions>
  <inkml:trace contextRef="#ctx0" brushRef="#br0">77 200 24575,'0'-4'0,"0"-1"0,-1 3 0,0 0 0,0-1 0,1 2 0,-1-2 0,1 1 0,-1 1 0,1-1 0,-1 1 0,0-1 0,1 1 0,0 0 0,0-1 0,0 1 0,-1-1 0,1 1 0,-2-1 0,2 1 0,-1 0 0,0 0 0,1 0 0,-1 0 0,0 0 0,0-1 0,1 1 0,-1 0 0,0 0 0,0-1 0,0 2 0,0-2 0,0 1 0,0 1 0,1-3 0,-1 2 0,0 0 0,1 0 0,-1 0 0,1-1 0,0 1 0,-1 0 0,1-1 0,-1 0 0,1 1 0,-1 0 0,0 0 0,0-1 0,1 1 0,-1 0 0,0 0 0,0-1 0,1 1 0,0 0 0,-1-1 0,1 1 0,-1-1 0,1 1 0,-1 0 0,1-1 0,-1 1 0,1-1 0,-1 1 0,0 0 0,0-1 0,1 1 0,-1 0 0,1 0 0,-1 0 0,0-1 0,0 1 0,1-1 0,-1 1 0,1 0 0,-1 0 0,0-1 0,0 1 0,1 0 0,-1-1 0,1 0 0,0 2 0,-1-2 0,1 1 0,-1 0 0,0 0 0,1-1 0,-1 1 0,1-1 0,0 1 0,-1-1 0,0 1 0,0 0 0,1-1 0,-1 1 0,1-1 0,-1 1 0,1 0 0,-1 0 0,0-1 0,1 0 0,-1 1 0,1 0 0,0 0 0,-1-1 0,1 1 0,-1-1 0,1 0 0,-1 2 0,1-2 0,-1 1 0,0 0 0,0 0 0,0-1 0,1 0 0,-1 1 0,1-1 0,-1 1 0,1 0 0,-1-1 0,0 1 0,1-1 0,-1 1 0,1 0 0,-1 0 0,1 0 0,-1-1 0,1 1 0,0-2 0,-1 2 0,1 0 0,0 0 0,0-1 0,0 1 0,0-1 0,0 1 0,0-1 0,0 1 0,0 0 0,0-1 0,0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3.999"/>
    </inkml:context>
    <inkml:brush xml:id="br0">
      <inkml:brushProperty name="width" value="0.1" units="cm"/>
      <inkml:brushProperty name="height" value="0.1" units="cm"/>
      <inkml:brushProperty name="color" value="#A0A0A0"/>
    </inkml:brush>
  </inkml:definitions>
  <inkml:trace contextRef="#ctx0" brushRef="#br0">11 20 24575,'-1'-4'0,"0"1"0,1 2 0,-1 0 0,0-1 0,1 1 0,-1 0 0,0 0 0,0 1 0,0-2 0,-1 1 0,2 0 0,-1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4"/>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4.001"/>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4.002"/>
    </inkml:context>
    <inkml:brush xml:id="br0">
      <inkml:brushProperty name="width" value="0.1" units="cm"/>
      <inkml:brushProperty name="height" value="0.1" units="cm"/>
      <inkml:brushProperty name="color" value="#A0A0A0"/>
    </inkml:brush>
  </inkml:definitions>
  <inkml:trace contextRef="#ctx0" brushRef="#br0">1 0 24575,'0'0'0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4.003"/>
    </inkml:context>
    <inkml:brush xml:id="br0">
      <inkml:brushProperty name="width" value="0.1" units="cm"/>
      <inkml:brushProperty name="height" value="0.1" units="cm"/>
      <inkml:brushProperty name="color" value="#A0A0A0"/>
    </inkml:brush>
  </inkml:definitions>
  <inkml:trace contextRef="#ctx0" brushRef="#br0">50 124 24575,'-1'-4'0,"0"1"0,0 1 0,1 1 0,0-1 0,0 1 0,-1-1 0,1 1 0,-1 0 0,1-1 0,-1 1 0,0 0 0,0 0 0,1-1 0,-1 2 0,0-2 0,0 1 0,0 1 0,0-3 0,0 2 0,0-1 0,1 1 0,0 0 0,-1 0 0,1 0 0,-1-1 0,1 1 0,1 4 0,0-2 0,1 4 0,-1-3 0,-1 0 0,1-1 0,0 1 0,0-1 0,-1 1 0,0-1 0,1 1 0,-1-1 0,0 1 0,0-1 0,0 1 0,0-1 0,1 1 0,-1 0 0,1-1 0,-1 0 0,1 0 0,0 1 0,0-1 0,-1 0 0,1 1 0,-1 0 0,1-1 0,-1 1 0,-1-7 0,0 3 0,0-4 0,-1 3 0,1 1 0,0-1 0,-1 1 0,0-1 0,1 1 0,0-1 0,0 1 0,1-1 0,-1 2 0,0-1 0,1 1 0,0 0 0,0-1 0,-1 0 0,1 0 0,0 1 0,-1 0 0,0 0 0,1 0 0,-1-1 0,0 1 0,1-1 0,-1 1 0,1-1 0,-1 1 0,1 0 0,0 0 0,-1-1 0,0 1 0,1-1 0,-1 1 0,1 0 0,-2 0 0,2 0 0,-1 0 0,1-1 0,-1 1 0,1-1 0,-1 1 0,0 0 0,0 0 0,1-1 0,-1 2 0,1-3 0,-1 2 0,1 0 0,0-1 0,-1 1 0,1 0 0,0-1 0,-1 1 0,1-1 0,-2 1 0,2 0 0,-1-1 0,1 1 0,0-1 0,0 1 0,-1 0 0,1-1 0,-1 1 0,1-1 0,0 1 0,-1-1 0,1 1 0,-1 0 0,1-1 0,0 1 0,-1 0 0,1-1 0,-1 0 0,1 1 0,-1 0 0,1-1 0,-1 1 0,1-1 0,0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78"/>
    </inkml:context>
    <inkml:brush xml:id="br0">
      <inkml:brushProperty name="width" value="0.1" units="cm"/>
      <inkml:brushProperty name="height" value="0.1" units="cm"/>
      <inkml:brushProperty name="color" value="#A0A0A0"/>
    </inkml:brush>
  </inkml:definitions>
  <inkml:trace contextRef="#ctx0" brushRef="#br0">33 74 24575,'0'-7'0,"0"0"0,0 5 0,0 0 0,0-2 0,0 2 0,0-1 0,-1 0 0,1 1 0,-1-1 0,1 0 0,-1 0 0,1 0 0,-2 1 0,0 0 0,0 0 0,0 0 0,-1 2 0,0-1 0,2 4 0,-1-1 0,2 2 0,0-2 0,0 1 0,0 0 0,0-1 0,0 2 0,0-2 0,0 0 0,0 2 0,0-2 0,0 1 0,0-1 0,0 2 0,0-2 0,0 1 0,0-1 0,0 2 0,0-2 0,-2-8 0,1 4 0,-1-7 0,2 7 0,-1-1 0,0 0 0,-1 0 0,1 0 0,0 1 0,1-1 0,-1 0 0,1 0 0,0 0 0,0 1 0,0-1 0,0 0 0,0 0 0,0 0 0,0 1 0,0 0 0,2-1 0,-2 1 0,3 0 0,0 0 0,-1 1 0,2 0 0,-2 1 0,0-1 0,1 1 0,0 0 0,0 0 0,-1 0 0,1 0 0,1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3.995"/>
    </inkml:context>
    <inkml:brush xml:id="br0">
      <inkml:brushProperty name="width" value="0.1" units="cm"/>
      <inkml:brushProperty name="height" value="0.1" units="cm"/>
      <inkml:brushProperty name="color" value="#A0A0A0"/>
    </inkml:brush>
  </inkml:definitions>
  <inkml:trace contextRef="#ctx0" brushRef="#br0">18 40 24575,'0'-4'0,"0"0"0,0 3 0,0 0 0,0-1 0,0 1 0,0-1 0,-1 1 0,1 0 0,0-1 0,0 0 0,-1 1 0,1-1 0,-1 1 0,0 0 0,0 0 0,0 0 0,-1 1 0,1 0 0,0 1 0,0 0 0,1 1 0,0-1 0,0 1 0,0 0 0,0-1 0,0 1 0,0-1 0,0 0 0,0 1 0,0-1 0,0 1 0,0-1 0,0 1 0,0-1 0,0 0 0,0 0 0,0 2 0,0-2 0,-1-5 0,1 3 0,-1-3 0,1 3 0,-1-1 0,1 0 0,-1 1 0,0-1 0,1 1 0,0 0 0,-1-1 0,1 0 0,0 1 0,0 0 0,0-1 0,0 1 0,0-1 0,0 0 0,0 1 0,0 0 0,1 0 0,-1 0 0,2 0 0,-1 0 0,0 0 0,1 1 0,-1 0 0,0-1 0,1 1 0,0 0 0,-1 0 0,0 0 0,1 0 0,0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3.985"/>
    </inkml:context>
    <inkml:brush xml:id="br0">
      <inkml:brushProperty name="width" value="0.1" units="cm"/>
      <inkml:brushProperty name="height" value="0.1" units="cm"/>
      <inkml:brushProperty name="color" value="#A0A0A0"/>
    </inkml:brush>
  </inkml:definitions>
  <inkml:trace contextRef="#ctx0" brushRef="#br0">96 296 24575,'0'-5'0,"0"1"0,0 2 0,0 0 0,0 0 0,0 1 0,0-1 0,0 1 0,0-1 0,0 1 0,-1-1 0,1 1 0,0-1 0,0 1 0,-1-1 0,1 2 0,-1-2 0,0 1 0,1 0 0,-1-1 0,1 1 0,-1 0 0,0-1 0,1 1 0,-1 0 0,-1 0 0,2 0 0,-1 4 0,1-2 0,0 2 0,0-1 0,0-2 0,1 2 0,-1-1 0,0 1 0,0-1 0,1 1 0,0-1 0,-1 1 0,0-1 0,1 0 0,-1 1 0,0-1 0,1 1 0,-1-1 0,1 0 0,0 1 0,-1-1 0,1 0 0,-1 1 0,0-1 0,1 1 0,-1-1 0,0 1 0,0-1 0,1 0 0,-1 1 0,0-1 0,0-5 0,-1 3 0,1-5 0,-1 3 0,1 1 0,-1 0 0,1-1 0,0 2 0,0-1 0,-1-1 0,1 1 0,0 0 0,0 1 0,0-1 0,0 1 0,0 0 0,-1-1 0,1 0 0,0 1 0,0-1 0,-1 1 0,1 0 0,0-1 0,0 0 0,-1 1 0,1 0 0,-1 0 0,1-1 0,-2 2 0,2-2 0,0 0 0,-1 1 0,1 0 0,-1-1 0,0 1 0,1 0 0,-1 0 0,0-1 0,1 1 0,-1-1 0,1 1 0,-2 0 0,2-1 0,-1 1 0,1-1 0,-1 1 0,1 0 0,-1-1 0,1 1 0,-2 0 0,2-1 0,-1 1 0,1-1 0,-1 1 0,1 0 0,-1 0 0,1-1 0,-2 1 0,2-1 0,-1 1 0,1 0 0,-1 0 0,1-1 0,-1 1 0,1-1 0,0 1 0,-1-1 0,1 1 0,-1 0 0,1-1 0,-1 1 0,1 0 0,0-1 0,-1 0 0,1 1 0,-1 0 0,0 0 0,0-1 0,1 1 0,-1-1 0,1 1 0,0-1 0,-1 1 0,1 0 0,-1 0 0,1-1 0,-1 1 0,0-1 0,1 1 0,-1 0 0,1-1 0,-1 2 0,1-2 0,-1 0 0,1 1 0,-1 0 0,0 0 0,1-1 0,-1 1 0,1 0 0,-1-1 0,1 1 0,-1-1 0,0 1 0,1 0 0,-1-1 0,1 1 0,0 0 0,-1-1 0,1 1 0,-1 0 0,1-1 0,0 1 0,0 0 0,-2 0 0,2-1 0,-1 1 0,1-1 0,0 1 0,-1 0 0,1-1 0,-1 1 0,1-1 0,-1 1 0,1 0 0,0-1 0,-1 1 0,1-1 0,-1 2 0,1-2 0,-1 1 0,0 0 0,0-1 0,1 1 0,0-1 0,0 1 0,-1 0 0,1-1 0,-1 1 0,1-1 0,-1 1 0,0 0 0,1 0 0,-1-1 0,0 0 0,1 1 0,0 0 0,-1 0 0,1 0 0,-1-1 0,0 1 0,0-1 0,0 1 0,1 0 0,-1 0 0,1 0 0,-1 0 0,0-1 0,1 1 0,-1-1 0,1 1 0,-1 0 0,1-1 0,-1 1 0,1 0 0,0-1 0,-2 1 0,2-1 0,-1 2 0,1-2 0,0 1 0,-1-1 0,0 0 0,1 1 0,-1 0 0,1-1 0,0 1 0,-1-1 0,1 1 0,0-1 0,-1 1 0,1-1 0,0 1 0,0-1 0,0 1 0,-1-1 0,1 1 0,-1 0 0,1-1 0,0 1 0,0-1 0,-1 1 0,1-1 0,0 1 0,0-1 0,0 1 0,0 0 0,0-1 0,0 0 0,0 1 0,0-1 0,0 1 0,0 0 0,0-1 0,1 1 0,0 0 0,1 1 0,-1 0 0,0 0 0,1 0 0,-1 0 0,1 0 0,-1 0 0,1 1 0,-1-1 0,1 1 0,-2 0 0,1 1 0,1-1 0,-2 0 0,1 0 0,0 0 0,-1 1 0,2-1 0,-2 0 0,1 0 0,-1 1 0,1-1 0,0 0 0,0 1 0,-1-1 0,2 0 0,-2 1 0,1-1 0,-1 0 0,1 0 0,-1 1 0,1-1 0,-1 1 0,1-2 0,-1 2 0,1-1 0,0 0 0,0 0 0,-1 1 0,1-1 0,-1 1 0,1-1 0,-1 0 0,1 0 0,-1 0 0,1 1 0,0-1 0,0 1 0,0-1 0,0 0 0,0 0 0,0 0 0,0 0 0,1 1 0,-1-1 0,0 0 0,0 1 0,1-1 0,-1-1 0,0 1 0,0 0 0,1 0 0,-2 1 0,2-1 0,-2 0 0,2 0 0,-1 0 0,0 0 0,-1 0 0,2 0 0,-1 1 0,0-1 0,-1 0 0,1 0 0,0-1 0,0 2 0,0-1 0,0 0 0,0 0 0,0-1 0,0 2 0,0-1 0,0 0 0,0 0 0,0 0 0,0 0 0,0 0 0,0 0 0,1 0 0,-1 0 0,0 0 0,0 0 0,0 0 0,0 0 0,0 0 0,-1 0 0,1 0 0,0 0 0,1 0 0,-1 1 0,0-1 0,0 0 0,0 1 0,-1-1 0,1-1 0,1 2 0,-2-2 0,1 2 0,0-1 0,0 1 0,0-1 0,-1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3.986"/>
    </inkml:context>
    <inkml:brush xml:id="br0">
      <inkml:brushProperty name="width" value="0.1" units="cm"/>
      <inkml:brushProperty name="height" value="0.1" units="cm"/>
      <inkml:brushProperty name="color" value="#A0A0A0"/>
    </inkml:brush>
  </inkml:definitions>
  <inkml:trace contextRef="#ctx0" brushRef="#br0">114 256 24575,'0'-3'0,"0"-1"0,0 3 0,0 0 0,-1-1 0,0 1 0,1 0 0,-1-1 0,1 1 0,-1 0 0,0-1 0,0 1 0,0-1 0,1 1 0,-1 0 0,0-1 0,1 1 0,-1-1 0,0 1 0,0 0 0,0 0 0,1 0 0,-1-1 0,1 1 0,-1 0 0,0-1 0,1 1 0,-2 0 0,2-1 0,0 0 0,-1 1 0,1 0 0,-1 0 0,0 0 0,1-1 0,-1 1 0,0-1 0,0 0 0,1 1 0,-1 0 0,1-1 0,-1 1 0,1 0 0,0-1 0,-1 1 0,0-1 0,0 1 0,1-1 0,0 1 0,-1 0 0,1-1 0,-1 1 0,1-1 0,0 1 0,-1 0 0,0-1 0,1 1 0,-1-1 0,1 1 0,0 0 0,-1 0 0,1-1 0,-2 1 0,2-2 0,-1 2 0,1 0 0,-1 0 0,0-1 0,0 1 0,1-1 0,-1 1 0,1 0 0,-1-1 0,1 1 0,0 0 0,-1-1 0,1 1 0,-1-1 0,-1 1 0,2 0 0,-1-1 0,1 1 0,-1-1 0,1 1 0,-1-1 0,0 1 0,1 0 0,-1-1 0,1 1 0,-1 0 0,1-1 0,-1 1 0,0 0 0,0-1 0,1 1 0,0-1 0,-1 1 0,1 0 0,-1-1 0,1 1 0,0-1 0,-1 1 0,0 0 0,1-1 0,-1 0 0,0 1 0,1 0 0,0-1 0,-1 1 0,1 0 0,-1-1 0,1 0 0,-1 1 0,0 0 0,1-1 0,0 1 0,-1 0 0,1 0 0,0-2 0,-1 2 0,1 0 0,-1-1 0,1 1 0,-1 0 0,1-1 0,0 0 0,-1 1 0,0 0 0,0 0 0,1-1 0,0 1 0,-1 0 0,1-1 0,0 1 0,-1-1 0,1 1 0,-1-1 0,1 1 0,-1 0 0,1-1 0,-1 1 0,0 0 0,0 0 0,1-1 0,-1 1 0,1 0 0,-1-1 0,1 1 0,-1 0 0,0-1 0,0 1 0,1 0 0,-1 0 0,1-1 0,-1 0 0,1 1 0,-1 0 0,1 0 0,-1-1 0,0 1 0,1-1 0,-2 1 0,2 0 0,-1 0 0,-1 0 0,1 0 0,0 0 0,1 0 0,-1 0 0,1-1 0,-2 1 0,2 0 0,-1 0 0,0 0 0,1 0 0,-2-1 0,2 2 0,-1-3 0,0 2 0,1 0 0,-1 0 0,1-1 0,-1 1 0,0 0 0,0 1 0,-1-1 0,1 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3.987"/>
    </inkml:context>
    <inkml:brush xml:id="br0">
      <inkml:brushProperty name="width" value="0.1" units="cm"/>
      <inkml:brushProperty name="height" value="0.1" units="cm"/>
      <inkml:brushProperty name="color" value="#FFFFFF"/>
    </inkml:brush>
  </inkml:definitions>
  <inkml:trace contextRef="#ctx0" brushRef="#br0">31 90 24575,'0'-4'0,"0"2"0,-1 1 0,0 0 0,0 0 0,0 0 0,0 0 0,0 0 0,1-1 0,-1 1 0,0 0 0,1 0 0,-2 0 0,1 0 0,0 0 0,0 0 0,0-1 0,1 1 0,-1 0 0,0-1 0,1 1 0,-1 0 0,1 0 0,-1-1 0,0 2 0,1-2 0,-1 1 0,0-1 0,1 1 0,-1 0 0,0 0 0,1-1 0,-1 2 0,1-2 0,0 1 0,0-1 0,-1 1 0,1 0 0,-1-1 0,1 1 0,-1-1 0,1 1 0,0-1 0,-1 1 0,1 0 0,0-1 0,0 1 0,-1-1 0,1 1 0,0-1 0,-1 1 0,1 0 0,0-1 0,0 0 0,0 1 0,0-1 0,0 1 0,0 0 0,0-1 0,0 0 0,0 1 0,0-1 0,0 1 0,0 0 0,0-1 0,2 5 0,-1-3 0,2 4 0,-3-3 0,1 0 0,-1 1 0,1-1 0,-1 1 0,1-1 0,-1 0 0,1 1 0,0-1 0,-1 1 0,0-1 0,1 0 0,-1 1 0,0-1 0,1 0 0,-1 1 0,0 0 0,0-1 0,1 0 0,0 0 0,0 0 0,0 0 0,0 1 0,0-1 0,0 0 0,-1 0 0,1 0 0,0 0 0,0 1 0,0-1 0,-1 0 0,1 0 0,0 1 0,0-1 0,0 0 0,0 0 0,0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3.988"/>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3.989"/>
    </inkml:context>
    <inkml:brush xml:id="br0">
      <inkml:brushProperty name="width" value="0.1" units="cm"/>
      <inkml:brushProperty name="height" value="0.1" units="cm"/>
      <inkml:brushProperty name="color" value="#A0A0A0"/>
    </inkml:brush>
  </inkml:definitions>
  <inkml:trace contextRef="#ctx0" brushRef="#br0">1 0 24575,'0'0'0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3.990"/>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33.991"/>
    </inkml:context>
    <inkml:brush xml:id="br0">
      <inkml:brushProperty name="width" value="0.1" units="cm"/>
      <inkml:brushProperty name="height" value="0.1" units="cm"/>
      <inkml:brushProperty name="color" value="#A0A0A0"/>
    </inkml:brush>
  </inkml:definitions>
  <inkml:trace contextRef="#ctx0" brushRef="#br0">0 1 24575,'1'3'0,"-1"0"0,0-2 0,0 0 0,1 0 0,-1 1 0,0 0 0,0-1 0,1 0 0,-1 1 0,1-2 0,0 2 0,-1-1 0,1 0 0,0 1 0,-1-1 0,1 0 0,0 0 0,0 0 0,0 0 0,-1 1 0,0 0 0,1-1 0,-1 0 0,1 0 0,0 0 0,-1 1 0,0 0 0,0-1 0,0 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9T15:35:51.218"/>
    </inkml:context>
    <inkml:brush xml:id="br0">
      <inkml:brushProperty name="width" value="0.1" units="cm"/>
      <inkml:brushProperty name="height" value="0.1" units="cm"/>
      <inkml:brushProperty name="color" value="#A0A0A0"/>
    </inkml:brush>
  </inkml:definitions>
  <inkml:trace contextRef="#ctx0" brushRef="#br0">246 540 24575,'-3'-8'0,"1"1"0,-1 4 0,3 0 0,-3 1 0,3-2 0,-1 2 0,1-2 0,-3 2 0,2-3 0,0 4 0,1-4 0,0 3 0,0-1 0,-4 0 0,3 0 0,-2 0 0,2 0 0,1 0 0,-3 1 0,4-2 0,-7 4 0,6-4 0,-5 2 0,2 0 0,3 0 0,-3 0 0,3-1 0,0 0 0,0 0 0,-1 0 0,-1 1 0,0 0 0,1 0 0,1-1 0,-3 1 0,3 0 0,-3 0 0,0-1 0,3 0 0,-3 0 0,3 0 0,0 0 0,-1 0 0,-1 1 0,0-2 0,1 2 0,1-2 0,0 1 0,-1 1 0,0-2 0,-1 2 0,1-2 0,0 1 0,0 1 0,-1 0 0,0 0 0,1-1 0,1 0 0,0 0 0,-3 0 0,3 0 0,-3 0 0,2 0 0,0 0 0,-1 0 0,0 1 0,0 0 0,0 0 0,1-1 0,0 0 0,-2 0 0,3 0 0,-4 0 0,3 0 0,0 0 0,0 1 0,0-2 0,-3 2 0,4-2 0,-2 2 0,3 0 0,-3 0 0,5-1 0,-6 0 0,7 0 0,-7 0 0,3 0 0,-1 0 0,-1 0 0,2 0 0,-4 1 0,3 0 0,-1 0 0,2-1 0,0 0 0,0 0 0,0 0 0,-3 1 0,4-2 0,-2 2 0,1-2 0,2 1 0,-4 1 0,3-2 0,-2 2 0,-1-1 0,5-1 0,-5 4 0,5-4 0,-3 2 0,2-1 0,1 0 0,-2 1 0,-2-2 0,-1 2 0,0-1 0,-2 1 0,5 0 0,-2-1 0,0 0 0,2 0 0,-4 0 0,4 0 0,-3 0 0,1 0 0,0 0 0,0 1 0,2-2 0,-4 2 0,6-1 0,-6-1 0,4 2 0,-5-1 0,4 1 0,-4 1 0,2-3 0,-1 2 0,1-2 0,2 1 0,-1 1 0,2-2 0,-5 2 0,4-2 0,-4 2 0,2-1 0,0 2 0,-2-2 0,4 0 0,-3 0 0,0 0 0,3 0 0,-3 0 0,2 1 0,0-1 0,-1 0 0,1 0 0,0-1 0,-2 1 0,2 0 0,-1 0 0,0 1 0,2-1 0,-3 0 0,3 0 0,0 0 0,0 0 0,2 2 0,0-1 0,0 1 0,1-1 0,0 2 0,-1-1 0,0 1 0,1 0 0,0 1 0,-1 1 0,1-1 0,-2 2 0,2-3 0,-1 3 0,2-1 0,-4 1 0,4-1 0,-3 1 0,1-1 0,1 2 0,-1-2 0,2 1 0,-3 0 0,0-2 0,8 4 0,-11-4 0,10 4 0,-12-4 0,6 2 0,-1 1 0,2-2 0,-3 1 0,2 0 0,-2 0 0,4 2 0,-3-2 0,5 0 0,-6 0 0,4-2 0,-3 2 0,1 0 0,-2 0 0,0 0 0,2 0 0,3 0 0,-3 0 0,5 1 0,-7-1 0,1 0 0,1 0 0,-2 0 0,3 0 0,-3-1 0,3 0 0,-3 2 0,1-2 0,-1 2 0,3-2 0,-2 1 0,1-2 0,-2 2 0,0 0 0,-1 0 0,2 0 0,-2 0 0,4 0 0,-3 0 0,2-2 0,-1 3 0,0-2 0,-1 3 0,3-2 0,-3 0 0,3-1 0,-4 1 0,2 0 0,-2 0 0,5 0 0,-4 0 0,3 0 0,-3 0 0,0 0 0,1 0 0,1 0 0,0 0 0,-1 0 0,-2 0 0,3 0 0,-3 0 0,5 0 0,-2 0 0,-1 0 0,1 0 0,-2 0 0,5 1 0,-4-1 0,4 1 0,-4-1 0,0 0 0,1 0 0,0 0 0,0 0 0,-1 0 0,-1 0 0,1 0 0,1-1 0,0 0 0,-1 1 0,-1 0 0,-2 0 0,2 0 0,-1-1 0,2 1 0,-1 0 0,3-1 0,-3 1 0,2 0 0,0-1 0,-1 1 0,2-2 0,-3 2 0,0 0 0,0 0 0,1 0 0,1-1 0,-1 0 0,2 0 0,-3 1 0,2 0 0,-1 0 0,-1 0 0,4-2 0,-3 2 0,1-1 0,0 1 0,-1 0 0,1 0 0,-1-1 0,-1 1 0,0 0 0,2 0 0,-2 0 0,4 0 0,-3 0 0,1 0 0,0-1 0,-2 0 0,1 1 0,-1 1 0,0 0 0,0-1 0,-1-1 0,2 1 0,-2-1 0,5 1 0,-4 0 0,3-1 0,-2 1 0,0 0 0,1-2 0,0 2 0,0-2 0,-1 2 0,-1 0 0,1 0 0,0 0 0,-1 0 0,1 0 0,-2 0 0,3 0 0,-3 0 0,1 0 0,-2 0 0,-1-1 0,4 1 0,-4-2 0,3 3 0,-4-4 0,3 3 0,-2-3 0,0 2 0,0-2 0,0 0 0,0 0 0,0 0 0,0 1 0,0-1 0,0 2 0,1-1 0,-2-1 0,2 2 0,-2-2 0,1-2 0,1 1 0,-1-2 0,3 0 0,-3 0 0,3 0 0,-4 0 0,3 0 0,-3 1 0,4-1 0,-1 2 0,1-2 0,0 0 0,0 0 0,-2 0 0,2 0 0,-4 1 0,3-1 0,-1 2 0,2-2 0,0 0 0,0 0 0,0 0 0,-2-1 0,3 1 0,-3 0 0,3 0 0,-5 0 0,3 0 0,-1 0 0,2 0 0,0 0 0,-2 0 0,-1 2 0,1-2 0,0 1 0,2-1 0,-3 2 0,2-2 0,-1 1 0,0-1 0,-1 0 0,3 2 0,-3-2 0,3 1 0,0-1 0,-3 0 0,3 0 0,-3 2 0,3-2 0,-3 1 0,5-1 0,-4 0 0,5 0 0,-5 0 0,4 0 0,-2 0 0,0 0 0,0 0 0,-4 0 0,4 2 0,-2-2 0,2 0 0,0 0 0,-3-2 0,1 4 0,1-2 0,-1 1 0,0 1 0,1-2 0,-3 3 0,4-4 0,-2 2 0,2-3 0,-2 2 0,2 2 0,-5-1 0,6 0 0,-5 0 0,4-3 0,-3 2 0,3 0 0,-3 2 0,3-2 0,-2 0 0,3 1 0,0-2 0,-3 2 0,6-1 0,-9 0 0,9 0 0,-6 0 0,0 0 0,4 0 0,-6 0 0,0 2 0,2-2 0,-3 1 0,6-1 0,-4 2 0,5-3 0,-7 2 0,9-1 0,-8-1 0,9 3 0,-4-3 0,-1 2 0,2-1 0,-4 0 0,2 0 0,-1 0 0,-1 0 0,1 0 0,0 0 0,2 0 0,1 2 0,0-2 0,-1 1 0,2 1 0,-3-2 0,4 3 0,-2-3 0,1 3 0,-2-3 0,-1 0 0,0 0 0,-3-2 0,6 4 0,-4-2 0,4 0 0,-2 1 0,-3-2 0,6 2 0,-7-1 0,7 0 0,-8 0 0,3 0 0,-3 2 0,4-2 0,-2 1 0,0-1 0,0 2 0,-3-1 0,2 2 0,0 0 0,0-1 0,0 1 0,2-3 0,-2 3 0,0-3 0,1 1 0,-10-4 0,10 2 0,-9-1 0,10 2 0,0 2 0,0-2 0,-2 0 0,2 1 0,-1-1 0,2 2 0,2-2 0,-4 0 0,2 0 0,-2 0 0,-1 0 0,3 0 0,-1 0 0,3 0 0,-5 0 0,3 0 0,-3 0 0,2 0 0,0 1 0,0-2 0,-1 3 0,1-3 0,-3 3 0,4-2 0,-4 1 0,3-1 0,0 2 0,1-2 0,-3 0 0,3 0 0,-6 1 0,6-1 0,-3 2 0,2-2 0,-1 0 0,0 0 0,-2 0 0,6 0 0,-5 1 0,3-2 0,-1 3 0,-3-3 0,2 3 0,0-2 0,-2 1 0,3-1 0,-1 2 0,-2-2 0,5 9 0,-1-4 0,2 7 0,-1-7 0,-1 0 0,1 0 0,0 1 0,0 0 0,2-1 0,-4 0 0,5 0 0,-2 1 0,-1 0 0,0 0 0,-1 0 0,-1 0 0,3 0 0,-2 0 0,4 0 0,-4-1 0,3 0 0,-3 2 0,1-2 0,-1 2 0,3-1 0,-2 0 0,1 0 0,0-1 0,-2 0 0,1 1 0,1-1 0,-2 2 0,1-2 0,0 1 0,0 0 0,3 0 0,-4 0 0,3 0 0,-3 0 0,0 0 0,0-1 0,0 1 0,1 0 0,0 0 0,0 0 0,0 0 0,0 0 0,3 0 0,-4 0 0,4-1 0,-3 0 0,1 1 0,-2 1 0,3 0 0,-3-1 0,3-2 0,-3 3 0,2-2 0,-4 1 0,5 0 0,-4-1 0,4 0 0,-3 1 0,0 0 0,1 0 0,-1 0 0,4 0 0,-3 0 0,1 0 0,-2 0 0,2-1 0,-2 2 0,3-2 0,-3 2 0,1-1 0,-1 0 0,2 0 0,1-2 0,-1 2 0,3 0 0,-4 0 0,1 2 0,-2-3 0,0 1 0,3 0 0,-2 0 0,1 0 0,-2 0 0,2 0 0,-2 0 0,2 0 0,-3 0 0,4 0 0,-4 0 0,5 0 0,-4 0 0,3 0 0,-3 0 0,0 0 0,0 0 0,1 0 0,0 0 0,3-1 0,-6 1 0,5 0 0,-5 0 0,6-1 0,-4 1 0,3-2 0,-3 2 0,0 0 0,1 0 0,1 0 0,1-1 0,-2 0 0,1 0 0,-4 1 0,5 0 0,-7 0 0,8 0 0,-7 0 0,7 0 0,-3 0 0,2 0 0,-3 0 0,0-1 0,0 1 0,1 0 0,-1 0 0,1 0 0,-1 0 0,2 0 0,1 0 0,-1 0 0,0 0 0,-2 0 0,0 0 0,2 0 0,1 0 0,-1 0 0,0 0 0,0 0 0,-3 0 0,3 0 0,-4 0 0,4-1 0,-6 0 0,6 2 0,-6-3 0,4 3 0,0-3 0,-1 2 0,2 0 0,0 0 0,0 0 0,0 0 0,2-1 0,-3 0 0,3 0 0,-3 1 0,0 0 0,1 0 0,2 0 0,-1 0 0,1 0 0,-1 0 0,-1 0 0,2-1 0,-3 1 0,0 0 0,6 2 0,-7-4 0,7 4 0,-9-4 0,4 2 0,0 2 0,1-2 0,0-2 0,0 2 0,0-1 0,0-1 0,-1 2 0,3 0 0,-3 0 0,3 1 0,-4-1 0,3-2 0,0-2 0,-2-3 0,2 2 0,-4-2 0,4 4 0,-2-3 0,2 3 0,-2-4 0,-2 0 0,-5-1 0,3 1 0,-1 2 0,7-1 0,-1 1 0,-1-2 0,0 2 0,-2-3 0,3 3 0,-4-3 0,2 2 0,0 0 0,1 0 0,0 0 0,0 0 0,-3 0 0,1-1 0,5 2 0,-3-1 0,0 1 0,0 0 0,-4-3 0,3 2 0,0-1 0,0 1 0,4-2 0,-3 2 0,4 0 0,-5 0 0,1-1 0,-1 1 0,3 0 0,-4 0 0,2-1 0,-3 0 0,1-3 0,2 5 0,1-3 0,1 4 0,-3-4 0,3 4 0,-4-3 0,3 2 0,-3-2 0,2 1 0,-1-2 0,-1 2 0,1-1 0,-2 1 0,-1-4 0,3 3 0,-3-3 0,2 4 0,-1-2 0,1 2 0,-1 0 0,2 0 0,-4-2 0,3 1 0,-1-3 0,0 4 0,1-4 0,-1 3 0,-1-4 0,2 4 0,-2-6 0,2 6 0,1-4 0,2 5 0,-2-4 0,-1 4 0,-1-6 0,1 6 0,-2-3 0,3 3 0,-1 0 0,-1 0 0,3 0 0,-2 0 0,1 0 0,0 0 0,-3 0 0,3 0 0,-3 0 0,2 1 0,-1 0 0,1 0 0,1-1 0,0 0 0,-2 0 0,-1 1 0,1 0 0,0 0 0,0-2 0,2 0 0,-3 0 0,3 1 0,-1 0 0,-2 1 0,2 0 0,-1 0 0,0-1 0,2 0 0,-6-2 0,7 4 0,-5-3 0,6 2 0,-3-1 0,0-2 0,0 2 0,-2 2 0,3-2 0,-4 1 0,5-1 0,-4 0 0,4 0 0,-3 0 0,3 0 0,-4 0 0,4 0 0,-3 0 0,1 0 0,-3 1 0,4 0 0,-3 0 0,0-1 0,3 0 0,-4 1 0,3 0 0,0 0 0,-2-1 0,4 0 0,-5 0 0,5 0 0,-1 0 0,-2 0 0,5 0 0,-5 0 0,3 0 0,-1 0 0,-3 0 0,2 1 0,-4 0 0,3 0 0,-2 0 0,3 0 0,-2 1 0,0 0 0,0 0 0,0 0 0,0 0 0,1 0 0,-9-2 0,14 1 0,-13 0 0,12 2 0,-4-2 0,-8-1 0,13 2 0,-11-2 0,9 4 0,-5-3 0,-1 0 0,2 1 0,1 0 0,-1-1 0,-2-1 0,5 2 0,-6 0 0,7 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9T15:35:51.218"/>
    </inkml:context>
    <inkml:brush xml:id="br0">
      <inkml:brushProperty name="width" value="0.1" units="cm"/>
      <inkml:brushProperty name="height" value="0.1" units="cm"/>
      <inkml:brushProperty name="color" value="#A0A0A0"/>
    </inkml:brush>
  </inkml:definitions>
  <inkml:trace contextRef="#ctx0" brushRef="#br0">246 540 24575,'-3'-8'0,"1"1"0,-1 4 0,3 0 0,-3 1 0,3-2 0,-1 2 0,1-2 0,-3 2 0,2-3 0,0 4 0,1-4 0,0 3 0,0-1 0,-4 0 0,3 0 0,-2 0 0,2 0 0,1 0 0,-3 1 0,4-2 0,-7 4 0,6-4 0,-5 2 0,2 0 0,3 0 0,-3 0 0,3-1 0,0 0 0,0 0 0,-1 0 0,-1 1 0,0 0 0,1 0 0,1-1 0,-3 1 0,3 0 0,-3 0 0,0-1 0,3 0 0,-3 0 0,3 0 0,0 0 0,-1 0 0,-1 1 0,0-2 0,1 2 0,1-2 0,0 1 0,-1 1 0,0-2 0,-1 2 0,1-2 0,0 1 0,0 1 0,-1 0 0,0 0 0,1-1 0,1 0 0,0 0 0,-3 0 0,3 0 0,-3 0 0,2 0 0,0 0 0,-1 0 0,0 1 0,0 0 0,0 0 0,1-1 0,0 0 0,-2 0 0,3 0 0,-4 0 0,3 0 0,0 0 0,0 1 0,0-2 0,-3 2 0,4-2 0,-2 2 0,3 0 0,-3 0 0,5-1 0,-6 0 0,7 0 0,-7 0 0,3 0 0,-1 0 0,-1 0 0,2 0 0,-4 1 0,3 0 0,-1 0 0,2-1 0,0 0 0,0 0 0,0 0 0,-3 1 0,4-2 0,-2 2 0,1-2 0,2 1 0,-4 1 0,3-2 0,-2 2 0,-1-1 0,5-1 0,-5 4 0,5-4 0,-3 2 0,2-1 0,1 0 0,-2 1 0,-2-2 0,-1 2 0,0-1 0,-2 1 0,5 0 0,-2-1 0,0 0 0,2 0 0,-4 0 0,4 0 0,-3 0 0,1 0 0,0 0 0,0 1 0,2-2 0,-4 2 0,6-1 0,-6-1 0,4 2 0,-5-1 0,4 1 0,-4 1 0,2-3 0,-1 2 0,1-2 0,2 1 0,-1 1 0,2-2 0,-5 2 0,4-2 0,-4 2 0,2-1 0,0 2 0,-2-2 0,4 0 0,-3 0 0,0 0 0,3 0 0,-3 0 0,2 1 0,0-1 0,-1 0 0,1 0 0,0-1 0,-2 1 0,2 0 0,-1 0 0,0 1 0,2-1 0,-3 0 0,3 0 0,0 0 0,0 0 0,2 2 0,0-1 0,0 1 0,1-1 0,0 2 0,-1-1 0,0 1 0,1 0 0,0 1 0,-1 1 0,1-1 0,-2 2 0,2-3 0,-1 3 0,2-1 0,-4 1 0,4-1 0,-3 1 0,1-1 0,1 2 0,-1-2 0,2 1 0,-3 0 0,0-2 0,8 4 0,-11-4 0,10 4 0,-12-4 0,6 2 0,-1 1 0,2-2 0,-3 1 0,2 0 0,-2 0 0,4 2 0,-3-2 0,5 0 0,-6 0 0,4-2 0,-3 2 0,1 0 0,-2 0 0,0 0 0,2 0 0,3 0 0,-3 0 0,5 1 0,-7-1 0,1 0 0,1 0 0,-2 0 0,3 0 0,-3-1 0,3 0 0,-3 2 0,1-2 0,-1 2 0,3-2 0,-2 1 0,1-2 0,-2 2 0,0 0 0,-1 0 0,2 0 0,-2 0 0,4 0 0,-3 0 0,2-2 0,-1 3 0,0-2 0,-1 3 0,3-2 0,-3 0 0,3-1 0,-4 1 0,2 0 0,-2 0 0,5 0 0,-4 0 0,3 0 0,-3 0 0,0 0 0,1 0 0,1 0 0,0 0 0,-1 0 0,-2 0 0,3 0 0,-3 0 0,5 0 0,-2 0 0,-1 0 0,1 0 0,-2 0 0,5 1 0,-4-1 0,4 1 0,-4-1 0,0 0 0,1 0 0,0 0 0,0 0 0,-1 0 0,-1 0 0,1 0 0,1-1 0,0 0 0,-1 1 0,-1 0 0,-2 0 0,2 0 0,-1-1 0,2 1 0,-1 0 0,3-1 0,-3 1 0,2 0 0,0-1 0,-1 1 0,2-2 0,-3 2 0,0 0 0,0 0 0,1 0 0,1-1 0,-1 0 0,2 0 0,-3 1 0,2 0 0,-1 0 0,-1 0 0,4-2 0,-3 2 0,1-1 0,0 1 0,-1 0 0,1 0 0,-1-1 0,-1 1 0,0 0 0,2 0 0,-2 0 0,4 0 0,-3 0 0,1 0 0,0-1 0,-2 0 0,1 1 0,-1 1 0,0 0 0,0-1 0,-1-1 0,2 1 0,-2-1 0,5 1 0,-4 0 0,3-1 0,-2 1 0,0 0 0,1-2 0,0 2 0,0-2 0,-1 2 0,-1 0 0,1 0 0,0 0 0,-1 0 0,1 0 0,-2 0 0,3 0 0,-3 0 0,1 0 0,-2 0 0,-1-1 0,4 1 0,-4-2 0,3 3 0,-4-4 0,3 3 0,-2-3 0,0 2 0,0-2 0,0 0 0,0 0 0,0 0 0,0 1 0,0-1 0,0 2 0,1-1 0,-2-1 0,2 2 0,-2-2 0,1-2 0,1 1 0,-1-2 0,3 0 0,-3 0 0,3 0 0,-4 0 0,3 0 0,-3 1 0,4-1 0,-1 2 0,1-2 0,0 0 0,0 0 0,-2 0 0,2 0 0,-4 1 0,3-1 0,-1 2 0,2-2 0,0 0 0,0 0 0,0 0 0,-2-1 0,3 1 0,-3 0 0,3 0 0,-5 0 0,3 0 0,-1 0 0,2 0 0,0 0 0,-2 0 0,-1 2 0,1-2 0,0 1 0,2-1 0,-3 2 0,2-2 0,-1 1 0,0-1 0,-1 0 0,3 2 0,-3-2 0,3 1 0,0-1 0,-3 0 0,3 0 0,-3 2 0,3-2 0,-3 1 0,5-1 0,-4 0 0,5 0 0,-5 0 0,4 0 0,-2 0 0,0 0 0,0 0 0,-4 0 0,4 2 0,-2-2 0,2 0 0,0 0 0,-3-2 0,1 4 0,1-2 0,-1 1 0,0 1 0,1-2 0,-3 3 0,4-4 0,-2 2 0,2-3 0,-2 2 0,2 2 0,-5-1 0,6 0 0,-5 0 0,4-3 0,-3 2 0,3 0 0,-3 2 0,3-2 0,-2 0 0,3 1 0,0-2 0,-3 2 0,6-1 0,-9 0 0,9 0 0,-6 0 0,0 0 0,4 0 0,-6 0 0,0 2 0,2-2 0,-3 1 0,6-1 0,-4 2 0,5-3 0,-7 2 0,9-1 0,-8-1 0,9 3 0,-4-3 0,-1 2 0,2-1 0,-4 0 0,2 0 0,-1 0 0,-1 0 0,1 0 0,0 0 0,2 0 0,1 2 0,0-2 0,-1 1 0,2 1 0,-3-2 0,4 3 0,-2-3 0,1 3 0,-2-3 0,-1 0 0,0 0 0,-3-2 0,6 4 0,-4-2 0,4 0 0,-2 1 0,-3-2 0,6 2 0,-7-1 0,7 0 0,-8 0 0,3 0 0,-3 2 0,4-2 0,-2 1 0,0-1 0,0 2 0,-3-1 0,2 2 0,0 0 0,0-1 0,0 1 0,2-3 0,-2 3 0,0-3 0,1 1 0,-10-4 0,10 2 0,-9-1 0,10 2 0,0 2 0,0-2 0,-2 0 0,2 1 0,-1-1 0,2 2 0,2-2 0,-4 0 0,2 0 0,-2 0 0,-1 0 0,3 0 0,-1 0 0,3 0 0,-5 0 0,3 0 0,-3 0 0,2 0 0,0 1 0,0-2 0,-1 3 0,1-3 0,-3 3 0,4-2 0,-4 1 0,3-1 0,0 2 0,1-2 0,-3 0 0,3 0 0,-6 1 0,6-1 0,-3 2 0,2-2 0,-1 0 0,0 0 0,-2 0 0,6 0 0,-5 1 0,3-2 0,-1 3 0,-3-3 0,2 3 0,0-2 0,-2 1 0,3-1 0,-1 2 0,-2-2 0,5 9 0,-1-4 0,2 7 0,-1-7 0,-1 0 0,1 0 0,0 1 0,0 0 0,2-1 0,-4 0 0,5 0 0,-2 1 0,-1 0 0,0 0 0,-1 0 0,-1 0 0,3 0 0,-2 0 0,4 0 0,-4-1 0,3 0 0,-3 2 0,1-2 0,-1 2 0,3-1 0,-2 0 0,1 0 0,0-1 0,-2 0 0,1 1 0,1-1 0,-2 2 0,1-2 0,0 1 0,0 0 0,3 0 0,-4 0 0,3 0 0,-3 0 0,0 0 0,0-1 0,0 1 0,1 0 0,0 0 0,0 0 0,0 0 0,0 0 0,3 0 0,-4 0 0,4-1 0,-3 0 0,1 1 0,-2 1 0,3 0 0,-3-1 0,3-2 0,-3 3 0,2-2 0,-4 1 0,5 0 0,-4-1 0,4 0 0,-3 1 0,0 0 0,1 0 0,-1 0 0,4 0 0,-3 0 0,1 0 0,-2 0 0,2-1 0,-2 2 0,3-2 0,-3 2 0,1-1 0,-1 0 0,2 0 0,1-2 0,-1 2 0,3 0 0,-4 0 0,1 2 0,-2-3 0,0 1 0,3 0 0,-2 0 0,1 0 0,-2 0 0,2 0 0,-2 0 0,2 0 0,-3 0 0,4 0 0,-4 0 0,5 0 0,-4 0 0,3 0 0,-3 0 0,0 0 0,0 0 0,1 0 0,0 0 0,3-1 0,-6 1 0,5 0 0,-5 0 0,6-1 0,-4 1 0,3-2 0,-3 2 0,0 0 0,1 0 0,1 0 0,1-1 0,-2 0 0,1 0 0,-4 1 0,5 0 0,-7 0 0,8 0 0,-7 0 0,7 0 0,-3 0 0,2 0 0,-3 0 0,0-1 0,0 1 0,1 0 0,-1 0 0,1 0 0,-1 0 0,2 0 0,1 0 0,-1 0 0,0 0 0,-2 0 0,0 0 0,2 0 0,1 0 0,-1 0 0,0 0 0,0 0 0,-3 0 0,3 0 0,-4 0 0,4-1 0,-6 0 0,6 2 0,-6-3 0,4 3 0,0-3 0,-1 2 0,2 0 0,0 0 0,0 0 0,0 0 0,2-1 0,-3 0 0,3 0 0,-3 1 0,0 0 0,1 0 0,2 0 0,-1 0 0,1 0 0,-1 0 0,-1 0 0,2-1 0,-3 1 0,0 0 0,6 2 0,-7-4 0,7 4 0,-9-4 0,4 2 0,0 2 0,1-2 0,0-2 0,0 2 0,0-1 0,0-1 0,-1 2 0,3 0 0,-3 0 0,3 1 0,-4-1 0,3-2 0,0-2 0,-2-3 0,2 2 0,-4-2 0,4 4 0,-2-3 0,2 3 0,-2-4 0,-2 0 0,-5-1 0,3 1 0,-1 2 0,7-1 0,-1 1 0,-1-2 0,0 2 0,-2-3 0,3 3 0,-4-3 0,2 2 0,0 0 0,1 0 0,0 0 0,0 0 0,-3 0 0,1-1 0,5 2 0,-3-1 0,0 1 0,0 0 0,-4-3 0,3 2 0,0-1 0,0 1 0,4-2 0,-3 2 0,4 0 0,-5 0 0,1-1 0,-1 1 0,3 0 0,-4 0 0,2-1 0,-3 0 0,1-3 0,2 5 0,1-3 0,1 4 0,-3-4 0,3 4 0,-4-3 0,3 2 0,-3-2 0,2 1 0,-1-2 0,-1 2 0,1-1 0,-2 1 0,-1-4 0,3 3 0,-3-3 0,2 4 0,-1-2 0,1 2 0,-1 0 0,2 0 0,-4-2 0,3 1 0,-1-3 0,0 4 0,1-4 0,-1 3 0,-1-4 0,2 4 0,-2-6 0,2 6 0,1-4 0,2 5 0,-2-4 0,-1 4 0,-1-6 0,1 6 0,-2-3 0,3 3 0,-1 0 0,-1 0 0,3 0 0,-2 0 0,1 0 0,0 0 0,-3 0 0,3 0 0,-3 0 0,2 1 0,-1 0 0,1 0 0,1-1 0,0 0 0,-2 0 0,-1 1 0,1 0 0,0 0 0,0-2 0,2 0 0,-3 0 0,3 1 0,-1 0 0,-2 1 0,2 0 0,-1 0 0,0-1 0,2 0 0,-6-2 0,7 4 0,-5-3 0,6 2 0,-3-1 0,0-2 0,0 2 0,-2 2 0,3-2 0,-4 1 0,5-1 0,-4 0 0,4 0 0,-3 0 0,3 0 0,-4 0 0,4 0 0,-3 0 0,1 0 0,-3 1 0,4 0 0,-3 0 0,0-1 0,3 0 0,-4 1 0,3 0 0,0 0 0,-2-1 0,4 0 0,-5 0 0,5 0 0,-1 0 0,-2 0 0,5 0 0,-5 0 0,3 0 0,-1 0 0,-3 0 0,2 1 0,-4 0 0,3 0 0,-2 0 0,3 0 0,-2 1 0,0 0 0,0 0 0,0 0 0,0 0 0,1 0 0,-9-2 0,14 1 0,-13 0 0,12 2 0,-4-2 0,-8-1 0,13 2 0,-11-2 0,9 4 0,-5-3 0,-1 0 0,2 1 0,1 0 0,-1-1 0,-2-1 0,5 2 0,-6 0 0,7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4"/>
    </inkml:context>
    <inkml:brush xml:id="br0">
      <inkml:brushProperty name="width" value="0.1" units="cm"/>
      <inkml:brushProperty name="height" value="0.1" units="cm"/>
      <inkml:brushProperty name="color" value="#A0A0A0"/>
    </inkml:brush>
  </inkml:definitions>
  <inkml:trace contextRef="#ctx0" brushRef="#br0">156 509 24575,'0'-9'0,"0"1"0,0 4 0,0 2 0,0-2 0,0 2 0,0-1 0,0 0 0,0 0 0,0-1 0,0 2 0,0 0 0,-1-2 0,1 2 0,-1-2 0,-1 2 0,2 0 0,-2-1 0,2 0 0,-2 2 0,2-3 0,-3 2 0,3-1 0,-2 1 0,2-1 0,-1 0 0,1 1 0,-1-2 0,-1 2 0,0 0 0,1 0 0,0-1 0,0 1 0,0-1 0,-1 0 0,2 0 0,-2 0 0,2 1 0,-1-1 0,0 0 0,0 0 0,0 0 0,0 1 0,1-1 0,-1 0 0,0 0 0,1 1 0,-1-1 0,0 0 0,0 0 0,0 0 0,0 1 0,1-1 0,-2 0 0,2 0 0,-1 0 0,0 1 0,0-1 0,0 0 0,1 1 0,-1-2 0,1 2 0,-1 0 0,1-2 0,-1 2 0,1-1 0,-2 0 0,1 1 0,0-1 0,0 0 0,1 0 0,-2 0 0,2 1 0,-1-1 0,0 0 0,0 0 0,0 0 0,1 1 0,-1 0 0,1-2 0,-2 3 0,2-3 0,-3 3 0,3-3 0,-1 3 0,1-3 0,-1 2 0,1 0 0,-2-1 0,1 0 0,0 1 0,0-2 0,1 2 0,-2 0 0,2-1 0,-1 0 0,0 0 0,0 0 0,0 1 0,0-1 0,1 0 0,-2 1 0,2-1 0,-1 2 0,0-3 0,0 1 0,0 0 0,1 0 0,-1 1 0,1-1 0,-2 1 0,2 0 0,-2-1 0,1 1 0,0-1 0,1 0 0,0 0 0,-1 0 0,1 0 0,-1 1 0,1-1 0,-1 1 0,0-2 0,0 2 0,0-1 0,1 1 0,-1-1 0,0 0 0,1 0 0,-1 0 0,1 1 0,0-1 0,-2 0 0,2 0 0,-1 0 0,0 0 0,1 1 0,-2 0 0,1-1 0,0 1 0,0-1 0,1 0 0,-1 0 0,0 0 0,1 1 0,-3 0 0,3-1 0,-1 0 0,0 0 0,0 1 0,-1-1 0,0 1 0,2 0 0,-2-1 0,2 1 0,-2-1 0,1 1 0,-1 0 0,2-1 0,-2 1 0,2 0 0,-1-1 0,-1 1 0,2 0 0,-1-2 0,1 2 0,-1-2 0,1 2 0,-1 0 0,0-1 0,1 0 0,-3 1 0,3-1 0,-2 1 0,2-1 0,-1 0 0,0 1 0,0 0 0,-1-1 0,2 0 0,-2 1 0,2-2 0,-2 3 0,2-2 0,-2 1 0,0-1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9T15:56:25.563"/>
    </inkml:context>
    <inkml:brush xml:id="br0">
      <inkml:brushProperty name="width" value="0.1" units="cm"/>
      <inkml:brushProperty name="height" value="0.1" units="cm"/>
      <inkml:brushProperty name="color" value="#A0A0A0"/>
    </inkml:brush>
  </inkml:definitions>
  <inkml:trace contextRef="#ctx0" brushRef="#br0">175 504 24575,'2'-6'0,"1"2"0,-4 2 0,3 0 0,-2-1 0,2 1 0,-2-2 0,2 1 0,-1 1 0,2-3 0,-2 3 0,0-4 0,-1 4 0,-1-2 0,0 2 0,0 0 0,0-1 0,0 1 0,0-1 0,-1 1 0,2-1 0,-2 2 0,1-3 0,0 3 0,1-3 0,0 1 0,0 0 0,-2 1 0,1 0 0,-1 0 0,0-1 0,1 1 0,0-1 0,1 0 0,-1 1 0,1-1 0,-1 0 0,0 1 0,0-1 0,0 1 0,0-1 0,1 1 0,0-1 0,-1 0 0,0 1 0,0-1 0,0 0 0,1 1 0,0-1 0,0 0 0,-3-1 0,2 1 0,-3 0 0,4 1 0,-1-1 0,1 1 0,-1-2 0,2 2 0,-2-2 0,2 2 0,-4-2 0,2 2 0,-1-3 0,1 3 0,1-3 0,0 3 0,-1-3 0,0 3 0,-2-5 0,1 5 0,0-6 0,2 5 0,-3-4 0,2 5 0,-2-5 0,2 5 0,-2-4 0,2 4 0,-1-2 0,2 2 0,-1-2 0,0 2 0,-2-2 0,2 1 0,-2 0 0,3 0 0,-3-1 0,3 1 0,-4-2 0,4 2 0,-3-2 0,2 4 0,-1-4 0,1 4 0,-1-5 0,2 4 0,-1-3 0,1 3 0,-2-3 0,1 3 0,-1-2 0,0 3 0,2-2 0,-2 1 0,1-1 0,0 0 0,0 1 0,1-1 0,0 0 0,0 1 0,0-1 0,-1 0 0,0 1 0,0-1 0,-1 1 0,1 0 0,0-1 0,0 1 0,1-1 0,-1 0 0,1 1 0,-2-1 0,1 1 0,-1 0 0,0-1 0,1 1 0,0 0 0,-1 0 0,2-1 0,0 0 0,0 0 0,-1 0 0,-1 1 0,0 0 0,1-1 0,0 1 0,0-1 0,-1 0 0,2 1 0,-1-1 0,0 0 0,1 1 0,-1-1 0,0 1 0,0 0 0,-1-1 0,2 1 0,-1-1 0,1 0 0,-1 1 0,0-1 0,0 1 0,0-1 0,-2 0 0,3 0 0,-2 1 0,2-1 0,-1 1 0,1-1 0,-2 1 0,1 0 0,0-1 0,0 1 0,1-1 0,-2 1 0,1 0 0,-1 0 0,0 0 0,1 0 0,-1 0 0,1-1 0,-1 1 0,1 0 0,-1 0 0,3 9 0,-1-5 0,3 6 0,-2-7 0,-1 1 0,2 1 0,-1-2 0,1 3 0,-1-2 0,0 0 0,0 1 0,0-1 0,1 1 0,-1-1 0,-1 1 0,2-1 0,0 0 0,0 1 0,-1-1 0,0 1 0,0-1 0,1 1 0,-1-1 0,0 1 0,1-1 0,0 0 0,-1 1 0,1-2 0,-1 2 0,1-1 0,-2 1 0,1-1 0,1 0 0,0 1 0,0-1 0,-2 1 0,2-1 0,-2 1 0,2-2 0,0 2 0,1-2 0,-2 2 0,0-1 0,-1 1 0,1-1 0,0 1 0,2-1 0,-2 0 0,1 0 0,-1 0 0,1 0 0,-1 2 0,0-2 0,1 2 0,-1-2 0,2 2 0,-2-1 0,2 2 0,-1-3 0,2 3 0,-3-3 0,1 3 0,-2-2 0,3 2 0,-2-2 0,3 1 0,-3-2 0,0 3 0,0-3 0,1 4 0,-2-3 0,1 1 0,0-2 0,1 0 0,-1 0 0,1 1 0,-2 0 0,0 1 0,0-1 0,1 2 0,-1-2 0,2 4 0,-1-4 0,2 3 0,-3-3 0,0 2 0,0-2 0,-1 1 0,2-2 0,0 2 0,0-2 0,-1 2 0,-1-1 0,-1-1 0,1 0 0,0 1 0,1 0 0,0-1 0,1 1 0,0 0 0,1-1 0,-2 1 0,0 0 0,1 0 0,0 0 0,1 0 0,-2 0 0,0 0 0,0 0 0,0-1 0,0 1 0,0 0 0,2 1 0,0-2 0,0 0 0,-1 2 0,0-1 0,1 2 0,-2-2 0,6 4 0,-4-4 0,6 4 0,-7-5 0,2 2 0,-3-2 0,3 1 0,-2-1 0,0 1 0,0 0 0,0-1 0,-1 1 0,4-2 0,-4 2 0,3-2 0,-1 2 0,-2 0 0,2-1 0,1 2 0,-2-2 0,4 3 0,-4-3 0,1 4 0,0-5 0,0 5 0,-1-5 0,3 5 0,-4-4 0,6 4 0,-6-4 0,5 5 0,-5-5 0,4 5 0,-4-5 0,4 3 0,-4-3 0,3 1 0,-3-1 0,2 1 0,0-1 0,-1 1 0,1-1 0,-1 0 0,0 1 0,0-1 0,2 1 0,-3-1 0,2-8 0,-2 4 0,0-6 0,0 6 0,1 0 0,-3-1 0,3 1 0,-3-3 0,2 3 0,0-3 0,0 3 0,0-2 0,0 2 0,1 0 0,0-1 0,1 2 0,-1-3 0,0 3 0,-1-2 0,0 0 0,-1 1 0,0-1 0,-1 1 0,2-1 0,0 1 0,0-1 0,0 0 0,0 0 0,0 0 0,-1 0 0,0 1 0,-1-1 0,2 0 0,0 1 0,0-1 0,-1 0 0,-1 1 0,1-1 0,0 0 0,1 1 0,0-1 0,0 0 0,0 1 0,-2-1 0,1 1 0,-1 0 0,1-1 0,0 1 0,0-1 0,1 0 0,-1 0 0,1 0 0,-1 1 0,0-1 0,1 0 0,-3 1 0,3 0 0,-2-1 0,1 1 0,1-1 0,-2 1 0,2-1 0,-1 1 0,-1-1 0,2 1 0,-2-1 0,1 1 0,0 0 0,-2 0 0,2 1 0,-1-2 0,1 1 0,0 0 0,-1-2 0,-1 2 0,2-1 0,-1 0 0,2 1 0,-2 0 0,0-1 0,-1 1 0,2-1 0,0 1 0,-3 0 0,1 1 0,0-2 0,1 2 0,1-1 0,-1 0 0,1-1 0,-1 0 0,0 1 0,0 0 0,1-1 0,-1 2 0,1-2 0,-2 2 0,2-1 0,0-1 0,0 1 0,0 0 0,-1-1 0,1 2 0,-1-1 0,-1-1 0,0 2 0,2-2 0,0 0 0,0 1 0,1-1 0,-2 1 0,1 0 0,-1 0 0,1-1 0,0 0 0,1 1 0,-2-1 0,2 1 0,-3 0 0,2-1 0,0 1 0,-1 0 0,2-1 0,-2 1 0,1 0 0,0-1 0,-1 1 0,2-1 0,-2 1 0,1 0 0,-1 0 0,1-1 0,0 1 0,0-1 0,0 1 0,0-1 0,-1 1 0,1 0 0,0-2 0,0 2 0,-1-1 0,1 1 0,-1-1 0,1 0 0,-1 0 0,1 1 0,-1-1 0,1 0 0,-1-3 0,1 4 0,-1-4 0,0 4 0,0-4 0,0 5 0,0-6 0,1 5 0,-2-3 0,3 3 0,-3-1 0,2 1 0,-1-1 0,1 0 0,-1 0 0,1 1 0,-1-1 0,0 1 0,1-1 0,-1 1 0,1 0 0,-1 0 0,0-1 0,1 1 0,0-1 0,0 1 0,0 0 0,-1 0 0,0 0 0,1 0 0,-1 0 0,1 0 0,-1 0 0,1-1 0,-1 1 0,1-1 0,-1 2 0,1-2 0,0 1 0,7 5 0,-4-3 0,6 6 0,-5-3 0,-1 0 0,2 0 0,-3 0 0,5 0 0,-3-1 0,0 1 0,-1-1 0,-2 0 0,1 0 0,2 1 0,-1 0 0,1-1 0,-1 0 0,1 1 0,-1 0 0,0-1 0,-2 1 0,2-1 0,0 0 0,0 0 0,0 1 0,-1 0 0,0-1 0,1 2 0,0-3 0,0 4 0,-1-3 0,2 2 0,-3-2 0,2 2 0,-1-2 0,1 2 0,-1-2 0,2 2 0,-2-2 0,0 2 0,1-2 0,0 2 0,-1-2 0,3 2 0,-4-2 0,3 2 0,-3-2 0,2 1 0,-2 0 0,2-1 0,-2 1 0,3-1 0,-3 0 0,2 1 0,-2-1 0,2 1 0,-1-1 0,1 0 0,0 1 0,-1-1 0,0 1 0,0-1 0,0 1 0,0 0 0,0-2 0,0 2 0,1-1 0,-2 0 0,2 1 0,-2-1 0,0 1 0,2 0 0,-2-1 0,2 1 0,-1-1 0,0 0 0,0 1 0,0-1 0,-1 1 0,1 0 0,-1-1 0,1 1 0,1-1 0,-2 0 0,4 0 0,-4 0 0,2 1 0,-2-1 0,0 1 0,0 0 0,1-1 0,0 1 0,2-1 0,-2 0 0,1 0 0,0 0 0,-2 1 0,2-1 0,-2 1 0,0 0 0,1-1 0,-1 1 0,2 0 0,-2-1 0,1 2 0,-1-2 0,1 1 0,0 0 0,0-1 0,-1 1 0,0 0 0,1-1 0,-1 1 0,2 0 0,-2-1 0,0 1 0,2 0 0,-2-1 0,2 1 0,0-1 0,-2 0 0,2 1 0,-2-1 0,2 1 0,-2 0 0,2-1 0,-2 1 0,1 0 0,-1-1 0,1 1 0,1-1 0,-2 0 0,3 1 0,-3-1 0,1 1 0,-1 0 0,1-1 0,-1 1 0,1 0 0,-1-1 0,0 1 0,0 0 0,1-1 0,-1 1 0,0 0 0,0-1 0,-1 1 0,2 0 0,-1-1 0,2 1 0,-2 0 0,1-1 0,-1 1 0,1 0 0,0-1 0,0 1 0,1-1 0,-1 0 0,0 1 0,0-1 0,-1 1 0,1 0 0,-1-1 0,1 1 0,0 0 0,0-1 0,0 1 0,1-1 0,-1 1 0,0-1 0,2 1 0,-3-1 0,0-9 0,0 5 0,-3-6 0,3 6 0,0 2 0,-5-2 0,4 1 0,-4 0 0,4 0 0,0-1 0,-2 1 0,0-1 0,0 2 0,0 1 0,2 2 0,-2-1 0,3 0 0,-1 0 0,1 2 0,0-2 0,0 1 0,0 0 0,1-1 0,1 0 0,-1 0 0,2 0 0,-4 1 0,1 0 0,-1 0 0,-1-1 0,3 1 0,-4-2 0,3 2 0,-3-1 0,1-1 0,0 1 0,-1-2 0,1 1 0,-1-1 0,0-1 0,0-1 0,0 1 0,1-2 0,0 1 0,2 0 0,-3-1 0,2 1 0,0 0 0,-1 0 0,1 0 0,-1 0 0,1-1 0,1 1 0,-1-1 0,0 0 0,-2 0 0,2 0 0,0 1 0,0-1 0,-1 1 0,2-1 0,-2 1 0,1 0 0,-1-1 0,2 1 0,-1-1 0,0 1 0,-1-1 0,2 1 0,-1-1 0,0 1 0,-2-1 0,3 0 0,-2 1 0,1 0 0,0 0 0,-1-1 0,2 0 0,-3 2 0,3-3 0,-2 3 0,2-3 0,-1 2 0,1-1 0,-1 0 0,1 1 0,-1-1 0,2 0 0,-2 1 0,0-1 0,1 1 0,-3 0 0,2 0 0,2 8 0,-2-5 0,3 8 0,0-6 0,-2-1 0,2 2 0,-2-2 0,2 2 0,-3-2 0,3 2 0,-3-2 0,2 0 0,0 2 0,1-3 0,-1 2 0,1-2 0,-2 2 0,3 0 0,-3 0 0,2 0 0,-2-1 0,1 1 0,-1 0 0,1-1 0,1 0 0,-2 1 0,1 0 0,-1 0 0,-1 0 0,1-1 0,1 0 0,-1 1 0,-1 0 0,0-1 0,-3-1 0,2 0 0,0 1 0,1 0 0,-1 0 0,1 1 0,-1-1 0,1 0 0,0 0 0,-1 1 0,0-1 0,0-1 0,2 2 0,-1-1 0,2 2 0,-1-2 0,-1 1 0,1 0 0,-3-1 0,2-1 0,-1 1 0,1 1 0,1 0 0,0 0 0,2-1 0,-3-10 0,4 7 0,-4-8 0,3 9 0,-2-2 0,2-1 0,-3 1 0,2-2 0,-2 2 0,2 0 0,-1-1 0,2 1 0,0 0 0,-1-1 0,2 2 0,-2-2 0,-1 0 0,2 1 0,-3-1 0,4 1 0,-7-1 0,6 0 0,-4 1 0,3-1 0,2 1 0,-3 0 0,2-1 0,-2 1 0,0-1 0,2 1 0,-3-1 0,4 0 0,-5 0 0,3 1 0,-3-1 0,2 0 0,-3 2 0,2-2 0,-1 2 0,2-2 0,-3 0 0,2 1 0,0-1 0,-1 1 0,1 0 0,-1-1 0,2 1 0,0-1 0,-1 0 0,-1 1 0,1-1 0,-2 2 0,2-2 0,0 2 0,1-3 0,0 1 0,1 1 0,-1-1 0,0 0 0,-1 0 0,0 1 0,4 0 0,-3-1 0,4 1 0,-4-1 0,0 1 0,3 0 0,-3-1 0,2 1 0,-1-1 0,1 2 0,-2-3 0,3 4 0,-5-5 0,3 3 0,-4 0 0,1-1 0,0 2 0,0-2 0,2 1 0,0-1 0,-2 1 0,0 0 0,-1-1 0,2 1 0,0 0 0,1-1 0,-1 0 0,-1 1 0,2-1 0,-2 1 0,1-1 0,0 1 0,0-1 0,1 1 0,-1-1 0,0 1 0,0-1 0,-1 1 0,1 0 0,0-1 0,0 1 0,1-1 0,-2 0 0,2 1 0,-1-1 0,1 0 0,1 0 0,-3 1 0,2-1 0,-2 0 0,1 1 0,0 0 0,1-1 0,-1 1 0,1-1 0,-1 1 0,0-1 0,0 1 0,1-1 0,-1 0 0,1 1 0,-1-1 0,0 0 0,0 2 0,0-3 0,-1 3 0,2-2 0,-2 0 0,2 0 0,-1 1 0,1-1 0,-1 0 0,1 0 0,-2 1 0,2-1 0,-2 1 0,2-1 0,-1 0 0,-1 2 0,1-3 0,0 3 0,1-2 0,0 0 0,-1 1 0,0-1 0,0 1 0,-1 0 0,1-1 0,0 1 0,1-1 0,0 0 0,-2 1 0,1-1 0,-1 1 0,1 0 0,0-1 0,0 0 0,0 0 0,1 0 0,-1 1 0,1-1 0,-1 0 0,1 1 0,-1-1 0,0 0 0,0 2 0,0-3 0,0 2 0,0 0 0,1-2 0,-2 3 0,2-2 0,-2 0 0,1 2 0,0-3 0,0 2 0,1-2 0,-1 2 0,1 0 0,-3-1 0,2 1 0,-1 0 0,1-1 0,1 1 0,-1-1 0,0 1 0,0-1 0,-1 1 0,1 0 0,0-1 0,-1 2 0,1-2 0,0 0 0,0 1 0,0-1 0,0 1 0,-1 0 0,0 0 0,0 0 0,1 0 0,1 8 0,0-5 0,1 7 0,0-6 0,-1-1 0,0 2 0,0 0 0,1 2 0,-1-3 0,0 2 0,-1-2 0,3 2 0,-1-2 0,0 2 0,-1-2 0,1 2 0,0-2 0,-1 1 0,1 0 0,0-2 0,1 2 0,-2 0 0,1-1 0,0 1 0,1-1 0,-2 1 0,0 0 0,0-1 0,0 2 0,1-2 0,0 1 0,1 0 0,-1-2 0,0 2 0,0-1 0,0 1 0,1-1 0,-2 1 0,1 0 0,0-1 0,-1 1 0,2 0 0,0-1 0,0 0 0,-2 0 0,1 1 0,0 0 0,-1-1 0,1 1 0,1-1 0,0 0 0,-1 0 0,0 1 0,0-1 0,0 0 0,0 1 0,0 0 0,0-1 0,0 1 0,1 0 0,-1-1 0,0 0 0,1 0 0,-2 1 0,2 0 0,-2-1 0,1 1 0,0 0 0,0-1 0,0 0 0,0 1 0,0 0 0,0-1 0,0 0 0,1 1 0,-2 0 0,2-1 0,-2 1 0,2 0 0,-2 0 0,2 0 0,-1-1 0,1 0 0,0 0 0,-1 0 0,1 1 0,-1-1 0,0 0 0,2 1 0,-2-1 0,2 0 0,-2 0 0,0 1 0,1 0 0,0-1 0,0 0 0,-2 0 0,1 1 0,0-1 0,1 1 0,-1 0 0,0-1 0,0 0 0,0 0 0,1 1 0,-2 0 0,0-1 0,1 1 0,0 0 0,0-1 0,0 1 0,1 0 0,-1-1 0,0 0 0,-1 1 0,0 0 0,2-1 0,-1 1 0,1-1 0,-1 0 0,1 0 0,-2 1 0,1 0 0,0 0 0,1-1 0,-1 0 0,0 1 0,-1 0 0,1-1 0,0 0 0,0 1 0,0 0 0,-1-1 0,1 1 0,-6-5 0,5 2 0,-6-5 0,4 4 0,2-1 0,-3 0 0,3 0 0,-2-1 0,4 0 0,-3 1 0,3-1 0,-3 0 0,1 1 0,-1-1 0,1 0 0,0 1 0,0-1 0,2 1 0,-1 0 0,1 0 0,-2-1 0,-1 0 0,1 0 0,0 1 0,0-1 0,1 0 0,-3 0 0,2 1 0,-1-1 0,0 0 0,-1 2 0,0-2 0,1 1 0,1 0 0,-1-1 0,0 0 0,1 1 0,0-1 0,-2 1 0,0 0 0,0 0 0,1 0 0,0-1 0,-1 0 0,1 1 0,0 0 0,0-1 0,0 0 0,1 0 0,-2 1 0,1 0 0,-1 0 0,1-1 0,2 11 0,-1-7 0,2 9 0,-1-9 0,-1 1 0,1 1 0,-1-1 0,0 2 0,0-2 0,0 1 0,1-1 0,-1 1 0,2 0 0,-2-1 0,1 1 0,-1 0 0,1-1 0,-1 1 0,2 0 0,-1-1 0,0 1 0,0 0 0,-1-1 0,0 1 0,2 0 0,-3-1 0,5 1 0,-5-1 0,3 0 0,-1 1 0,-1-1 0,1 1 0,-4-1 0,3 0 0,-4-1 0,5 3 0,-2-3 0,2 3 0,-4-2 0,3 0 0,-4-1 0,1-1 0,1-1 0,-2-1 0,1 1 0,0-1 0,1 1 0,0 0 0,2-3 0,-2 3 0,2-3 0,-1 2 0,1 0 0,-1-1 0,1 1 0,0-1 0,0 0 0,0 0 0,0 0 0,0 1 0,0-1 0,1 0 0,-1 0 0,1 1 0,-1-1 0,-1 0 0,1 1 0,-1-1 0,2 0 0,0 1 0,2 0 0,-2-1 0,1 3 0,0-4 0,0 4 0,0-3 0,-1 1 0,-1 0 0,-1-2 0,0 1 0,0 1 0,0 0 0,0-1 0,-1 0 0,2 0 0,-1 1 0,0-1 0,0 1 0,0-1 0,0 0 0,1 1 0,0-1 0,0 0 0,-1 1 0,0-1 0,1 0 0,0 1 0,0-1 0,-1 0 0,0 1 0,0-1 0,0 0 0,1 1 0,3 7 0,-2-3 0,2 8 0,-2-8 0,0 0 0,0 0 0,0 1 0,-1 0 0,1-1 0,-1 1 0,0 0 0,1-1 0,-1 1 0,1 0 0,0-1 0,-1 1 0,1 0 0,1-1 0,-1 0 0,0 0 0,-1 1 0,1 0 0,-1-1 0,1 1 0,-1 0 0,1-1 0,-1 1 0,2 0 0,-1-1 0,0-1 0,0 2 0,0 0 0,0-1 0,0 1 0,0 0 0,-1-1 0,0 1 0,1 0 0,-1-1 0,2 1 0,0-1 0,0 0 0,-1 0 0,-1 1 0,1 0 0,-1 0 0,2-1 0,-2 1 0,-1 0 0,0-1 0,1 1 0,1 0 0,1-1 0,-1 0 0,1 1 0,-2 0 0,0-1 0,-1 1 0,-3-3 0,2-1 0,-1-2 0,1 0 0,2 1 0,-3-1 0,3 1 0,-2-1 0,2 0 0,-2 0 0,2 0 0,-2 0 0,2 1 0,-1-1 0,0 1 0,0-1 0,0 0 0,1 1 0,0-1 0,-2 0 0,2 0 0,-2 0 0,2 1 0,0-1 0,0 0 0,-1 0 0,0 1 0,0-1 0,1 0 0,2 1 0,-2-1 0,0 0 0,0 1 0,-1-1 0,0 0 0,1 1 0,-1-1 0,0 0 0,0 2 0,-1-3 0,1 3 0,1-2 0,0 0 0,0 0 0,-2 1 0,1-1 0,0 0 0,1 0 0,0 0 0,-1 1 0,0-1 0,1 0 0,-2 2 0,1-3 0,0 2 0,0 0 0,1-2 0,-2 3 0,1-2 0,-1 1 0,1 0 0,-1 0 0,2-1 0,-2 1 0,2-1 0,-2 1 0,1 0 0,0-1 0,-1 0 0,2 0 0,-2 1 0,2 0 0,-2-1 0,1 0 0,0 1 0,-2 1 0,3-2 0,-2 1 0,1 0 0,0-1 0,0 1 0,0 0 0,0-1 0,0 1 0,-1 0 0,1-1 0,-1 2 0,0-2 0,0 2 0,1-2 0,0 1 0,1-1 0,-2 1 0,1 0 0,-1 0 0,0 0 0,0 0 0,1-1 0,1 0 0,0 0 0,-1 0 0,0 1 0,1-1 0,-2 1 0,1-1 0,0 1 0,1-1 0,-1 0 0,0 1 0,0-1 0,0 0 0,1 1 0,-1-1 0,0 1 0,-1 0 0,1-1 0,-1 1 0,1 0 0,0 0 0,0-1 0,0 1 0,1-1 0,-1 0 0,1 0 0,-1 0 0,1 1 0,-1-1 0,0 0 0,1 1 0,-1-1 0,1 0 0,1 1 0,-1-1 0,2 1 0,-1 0 0,1 0 0,0 0 0,0 1 0,0-1 0,2 2 0,-3-1 0,3 1 0,-2 0 0,0 0 0,2 0 0,-2 0 0,1 0 0,0 0 0,-1 0 0,2 0 0,-2 0 0,1 1 0,1 0 0,-2 0 0,1 1 0,-1-1 0,-1 1 0,3 0 0,-3 0 0,3-1 0,-3 1 0,1 0 0,2 0 0,-3 1 0,3-2 0,-4 2 0,2-2 0,-1 2 0,1-1 0,0 0 0,0 0 0,0 0 0,-1 1 0,1-1 0,-2 1 0,2-1 0,0 0 0,-1 0 0,2 0 0,-2 0 0,1 1 0,-1-1 0,1 1 0,-2 0 0,2-2 0,-2 3 0,2-3 0,-1 2 0,1-1 0,-1 0 0,1 1 0,-2-1 0,1 1 0,0 0 0,0-2 0,1 3 0,-1-3 0,1 2 0,-1-1 0,0 0 0,0 1 0,0-1 0,0 1 0,0 0 0,2-1 0,-3 1 0,3 0 0,-3-1 0,2 1 0,-1-1 0,0 0 0,1 1 0,-1-1 0,0 1 0,0 0 0,0-1 0,-1 1 0,3-1 0,-3 0 0,3 0 0,-3 1 0,1-1 0,0 1 0,0-1 0,0 1 0,0-1 0,0 1 0,1-1 0,-1 0 0,1 1 0,-2-1 0,0 1 0,0 0 0,1-1 0,-1 1 0,3-1 0,-3 0 0,2 1 0,-2-1 0,1 1 0,-1 0 0,1-1 0,0 1 0,0-1 0,1 0 0,-1 1 0,0-1 0,-1 1 0,2-1 0,-2 0 0,1 1 0,-1 0 0,0 0 0,1 0 0,0-1 0,0 1 0,-1 0 0,2-1 0,-2 0 0,2 1 0,-2 0 0,1-1 0,-1 1 0,1 0 0,1-1 0,-1 0 0,1 0 0,-1 1 0,0 0 0,-1-1 0,1 1 0,0 0 0,-1-1 0,1 1 0,0 0 0,-1-1 0,1 1 0,-1 0 0,0-1 0,1 1 0,-1 0 0,-3-1 0,2 0 0,-3 0 0,3 0 0,-1 0 0,2 2 0,-3-3 0,4 2 0,-4-1 0,5 1 0,-3 0 0,3 0 0,-2 0 0,2-1 0,-1 0 0,0 1 0,-3-1 0,1 1 0,-1 0 0,3 0 0,0 0 0,-1-1 0,0 1 0,-1 0 0,-1-1 0,1 0 0,-1 0 0,1 0 0,0 0 0,-3-1 0,2-1 0,-1-1 0,-1 0 0,4-1 0,-4 1 0,3-1 0,-2 0 0,1 0 0,-1 1 0,1-2 0,-1 2 0,1-4 0,0 4 0,0-1 0,1-1 0,-1 2 0,0-2 0,1 1 0,0 0 0,1-1 0,-1 1 0,-2-1 0,2 1 0,-2 0 0,3 0 0,-1-1 0,-1 0 0,2 1 0,-1-1 0,0 1 0,-2-1 0,3 0 0,-3 1 0,3 0 0,-2 0 0,0 0 0,1 0 0,-2-1 0,3 1 0,-4 0 0,4-1 0,-2 2 0,0-3 0,2 3 0,-3-3 0,2 3 0,0-2 0,0 0 0,-1 1 0,1 0 0,-3 0 0,2 1 0,0 0 0,1-2 0,-1 1 0,1 0 0,-1-1 0,2 1 0,0-1 0,-1 0 0,0 1 0,-1-1 0,2 1 0,-1-1 0,1 0 0,-2 1 0,1-1 0,-1 1 0,0 0 0,1 0 0,0-1 0,0 1 0,0-1 0,-1 1 0,1 0 0,-1 0 0,2-1 0,-1 1 0,1-1 0,-1 0 0,0-1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5"/>
    </inkml:context>
    <inkml:brush xml:id="br0">
      <inkml:brushProperty name="width" value="0.1" units="cm"/>
      <inkml:brushProperty name="height" value="0.1" units="cm"/>
      <inkml:brushProperty name="color" value="#A0A0A0"/>
    </inkml:brush>
  </inkml:definitions>
  <inkml:trace contextRef="#ctx0" brushRef="#br0">217 519 24575,'-1'-6'0,"1"-1"0,-2 6 0,2-2 0,0 0 0,-1 0 0,1 0 0,-2 1 0,2-1 0,-3 1 0,3 0 0,-1-1 0,0 0 0,0 1 0,-1-1 0,0 2 0,2-1 0,-1-2 0,0 2 0,1-2 0,-1 2 0,0 0 0,0-1 0,-1 1 0,2 0 0,-1-1 0,0 1 0,1 0 0,-2-1 0,1 1 0,0-1 0,0 1 0,1-1 0,-1 1 0,0-1 0,0 1 0,0 0 0,0-1 0,1 1 0,-1-1 0,0 0 0,1 0 0,-3-1 0,3 2 0,-1 0 0,0-1 0,1 1 0,-2-1 0,1 1 0,0 0 0,0-1 0,1 1 0,-2-1 0,2 1 0,-1 0 0,0-1 0,0 1 0,0-2 0,0 2 0,1-2 0,-2 2 0,2 0 0,-2-1 0,1 1 0,1-1 0,-2 1 0,2 0 0,-1-1 0,0 1 0,0-1 0,-1 1 0,2 0 0,-1-1 0,0 1 0,0 0 0,-1-1 0,1 1 0,0-1 0,1 1 0,-2 0 0,2-1 0,-2 1 0,1-1 0,1 1 0,-2 0 0,2-1 0,-1 1 0,0-1 0,0 1 0,-1 0 0,2-1 0,-2 1 0,2-1 0,-3 1 0,3-1 0,-2 1 0,2 0 0,-1-1 0,-1 1 0,2-1 0,-2 1 0,2 0 0,-2-1 0,1 0 0,-1 2 0,2-3 0,-1 2 0,0-1 0,1 0 0,-2 1 0,1-1 0,1 1 0,-1-1 0,0 1 0,1-1 0,-1 0 0,-1 2 0,2-4 0,-1 4 0,0-3 0,1 2 0,-1-1 0,0 0 0,0 0 0,0 0 0,1 0 0,-1 1 0,1-1 0,-1 0 0,0 1 0,0-2 0,0 3 0,1-3 0,-1 2 0,1 0 0,-2-2 0,2 1 0,-1 0 0,1 1 0,-1-1 0,0 0 0,0 0 0,0 1 0,1-1 0,-2 1 0,2-1 0,-1 0 0,0 1 0,-1 0 0,1 0 0,-1-2 0,2 2 0,-2-1 0,2 0 0,-2 1 0,1-1 0,-1 1 0,1-2 0,0 3 0,0-3 0,-1 2 0,2 0 0,-2-1 0,1 0 0,0 1 0,-1-2 0,1 2 0,-1 0 0,2-2 0,-2 2 0,2-2 0,-1 2 0,0 0 0,-1 0 0,1-1 0,0 0 0,0 1 0,1-2 0,-1 3 0,0-3 0,0 2 0,0 0 0,0-2 0,1 1 0,-1 0 0,1 0 0,-1 1 0,0 0 0,0-1 0,0 1 0,1-1 0,-2 1 0,2 0 0,-1-1 0,-2 2 0,1 0 0,-2 1 0,2-1 0,-1 0 0,1-2 0,0 2 0,0-1 0,-1 2 0,0-1 0,0 0 0,1 1 0,-1-2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6"/>
    </inkml:context>
    <inkml:brush xml:id="br0">
      <inkml:brushProperty name="width" value="0.1" units="cm"/>
      <inkml:brushProperty name="height" value="0.1" units="cm"/>
      <inkml:brushProperty name="color" value="#A0A0A0"/>
    </inkml:brush>
  </inkml:definitions>
  <inkml:trace contextRef="#ctx0" brushRef="#br0">1 0 24575,'0'8'0,"0"-2"0,0-3 0,0-1 0,0 1 0,0 0 0,0 0 0,0 0 0,0-1 0,1 2 0,-1-2 0,1 2 0,-1-2 0,0 0 0,1 1 0,-1 0 0,2-1 0,0 0 0,0-1 0,0 2 0,0-1 0,0 0 0,-1 0 0,0 1 0,1-1 0,-2 0 0,2 0 0,-1 2 0,1-3 0,-2 3 0,1-2 0,0 1 0,0 0 0,1 0 0,-2 0 0,2-1 0,-2 0 0,2 1 0,-1-1 0,1 0 0,0 0 0,-2 1 0,2-1 0,-1 0 0,1 1 0,0-1 0,-2 0 0,2 0 0,-1 1 0,1-1 0,0 0 0,-2 1 0,2-1 0,-1 1 0,1-1 0,-2 2 0,2-3 0,-2 3 0,2-2 0,-1 0 0,1 1 0,-1-1 0,0 0 0,0 0 0,1 1 0,-2 0 0,2 0 0,-2 0 0,1-1 0,0 1 0,0 0 0,1-1 0,-1 2 0,0-2 0,-1 0 0,2 1 0,-2 0 0,2-2 0,-2 3 0,2-2 0,-1 1 0,-1-1 0,2 1 0,-1-1 0,0 1 0,0 0 0,-1-1 0,1 2 0,0-2 0,0 0 0,-1 1 0,0 0 0,1 0 0,-1-1 0,1 1 0,-1 0 0,0-1 0,1 2 0,-1-2 0,1 0 0,0 1 0,0 0 0,1 0 0,-2-1 0,1 1 0,0 0 0,-1 0 0,1 0 0,0-1 0,0 1 0,0 0 0,0-1 0,-1 1 0,1-1 0,0 1 0,-1 0 0,1-1 0,-1 1 0,2 0 0,-2 0 0,1 0 0,0-1 0,-1 1 0,1 0 0,0-1 0,0 2 0,0-3 0,-1 3 0,1-2 0,-1 0 0,1 2 0,-1-2 0,0 1 0,1 0 0,-1-1 0,1 1 0,0-1 0,0 2 0,0-2 0,-1 1 0,1-1 0,-1 1 0,1 0 0,-1-1 0,1 2 0,0-2 0,0 0 0,-1 1 0,1 0 0,-1 0 0,1 0 0,-1-1 0,1 1 0,-1 0 0,2-1 0,-1 1 0,0-1 0,0 1 0,-1-1 0,1 1 0,0-1 0,-1 0 0,1 2 0,-1-2 0,1 2 0,0-2 0,0 0 0,-1 2 0,1-2 0,-1 1 0,1 0 0,-1-1 0,1 1 0,-1 0 0,1 0 0,-1-1 0,0 1 0,1 0 0,0 0 0,0 0 0,-1-1 0,1 1 0,-1 0 0,1 0 0,-1 0 0,0 0 0,1-1 0,-1 2 0,1-2 0,-1 2 0,1-2 0,0 0 0,0 2 0,-1-2 0,0 2 0,0-2 0,0 1 0,1 0 0,-1 0 0,1 0 0,-1 0 0,0-1 0,0 1 0,0 0 0,0 0 0,0-1 0,0 1 0,0 0 0,0-1 0,0 2 0,0-2 0,0-9 0,0 4 0,0-6 0,0 6 0,0 1 0,0-2 0,0 2 0,0-2 0,0 2 0,0-1 0,0 0 0,0 0 0,0 0 0,0 0 0,0 1 0,0-2 0,0 1 0,0 0 0,0 1 0,0-1 0,2 1 0,0 0 0,1 0 0,-1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8"/>
    </inkml:context>
    <inkml:brush xml:id="br0">
      <inkml:brushProperty name="width" value="0.1" units="cm"/>
      <inkml:brushProperty name="height" value="0.1" units="cm"/>
      <inkml:brushProperty name="color" value="#A0A0A0"/>
    </inkml:brush>
  </inkml:definitions>
  <inkml:trace contextRef="#ctx0" brushRef="#br0">167 482 24575,'0'-8'0,"0"2"0,0 3 0,-3 2 0,3-2 0,-2 2 0,2-3 0,-2 2 0,2 0 0,-2-1 0,2 0 0,-2 1 0,1-2 0,-1 3 0,2-2 0,-2 0 0,2 1 0,-2 0 0,1-2 0,-1 2 0,1-1 0,0 0 0,1 1 0,-2 0 0,1-2 0,-1 2 0,1-1 0,0 0 0,1 1 0,-2 0 0,2-2 0,-2 3 0,1-3 0,-1 2 0,2-1 0,-2 1 0,2-1 0,-2 1 0,2-1 0,-2 1 0,1-2 0,-1 4 0,2-4 0,-2 2 0,1-1 0,0 0 0,0 1 0,1-1 0,-2 1 0,2-2 0,-2 3 0,1-3 0,0 2 0,1 0 0,-2-2 0,2 2 0,-2-1 0,1 0 0,0 1 0,-1-1 0,2 0 0,-1 0 0,1 1 0,0-1 0,-1 0 0,1 1 0,-1-2 0,1 2 0,-1 0 0,0-1 0,0 0 0,0 0 0,1 1 0,-1-1 0,0 0 0,1 1 0,-2-2 0,1 2 0,0 0 0,0-2 0,1 2 0,-1-2 0,1 2 0,0 0 0,0-2 0,0 1 0,-1 0 0,1 1 0,-1-1 0,1 0 0,-1 0 0,0-1 0,0 2 0,1 0 0,-1-1 0,0 0 0,0 0 0,-1 1 0,1-1 0,0 1 0,0-1 0,0 1 0,0 0 0,-1-1 0,2 1 0,-2-1 0,0 1 0,1 0 0,0-1 0,0 1 0,-1-1 0,1 0 0,-1 0 0,2 0 0,-1 1 0,-1-1 0,1 0 0,-2 1 0,3-1 0,-2 2 0,1-3 0,-1 3 0,2-3 0,-2 2 0,2 0 0,-2-1 0,1 0 0,-1 1 0,2-2 0,-2 3 0,2-3 0,-2 2 0,2 0 0,-2-1 0,1 0 0,1 0 0,-2 0 0,2 1 0,-1-1 0,0 1 0,0-1 0,-1 0 0,2 1 0,-1-2 0,0 2 0,1 0 0,-2-1 0,0 0 0,1 1 0,0-2 0,0 2 0,1 0 0,-2-1 0,0 1 0,1 0 0,-1-1 0,2 0 0,-3 1 0,3-1 0,-2 1 0,1-1 0,0 1 0,0-1 0,1 0 0,0 1 0,0-2 0,0 2 0,0-1 0,0 1 0,0-2 0,0 2 0,0-1 0,0 0 0,0 0 0,0 1 0,0-1 0,0 0 0,2 0 0,-1 2 0,2 0 0,-2 6 0,0-3 0,-1 4 0,0-4 0,0 1 0,0 0 0,0 0 0,0 0 0,0 0 0,0-1 0,0 2 0,0-2 0,0 2 0,0-2 0,1 0 0,1 1 0,-1-1 0,0 0 0,0 1 0,0-1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9"/>
    </inkml:context>
    <inkml:brush xml:id="br0">
      <inkml:brushProperty name="width" value="0.1" units="cm"/>
      <inkml:brushProperty name="height" value="0.1" units="cm"/>
      <inkml:brushProperty name="color" value="#A0A0A0"/>
    </inkml:brush>
  </inkml:definitions>
  <inkml:trace contextRef="#ctx0" brushRef="#br0">20 44 24575,'-2'-9'0,"-1"1"0,1 4 0,0 0 0,0 2 0,2 0 0,-3-1 0,3 1 0,-2-1 0,2 1 0,-2 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900"/>
    </inkml:context>
    <inkml:brush xml:id="br0">
      <inkml:brushProperty name="width" value="0.1" units="cm"/>
      <inkml:brushProperty name="height" value="0.1" units="cm"/>
      <inkml:brushProperty name="color" value="#A0A0A0"/>
    </inkml:brush>
  </inkml:definitions>
  <inkml:trace contextRef="#ctx0" brushRef="#br0">146 380 24575,'0'-9'0,"-1"0"0,0 5 0,-1 0 0,0-1 0,1 2 0,-1-1 0,2 0 0,-1 2 0,0-2 0,0 1 0,-1 1 0,2 0 0,-1-1 0,1 0 0,0 0 0,-1 0 0,1 1 0,-3-1 0,2 1 0,0 0 0,-1 0 0,1-1 0,-1 1 0,0 0 0,1-1 0,0 1 0,-1 0 0,0 0 0,1-1 0,-1 2 0,1-2 0,-1 0 0,0 3 0,1-4 0,-1 2 0,0 0 0,2-1 0,-1 1 0,0-1 0,1 1 0,-2-1 0,2 0 0,-1 0 0,0 0 0,0 1 0,-1 0 0,1-1 0,0 1 0,-1 0 0,1 0 0,-1-1 0,2 0 0,-1 1 0,0-2 0,1 2 0,-2 0 0,2-1 0,-2 1 0,1-2 0,0 2 0,0-1 0,0 1 0,0 0 0,-2-1 0,3 1 0,-2 0 0,2-1 0,-2 1 0,1-2 0,-1 3 0,2-3 0,-2 2 0,2 0 0,-2 0 0,0-1 0,1 1 0,0-1 0,0 1 0,1-2 0,-1 3 0,0-2 0,0 1 0,-1-1 0,0 1 0,2 0 0,-1-1 0,0 0 0,1 0 0,-2 0 0,1 1 0,-1 0 0,2-1 0,-2 0 0,2 0 0,-2 1 0,2-1 0,-2 1 0,1-1 0,0 0 0,0 0 0,1 1 0,-1 0 0,0-2 0,1 2 0,-3-1 0,3 0 0,-2 2 0,2-2 0,-2 0 0,1 1 0,-1 0 0,1-2 0,0 2 0,-1-1 0,2 0 0,-1 1 0,0-1 0,0 0 0,-1 1 0,1-1 0,0 1 0,0-1 0,0 1 0,0 0 0,0-2 0,0 2 0,1-2 0,-1 2 0,1 0 0,0-1 0,0 0 0,0 0 0,0 1 0,0-1 0,0 0 0,0 0 0,0 1 0,0-1 0,0-1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901"/>
    </inkml:context>
    <inkml:brush xml:id="br0">
      <inkml:brushProperty name="width" value="0.1" units="cm"/>
      <inkml:brushProperty name="height" value="0.1" units="cm"/>
      <inkml:brushProperty name="color" value="#A0A0A0"/>
    </inkml:brush>
  </inkml:definitions>
  <inkml:trace contextRef="#ctx0" brushRef="#br0">21 37 24575,'-2'-7'0,"0"0"0,2 5 0,-1 1 0,-1-2 0,1 1 0,-1 0 0,0 0 0,0 1 0,0-2 0,-1 1 0,2 0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76"/>
    </inkml:context>
    <inkml:brush xml:id="br0">
      <inkml:brushProperty name="width" value="0.1" units="cm"/>
      <inkml:brushProperty name="height" value="0.1" units="cm"/>
      <inkml:brushProperty name="color" value="#A0A0A0"/>
    </inkml:brush>
  </inkml:definitions>
  <inkml:trace contextRef="#ctx0" brushRef="#br0">217 519 24575,'-1'-6'0,"1"-1"0,-2 6 0,2-2 0,0 0 0,-1 0 0,1 0 0,-2 1 0,2-1 0,-3 1 0,3 0 0,-1-1 0,0 0 0,0 1 0,-1-1 0,0 2 0,2-1 0,-1-2 0,0 2 0,1-2 0,-1 2 0,0 0 0,0-1 0,-1 1 0,2 0 0,-1-1 0,0 1 0,1 0 0,-2-1 0,1 1 0,0-1 0,0 1 0,1-1 0,-1 1 0,0-1 0,0 1 0,0 0 0,0-1 0,1 1 0,-1-1 0,0 0 0,1 0 0,-3-1 0,3 2 0,-1 0 0,0-1 0,1 1 0,-2-1 0,1 1 0,0 0 0,0-1 0,1 1 0,-2-1 0,2 1 0,-1 0 0,0-1 0,0 1 0,0-2 0,0 2 0,1-2 0,-2 2 0,2 0 0,-2-1 0,1 1 0,1-1 0,-2 1 0,2 0 0,-1-1 0,0 1 0,0-1 0,-1 1 0,2 0 0,-1-1 0,0 1 0,0 0 0,-1-1 0,1 1 0,0-1 0,1 1 0,-2 0 0,2-1 0,-2 1 0,1-1 0,1 1 0,-2 0 0,2-1 0,-1 1 0,0-1 0,0 1 0,-1 0 0,2-1 0,-2 1 0,2-1 0,-3 1 0,3-1 0,-2 1 0,2 0 0,-1-1 0,-1 1 0,2-1 0,-2 1 0,2 0 0,-2-1 0,1 0 0,-1 2 0,2-3 0,-1 2 0,0-1 0,1 0 0,-2 1 0,1-1 0,1 1 0,-1-1 0,0 1 0,1-1 0,-1 0 0,-1 2 0,2-4 0,-1 4 0,0-3 0,1 2 0,-1-1 0,0 0 0,0 0 0,0 0 0,1 0 0,-1 1 0,1-1 0,-1 0 0,0 1 0,0-2 0,0 3 0,1-3 0,-1 2 0,1 0 0,-2-2 0,2 1 0,-1 0 0,1 1 0,-1-1 0,0 0 0,0 0 0,0 1 0,1-1 0,-2 1 0,2-1 0,-1 0 0,0 1 0,-1 0 0,1 0 0,-1-2 0,2 2 0,-2-1 0,2 0 0,-2 1 0,1-1 0,-1 1 0,1-2 0,0 3 0,0-3 0,-1 2 0,2 0 0,-2-1 0,1 0 0,0 1 0,-1-2 0,1 2 0,-1 0 0,2-2 0,-2 2 0,2-2 0,-1 2 0,0 0 0,-1 0 0,1-1 0,0 0 0,0 1 0,1-2 0,-1 3 0,0-3 0,0 2 0,0 0 0,0-2 0,1 1 0,-1 0 0,1 0 0,-1 1 0,0 0 0,0-1 0,0 1 0,1-1 0,-2 1 0,2 0 0,-1-1 0,-2 2 0,1 0 0,-2 1 0,2-1 0,-1 0 0,1-2 0,0 2 0,0-1 0,-1 2 0,0-1 0,0 0 0,1 1 0,-1-2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902"/>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903"/>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904"/>
    </inkml:context>
    <inkml:brush xml:id="br0">
      <inkml:brushProperty name="width" value="0.1" units="cm"/>
      <inkml:brushProperty name="height" value="0.1" units="cm"/>
      <inkml:brushProperty name="color" value="#A0A0A0"/>
    </inkml:brush>
  </inkml:definitions>
  <inkml:trace contextRef="#ctx0" brushRef="#br0">1 0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905"/>
    </inkml:context>
    <inkml:brush xml:id="br0">
      <inkml:brushProperty name="width" value="0.1" units="cm"/>
      <inkml:brushProperty name="height" value="0.1" units="cm"/>
      <inkml:brushProperty name="color" value="#A0A0A0"/>
    </inkml:brush>
  </inkml:definitions>
  <inkml:trace contextRef="#ctx0" brushRef="#br0">94 235 24575,'-2'-8'0,"1"2"0,-1 3 0,2 1 0,0-1 0,-1 0 0,0 0 0,0 0 0,0 1 0,0 0 0,0-1 0,-1 1 0,0 1 0,1-3 0,-1 3 0,1-2 0,-1 0 0,0 3 0,1-5 0,-1 4 0,0-3 0,2 2 0,-1 0 0,0-1 0,1 1 0,-3-1 0,3 1 0,2 8 0,0-4 0,2 8 0,-2-7 0,-2 0 0,2 0 0,-1 1 0,1-2 0,-2 2 0,1-2 0,0 1 0,-1-1 0,1 2 0,-1-2 0,0 2 0,0-2 0,2 1 0,-2 0 0,2-1 0,-2 1 0,2-1 0,-1 1 0,1 0 0,-2-1 0,2 0 0,-2 2 0,2-2 0,-2 2 0,-1-13 0,-1 5 0,-1-8 0,0 7 0,0 1 0,1-1 0,-1 1 0,0-2 0,1 2 0,0-1 0,0 1 0,1-1 0,-1 2 0,1-1 0,1 2 0,-1 0 0,1-2 0,-1 1 0,1 0 0,-1 1 0,0-1 0,-1 1 0,2 0 0,-2-1 0,1 1 0,0-1 0,0 0 0,1 0 0,-2 0 0,2 1 0,-1 0 0,0-1 0,-1 1 0,1-1 0,-1 1 0,2 0 0,-3-1 0,3 1 0,-2 0 0,2-1 0,-2 1 0,2-1 0,-2 1 0,1-1 0,-1 1 0,2-1 0,-2 2 0,1-3 0,0 2 0,0-1 0,1 0 0,-1 1 0,0-1 0,1 0 0,-2 1 0,2-1 0,-3 1 0,3-1 0,-1 0 0,1 1 0,-1-2 0,1 2 0,-1 0 0,0-2 0,0 2 0,0-1 0,1 0 0,-1 1 0,1-1 0,-2 1 0,2-1 0,-1 1 0,0-1 0,0 0 0,-1 0 0,2 1 0,-2 0 0,2-2 0,-1 2 0,1-2 0,0 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7"/>
    </inkml:context>
    <inkml:brush xml:id="br0">
      <inkml:brushProperty name="width" value="0.1" units="cm"/>
      <inkml:brushProperty name="height" value="0.1" units="cm"/>
      <inkml:brushProperty name="color" value="#A0A0A0"/>
    </inkml:brush>
  </inkml:definitions>
  <inkml:trace contextRef="#ctx0" brushRef="#br0">33 74 24575,'0'-7'0,"0"0"0,0 5 0,0 0 0,0-2 0,0 2 0,0-1 0,-1 0 0,1 1 0,-1-1 0,1 0 0,-1 0 0,1 0 0,-2 1 0,0 0 0,0 0 0,0 0 0,-1 2 0,0-1 0,2 4 0,-1-1 0,2 2 0,0-2 0,0 1 0,0 0 0,0-1 0,0 2 0,0-2 0,0 0 0,0 2 0,0-2 0,0 1 0,0-1 0,0 2 0,0-2 0,0 1 0,0-1 0,0 2 0,0-2 0,-2-8 0,1 4 0,-1-7 0,2 7 0,-1-1 0,0 0 0,-1 0 0,1 0 0,0 1 0,1-1 0,-1 0 0,1 0 0,0 0 0,0 1 0,0-1 0,0 0 0,0 0 0,0 0 0,0 1 0,0 0 0,2-1 0,-2 1 0,3 0 0,0 0 0,-1 1 0,2 0 0,-2 1 0,0-1 0,1 1 0,0 0 0,0 0 0,-1 0 0,1 0 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7"/>
    </inkml:context>
    <inkml:brush xml:id="br0">
      <inkml:brushProperty name="width" value="0.1" units="cm"/>
      <inkml:brushProperty name="height" value="0.1" units="cm"/>
      <inkml:brushProperty name="color" value="#A0A0A0"/>
    </inkml:brush>
  </inkml:definitions>
  <inkml:trace contextRef="#ctx0" brushRef="#br0">181 560 24575,'0'-9'0,"0"1"0,0 4 0,0 1 0,0-1 0,0 2 0,0-2 0,0 2 0,0-1 0,0 0 0,-1 0 0,1 0 0,-1 1 0,1 0 0,-1-2 0,0 3 0,-1-2 0,0 1 0,2-1 0,-2 0 0,2 1 0,-1 0 0,-1-1 0,2 1 0,-3 0 0,1 0 0,1 0 0,-1 7 0,2-3 0,0 5 0,0-5 0,1-1 0,0 2 0,0 0 0,-1 0 0,0-1 0,1 2 0,0-2 0,0 1 0,-1 0 0,1-1 0,-1 1 0,1-1 0,0 2 0,-1-2 0,2 0 0,0 1 0,-1-1 0,0 1 0,0 0 0,-1 0 0,1-1 0,-1 1 0,1 0 0,-1 0 0,1-1 0,-1 1 0,0 0 0,0-11 0,-1 5 0,1-8 0,-2 6 0,1 1 0,0 0 0,1-1 0,-1 2 0,1-1 0,-1-1 0,1 2 0,0-1 0,0 1 0,0 0 0,0 0 0,-1 1 0,0-1 0,0 0 0,1 0 0,0 0 0,-1 1 0,1-1 0,-1 0 0,1 0 0,-1 1 0,1 0 0,-2-1 0,2 0 0,-3 2 0,3-3 0,-1 2 0,0-1 0,0 1 0,0-1 0,-1 1 0,1 0 0,-1-1 0,1 0 0,0 1 0,-1-2 0,2 2 0,-2 0 0,1-1 0,-1 0 0,2 0 0,-1 1 0,0 0 0,0-2 0,0 2 0,-2 0 0,3-1 0,-2 1 0,2-1 0,-2 1 0,2-1 0,-2 1 0,1-1 0,-1 0 0,2 0 0,-2 1 0,2 0 0,-2 0 0,2-2 0,-2 2 0,2-1 0,-1 1 0,0-1 0,0 0 0,-1 1 0,2-2 0,-1 2 0,0 0 0,1-1 0,-2 0 0,2 0 0,-1 1 0,0 0 0,-1-2 0,1 2 0,0-1 0,0 1 0,1-1 0,-2 0 0,2 1 0,-2 0 0,2-1 0,-2 1 0,1-1 0,0 0 0,0 2 0,1-3 0,-2 3 0,2-3 0,-2 2 0,2 0 0,-2-1 0,1 1 0,0-1 0,0 0 0,1 1 0,-2-1 0,1 1 0,0-1 0,-1 1 0,2-1 0,-2 0 0,1 1 0,1-1 0,-1 1 0,0 0 0,0-1 0,1 0 0,-1 0 0,1 1 0,-2 0 0,2-1 0,-2 1 0,2-2 0,-1 3 0,0-2 0,0 0 0,-1 1 0,2-1 0,-1 1 0,0-1 0,1 0 0,-2 1 0,2-2 0,-1 3 0,0-2 0,-1 1 0,1 0 0,0-1 0,1 0 0,-1 0 0,1 0 0,-2 2 0,2-3 0,-1 2 0,0-1 0,0 1 0,-1 0 0,1-1 0,0 0 0,-1 0 0,2 1 0,-1 0 0,0-1 0,0 1 0,0-1 0,-1 1 0,1-1 0,-1 1 0,2 0 0,-2 0 0,1-1 0,0 1 0,-1-1 0,2 1 0,-2-1 0,1 0 0,0 1 0,0-1 0,0 1 0,0-1 0,1 0 0,-2 1 0,2-1 0,-2 2 0,2-3 0,-1 3 0,0-3 0,-1 1 0,1 1 0,0-1 0,0 0 0,1 0 0,-1 0 0,0 0 0,1 1 0,-1-1 0,1 0 0,0 0 0,-1 0 0,1 1 0,-2-1 0,2 1 0,-1-1 0,1 0 0,-1 0 0,1 0 0,-1 1 0,1-1 0,0 0 0,0 0 0,0 0 0,0 1 0,0-1 0,0 0 0,0 0 0,0 0 0,0 0 0,0 1 0,0-1 0,1 1 0,2 0 0,0 2 0,0 0 0,-1 0 0,1 0 0,0 0 0,0 0 0,-1 0 0,1 1 0,0 0 0,0 1 0,-2 0 0,1 1 0,0-1 0,-1 0 0,1 0 0,-1 1 0,0-1 0,2 0 0,-3 0 0,2 1 0,-1 0 0,0 0 0,1-1 0,0 0 0,-1 0 0,1 1 0,-2 0 0,2-1 0,-2 0 0,2 0 0,-1 2 0,1-3 0,-2 3 0,2-3 0,-2 2 0,2 0 0,-1-1 0,1 0 0,-2 1 0,2-1 0,-2 1 0,2-1 0,-2 1 0,2-1 0,-2 0 0,2 1 0,0-1 0,-1 1 0,2-1 0,-2 0 0,2 1 0,-2-1 0,1 0 0,1 1 0,-1-2 0,1 2 0,-1 0 0,1-1 0,-1-1 0,0 1 0,0-1 0,1 2 0,-2-1 0,2 0 0,-2 0 0,3 1 0,-3-1 0,1-1 0,-1 2 0,1-1 0,0 1 0,0-1 0,-1-1 0,1 1 0,0-1 0,0 2 0,-1-1 0,1 0 0,0 0 0,0-1 0,0 2 0,0-2 0,-1 2 0,2-2 0,-2 1 0,2 0 0,-1 1 0,0-1 0,1-1 0,-2 1 0,1-1 0,0 2 0,0-1 0,0 0 0,0 0 0,-1 0 0,1 0 0,0 0 0,1 0 0,-1 0 0,0 1 0,-1-1 0,1 1 0,-1-1 0,1-1 0,1 2 0,-2-2 0,1 2 0,-1-1 0,0 1 0,1-1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8"/>
    </inkml:context>
    <inkml:brush xml:id="br0">
      <inkml:brushProperty name="width" value="0.1" units="cm"/>
      <inkml:brushProperty name="height" value="0.1" units="cm"/>
      <inkml:brushProperty name="color" value="#A0A0A0"/>
    </inkml:brush>
  </inkml:definitions>
  <inkml:trace contextRef="#ctx0" brushRef="#br0">215 485 24575,'0'-7'0,"0"1"0,0 4 0,0 0 0,-2-2 0,1 2 0,0-1 0,-1 0 0,2 1 0,-2 0 0,1-1 0,-1 0 0,0 0 0,2 1 0,-2 0 0,1-2 0,0 2 0,-1-1 0,0 0 0,1 1 0,-1 0 0,2 0 0,-2-1 0,1 1 0,-1 0 0,0-1 0,2 1 0,-2-1 0,2 0 0,-1 0 0,0 1 0,0-1 0,-1 1 0,1 0 0,0-1 0,-1 0 0,1 1 0,-1-2 0,2 2 0,-2 0 0,1-2 0,0 2 0,0-1 0,1 0 0,-1 1 0,-1-1 0,1 0 0,0 0 0,1 1 0,-1 0 0,1-1 0,-2 0 0,2 0 0,-1 1 0,0-1 0,-1 0 0,1 1 0,0-2 0,0 2 0,1 0 0,-2 0 0,2-2 0,-3 2 0,3-2 0,-2 2 0,2 0 0,-2-1 0,1 0 0,-1 1 0,1-2 0,0 2 0,1 0 0,-2-1 0,2 0 0,-1 1 0,0-2 0,0 2 0,-1 0 0,0 0 0,2-1 0,-2 0 0,1 0 0,0 0 0,0 1 0,0-1 0,-1 0 0,1 1 0,-1-1 0,2 0 0,-2 2 0,2-3 0,-2 2 0,1 0 0,0-1 0,0 0 0,1 0 0,-2 1 0,2 0 0,-1-2 0,0 2 0,1-1 0,-2 0 0,1 1 0,0-1 0,0 0 0,-1 0 0,2 1 0,-1-1 0,0 0 0,0 1 0,-1-2 0,2 2 0,-1 0 0,0-1 0,1 0 0,-1 0 0,0 1 0,1 0 0,-1-2 0,0 2 0,0-1 0,-1 0 0,2 1 0,-1-1 0,0 0 0,1 0 0,-2 1 0,1 0 0,-1 0 0,2-2 0,-1 2 0,0-1 0,1 0 0,-1 1 0,0-1 0,1 1 0,-2-2 0,2 2 0,-1 0 0,0-1 0,-1 1 0,1-1 0,-1 1 0,2-1 0,-2 1 0,2 0 0,-2-1 0,1 0 0,-1 1 0,1-1 0,0 0 0,1 1 0,-2 0 0,1-1 0,-1 0 0,2 0 0,-1 1 0,0 0 0,-1-1 0,1 1 0,0-1 0,-2 1 0,3 0 0,-3-1 0,1 2 0,0-1 0,0 0 0,1 0 0,-1 0 0,2-1 0,-3 1 0,2-1 0,0 1 0,-1 1 0,1-2 0,-1 0 0,1 2 0,0-3 0,-1 2 0,2-1 0,-2 1 0,2-1 0,-2 1 0,0 0 0,-1 1 0,0 0 0,1 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9"/>
    </inkml:context>
    <inkml:brush xml:id="br0">
      <inkml:brushProperty name="width" value="0.1" units="cm"/>
      <inkml:brushProperty name="height" value="0.1" units="cm"/>
      <inkml:brushProperty name="color" value="#FFFFFF"/>
    </inkml:brush>
  </inkml:definitions>
  <inkml:trace contextRef="#ctx0" brushRef="#br0">57 170 24575,'0'-7'0,"0"2"0,-1 3 0,0 1 0,-2-2 0,2 2 0,-1-2 0,0 2 0,1-2 0,0 1 0,-1 0 0,1-1 0,-2 2 0,1-2 0,0 2 0,1-1 0,-1-1 0,1 1 0,0-1 0,-1 0 0,2 1 0,-2 0 0,1 0 0,-1-1 0,1 2 0,0-3 0,0 2 0,0-1 0,0 1 0,0 0 0,-1 0 0,2-1 0,-2 2 0,2-3 0,-1 2 0,1-1 0,-2 0 0,2 1 0,-2-1 0,2 1 0,-1-1 0,0 0 0,1 0 0,-1 0 0,1 1 0,-1-1 0,1 1 0,-1-2 0,0 2 0,1-1 0,-1 0 0,1 1 0,0-1 0,0 0 0,0 0 0,0 0 0,0 0 0,0 1 0,0-1 0,0 0 0,0 0 0,0 0 0,0 0 0,0 1 0,0-1 0,4 8 0,-2-4 0,4 7 0,-6-6 0,2-1 0,-2 3 0,2-3 0,-2 3 0,1-2 0,0 1 0,0 0 0,0-1 0,0 1 0,-1 0 0,1-1 0,0 2 0,-1-2 0,1 0 0,-1 1 0,1 0 0,-1 0 0,2-1 0,-1 0 0,2 0 0,-1 0 0,-1 1 0,1-1 0,-1 0 0,0 0 0,1 0 0,0 0 0,-1 1 0,1-1 0,-1 0 0,1 0 0,0 1 0,0-1 0,0 0 0,-1 0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0"/>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1"/>
    </inkml:context>
    <inkml:brush xml:id="br0">
      <inkml:brushProperty name="width" value="0.1" units="cm"/>
      <inkml:brushProperty name="height" value="0.1" units="cm"/>
      <inkml:brushProperty name="color" value="#A0A0A0"/>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77"/>
    </inkml:context>
    <inkml:brush xml:id="br0">
      <inkml:brushProperty name="width" value="0.1" units="cm"/>
      <inkml:brushProperty name="height" value="0.1" units="cm"/>
      <inkml:brushProperty name="color" value="#A0A0A0"/>
    </inkml:brush>
  </inkml:definitions>
  <inkml:trace contextRef="#ctx0" brushRef="#br0">1 0 24575,'0'8'0,"0"-2"0,0-3 0,0-1 0,0 1 0,0 0 0,0 0 0,0 0 0,0-1 0,1 2 0,-1-2 0,1 2 0,-1-2 0,0 0 0,1 1 0,-1 0 0,2-1 0,0 0 0,0-1 0,0 2 0,0-1 0,0 0 0,-1 0 0,0 1 0,1-1 0,-2 0 0,2 0 0,-1 2 0,1-3 0,-2 3 0,1-2 0,0 1 0,0 0 0,1 0 0,-2 0 0,2-1 0,-2 0 0,2 1 0,-1-1 0,1 0 0,0 0 0,-2 1 0,2-1 0,-1 0 0,1 1 0,0-1 0,-2 0 0,2 0 0,-1 1 0,1-1 0,0 0 0,-2 1 0,2-1 0,-1 1 0,1-1 0,-2 2 0,2-3 0,-2 3 0,2-2 0,-1 0 0,1 1 0,-1-1 0,0 0 0,0 0 0,1 1 0,-2 0 0,2 0 0,-2 0 0,1-1 0,0 1 0,0 0 0,1-1 0,-1 2 0,0-2 0,-1 0 0,2 1 0,-2 0 0,2-2 0,-2 3 0,2-2 0,-1 1 0,-1-1 0,2 1 0,-1-1 0,0 1 0,0 0 0,-1-1 0,1 2 0,0-2 0,0 0 0,-1 1 0,0 0 0,1 0 0,-1-1 0,1 1 0,-1 0 0,0-1 0,1 2 0,-1-2 0,1 0 0,0 1 0,0 0 0,1 0 0,-2-1 0,1 1 0,0 0 0,-1 0 0,1 0 0,0-1 0,0 1 0,0 0 0,0-1 0,-1 1 0,1-1 0,0 1 0,-1 0 0,1-1 0,-1 1 0,2 0 0,-2 0 0,1 0 0,0-1 0,-1 1 0,1 0 0,0-1 0,0 2 0,0-3 0,-1 3 0,1-2 0,-1 0 0,1 2 0,-1-2 0,0 1 0,1 0 0,-1-1 0,1 1 0,0-1 0,0 2 0,0-2 0,-1 1 0,1-1 0,-1 1 0,1 0 0,-1-1 0,1 2 0,0-2 0,0 0 0,-1 1 0,1 0 0,-1 0 0,1 0 0,-1-1 0,1 1 0,-1 0 0,2-1 0,-1 1 0,0-1 0,0 1 0,-1-1 0,1 1 0,0-1 0,-1 0 0,1 2 0,-1-2 0,1 2 0,0-2 0,0 0 0,-1 2 0,1-2 0,-1 1 0,1 0 0,-1-1 0,1 1 0,-1 0 0,1 0 0,-1-1 0,0 1 0,1 0 0,0 0 0,0 0 0,-1-1 0,1 1 0,-1 0 0,1 0 0,-1 0 0,0 0 0,1-1 0,-1 2 0,1-2 0,-1 2 0,1-2 0,0 0 0,0 2 0,-1-2 0,0 2 0,0-2 0,0 1 0,1 0 0,-1 0 0,1 0 0,-1 0 0,0-1 0,0 1 0,0 0 0,0 0 0,0-1 0,0 1 0,0 0 0,0-1 0,0 2 0,0-2 0,0-9 0,0 4 0,0-6 0,0 6 0,0 1 0,0-2 0,0 2 0,0-2 0,0 2 0,0-1 0,0 0 0,0 0 0,0 0 0,0 0 0,0 1 0,0-2 0,0 1 0,0 0 0,0 1 0,0-1 0,2 1 0,0 0 0,1 0 0,-1 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2"/>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3"/>
    </inkml:context>
    <inkml:brush xml:id="br0">
      <inkml:brushProperty name="width" value="0.1" units="cm"/>
      <inkml:brushProperty name="height" value="0.1" units="cm"/>
      <inkml:brushProperty name="color" value="#A0A0A0"/>
    </inkml:brush>
  </inkml:definitions>
  <inkml:trace contextRef="#ctx0" brushRef="#br0">0 1 24575,'1'6'0,"-1"0"0,1-5 0,-1 1 0,1 1 0,-1-1 0,1 2 0,-1-1 0,1-2 0,0 3 0,1-3 0,-1 2 0,0-1 0,1 0 0,-1 1 0,0-1 0,1 0 0,0 0 0,-1 0 0,0 1 0,0 0 0,-1 0 0,2-1 0,-2 0 0,2 1 0,-1-1 0,-1 1 0,0 0 0,0 0 0,0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2:21.386"/>
    </inkml:context>
    <inkml:brush xml:id="br0">
      <inkml:brushProperty name="width" value="0.1" units="cm"/>
      <inkml:brushProperty name="height" value="0.1" units="cm"/>
      <inkml:brushProperty name="color" value="#A0A0A0"/>
    </inkml:brush>
  </inkml:definitions>
  <inkml:trace contextRef="#ctx0" brushRef="#br0">83 263 24575,'0'-5'0,"0"1"0,0 2 0,0 1 0,0-1 0,0 1 0,0-1 0,0 1 0,0-1 0,0 0 0,0 1 0,0 0 0,0-1 0,0 1 0,-1-1 0,0 1 0,1 0 0,-1-1 0,1 1 0,-1 0 0,1-1 0,-2 1 0,2 0 0,-1 0 0,1-1 0,0 0 0,0 1 0,-1-1 0,0 1 0,0 0 0,1 0 0,-1 0 0,0 0 0,1-1 0,-1 1 0,1-1 0,-1 0 0,1 1 0,-1 0 0,1-1 0,-1 1 0,1-1 0,-1 1 0,1 0 0,0-1 0,-1 1 0,1-1 0,0 1 0,-1-1 0,0 1 0,1-1 0,-1 1 0,1 0 0,-1-1 0,1 1 0,0-1 0,-1 1 0,1-1 0,-1 1 0,1 0 0,0-1 0,0 1 0,-1 0 0,1-1 0,0 1 0,0-1 0,-1 1 0,0 0 0,0-1 0,1 0 0,0 1 0,-1-1 0,1 1 0,-1 0 0,1-1 0,-1 1 0,1-1 0,0 1 0,-1 0 0,1-1 0,-1 1 0,1-1 0,-1 2 0,1-2 0,-1 1 0,1-1 0,-1 1 0,1 0 0,-1 0 0,1-1 0,-1 1 0,1-1 0,0 1 0,-1 0 0,1-1 0,-1 1 0,1-1 0,-1 1 0,1 0 0,-1-1 0,1 1 0,-1 0 0,1-1 0,-1 2 0,1-3 0,-1 2 0,1-1 0,0 1 0,-1 0 0,1-1 0,-1 1 0,1 0 0,-1 0 0,1 0 0,-1-1 0,1 0 0,0 1 0,0-1 0,0 1 0,-1 0 0,1-1 0,0 1 0,-1-1 0,0 1 0,1 0 0,0 0 0,-1-1 0,1 0 0,0 1 0,-1-1 0,1 1 0,0 0 0,-1-1 0,1 1 0,0-1 0,-1 1 0,1 0 0,-1-1 0,1 1 0,-1 0 0,1-1 0,0 1 0,-1-1 0,0 1 0,1 0 0,-1 0 0,1-1 0,-1 1 0,1-1 0,-1 1 0,0-1 0,0 1 0,1 0 0,-1 0 0,1 0 0,-1-1 0,0 1 0,0 0 0,1 0 0,-1 0 0,1 0 0,0-1 0,-1 1 0,1 0 0,-1-1 0,1 1 0,0-1 0,0 1 0,-1 0 0,1-1 0,0 1 0,-2 0 0,2-1 0,-1 1 0,1-1 0,-1 1 0,1 0 0,-1 0 0,0-1 0,1 1 0,-1 0 0,1-1 0,-1 1 0,1 0 0,-1 0 0,0-1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2:21.387"/>
    </inkml:context>
    <inkml:brush xml:id="br0">
      <inkml:brushProperty name="width" value="0.1" units="cm"/>
      <inkml:brushProperty name="height" value="0.1" units="cm"/>
      <inkml:brushProperty name="color" value="#A0A0A0"/>
    </inkml:brush>
  </inkml:definitions>
  <inkml:trace contextRef="#ctx0" brushRef="#br0">116 268 24575,'-1'-3'0,"1"-1"0,-1 4 0,1-2 0,0 1 0,0-1 0,0 1 0,-1-1 0,1 1 0,-2 0 0,2 0 0,-1-1 0,1 1 0,-1 0 0,0-1 0,0 2 0,1-1 0,0-1 0,-1 1 0,1-2 0,0 2 0,-1 0 0,1 0 0,-2 0 0,2 0 0,0-1 0,-1 1 0,1 0 0,-1 0 0,1 0 0,-1-1 0,1 1 0,0-1 0,-1 1 0,1 0 0,-1 0 0,1 0 0,-1-1 0,1 1 0,0 0 0,-1-1 0,1 1 0,-2-1 0,2 0 0,0 1 0,-1 0 0,1 0 0,-1-1 0,1 1 0,-1 0 0,1 0 0,0 0 0,-1-1 0,1 1 0,-1 0 0,1 0 0,-1-1 0,0 0 0,1 1 0,0-1 0,-1 1 0,1 0 0,-1 0 0,0 0 0,1-1 0,-1 1 0,1 0 0,0 0 0,-1-1 0,1 1 0,-1 0 0,1 0 0,-1-1 0,0 1 0,1 0 0,-1 0 0,0 0 0,1-1 0,0 1 0,-1 0 0,1 0 0,-1-1 0,0 1 0,1 0 0,-1 0 0,1-1 0,0 1 0,-1 0 0,0 0 0,0 0 0,1-1 0,-1 1 0,1 0 0,-1 0 0,1-1 0,-1 1 0,1 0 0,-1-1 0,0 1 0,1 0 0,-1 0 0,1 0 0,-1-1 0,0 1 0,0 0 0,1-1 0,0 1 0,-1-1 0,1 1 0,-1 0 0,1-1 0,0 1 0,-1 0 0,1 0 0,0-1 0,-1 1 0,0 0 0,1-1 0,-1 1 0,1-1 0,0 1 0,-1-1 0,1 1 0,-1-1 0,1 1 0,0-1 0,-1 1 0,1 0 0,0-1 0,-1 1 0,1-1 0,-1 1 0,1-1 0,0 1 0,0 0 0,-1-1 0,1 1 0,-1-1 0,1 1 0,-1 0 0,1-1 0,-1 0 0,1 1 0,0 0 0,-1 0 0,1-1 0,-1 1 0,1 0 0,-1 0 0,0 0 0,0-1 0,1 1 0,-1-1 0,1 0 0,-1 1 0,0 0 0,0 0 0,1-1 0,-1 1 0,1-1 0,-1 1 0,1 0 0,-1 0 0,0-1 0,1 1 0,-2-1 0,2 1 0,-1 0 0,1-1 0,-1 1 0,1-1 0,-1 1 0,1 0 0,-1 0 0,0-1 0,1 0 0,-1 1 0,1-1 0,0 2 0,-1-2 0,0 1 0,1 0 0,-1-1 0,1 0 0,0 1 0,0-1 0,-1 1 0,1 0 0,-1-1 0,1 1 0,0 0 0,-1 0 0,1 0 0,-1-1 0,0 2 0,-1-1 0,0 1 0,1 0 0,0-1 0,0 0 0,0 0 0,-1 0 0,1 1 0,-1 0 0,1-1 0,0 1 0,-1-1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2:21.388"/>
    </inkml:context>
    <inkml:brush xml:id="br0">
      <inkml:brushProperty name="width" value="0.1" units="cm"/>
      <inkml:brushProperty name="height" value="0.1" units="cm"/>
      <inkml:brushProperty name="color" value="#A0A0A0"/>
    </inkml:brush>
  </inkml:definitions>
  <inkml:trace contextRef="#ctx0" brushRef="#br0">1 0 24575,'0'4'0,"0"-1"0,0-1 0,0-1 0,0 0 0,0 1 0,0-1 0,0 1 0,0-1 0,1 1 0,-1-1 0,0 1 0,0-1 0,0 0 0,1 1 0,-1-1 0,1 0 0,0 0 0,0 0 0,0 0 0,0 1 0,0-1 0,0 0 0,-1 0 0,1 0 0,-1 0 0,1 0 0,0 1 0,0-1 0,-1 1 0,0-1 0,1 0 0,-1 1 0,1 0 0,-1-1 0,2 0 0,-2 0 0,1 1 0,-1-1 0,1 0 0,0 0 0,-1 0 0,1 0 0,0 0 0,0 1 0,0-1 0,-1 0 0,1 0 0,0 1 0,0-1 0,0 0 0,-1 0 0,1 0 0,-1 1 0,1-1 0,-1 1 0,1-2 0,-1 3 0,2-2 0,-2 0 0,1 0 0,0 0 0,-1 0 0,1 0 0,0 1 0,-1-1 0,1 1 0,-1-1 0,0 0 0,1 1 0,-1 0 0,2-1 0,-2 1 0,1-1 0,-1 0 0,1 0 0,-1 1 0,1-2 0,-1 2 0,1-1 0,-1 1 0,0-1 0,1 1 0,0-1 0,-1 0 0,1 1 0,-1-1 0,1 1 0,-1-1 0,1 0 0,-1 0 0,0 1 0,0-1 0,0 1 0,1-1 0,-1 1 0,0-1 0,0 1 0,0-1 0,1 0 0,-1 0 0,1 1 0,0-1 0,-1 0 0,0 1 0,1 0 0,-1-1 0,0 1 0,1-1 0,0 0 0,-1 1 0,1-1 0,-1 0 0,0 0 0,1 1 0,-1-1 0,0 1 0,0-1 0,1 1 0,-1-1 0,1 1 0,-1-1 0,0 0 0,1 1 0,-1-1 0,1 1 0,-1-2 0,0 3 0,1-2 0,-1 0 0,1 1 0,-1-1 0,0 0 0,0 1 0,0-1 0,1 0 0,-1 0 0,1 1 0,-1-1 0,0 1 0,1-1 0,-1 1 0,0-1 0,0 0 0,1 1 0,-1-1 0,1 0 0,-1 1 0,0-1 0,0 1 0,1 0 0,-1-1 0,0 0 0,0 1 0,2-1 0,-2 0 0,1 0 0,-1 1 0,0-1 0,1 0 0,-1 0 0,0 0 0,1 2 0,-1-2 0,0 1 0,1-1 0,-1 0 0,0 1 0,1-1 0,-1 0 0,0 1 0,0-1 0,1 0 0,-1 1 0,0 0 0,0-1 0,0 0 0,1 1 0,0-1 0,-1 1 0,0-1 0,1 0 0,-1 1 0,0-1 0,0 1 0,0 0 0,1-1 0,-1 1 0,0-1 0,0 1 0,1-1 0,-1 0 0,1 1 0,-1-1 0,0 1 0,0-1 0,0 1 0,0-1 0,0 1 0,1-1 0,-1 1 0,0-1 0,0 0 0,0 1 0,0-1 0,0 0 0,0 1 0,0 0 0,0-1 0,0 1 0,0-1 0,0-5 0,0 3 0,0-4 0,0 3 0,0 1 0,0-1 0,0 1 0,0-1 0,0 1 0,0 0 0,0-1 0,0 0 0,0 1 0,0-1 0,0 1 0,0-1 0,0 1 0,0-1 0,0 1 0,0 0 0,1 0 0,0 0 0,1 0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2:21.390"/>
    </inkml:context>
    <inkml:brush xml:id="br0">
      <inkml:brushProperty name="width" value="0.1" units="cm"/>
      <inkml:brushProperty name="height" value="0.1" units="cm"/>
      <inkml:brushProperty name="color" value="#A0A0A0"/>
    </inkml:brush>
  </inkml:definitions>
  <inkml:trace contextRef="#ctx0" brushRef="#br0">90 249 24575,'0'-4'0,"0"1"0,0 2 0,-2 0 0,2-1 0,-1 2 0,1-2 0,-1 1 0,1 0 0,-1-1 0,1 1 0,-1 0 0,0-1 0,0 1 0,1 0 0,-1-1 0,1 1 0,-1 0 0,0-1 0,0 1 0,1-1 0,-1 1 0,1 0 0,-1 0 0,1-1 0,-1 1 0,0-1 0,1 0 0,0 1 0,-2 0 0,2-1 0,-1 2 0,1-2 0,-1 1 0,1-1 0,-1 1 0,1 0 0,-1 0 0,1-1 0,-1 1 0,0-1 0,0 2 0,1-2 0,-1 1 0,0-1 0,1 1 0,-1 0 0,1-1 0,-1 1 0,1-1 0,-1 2 0,1-3 0,-1 2 0,1 0 0,-1-1 0,1 1 0,-1 0 0,0-1 0,1 1 0,-1 0 0,1-1 0,-1 1 0,1 0 0,0-1 0,0 0 0,0 1 0,-1-1 0,1 1 0,0 0 0,-1 0 0,1-1 0,-1 1 0,1 0 0,0-1 0,-1 0 0,1 1 0,-1-1 0,0 1 0,1 0 0,-1-1 0,1 1 0,0-1 0,0 1 0,0 0 0,0-1 0,0 0 0,-1 1 0,1 0 0,0-1 0,0 1 0,-1-1 0,1 0 0,-1 1 0,1 0 0,0 0 0,-1-1 0,1 0 0,-1 1 0,0 0 0,0 0 0,1-1 0,-1 1 0,1 0 0,-1 0 0,1 0 0,-1-1 0,0 1 0,0 0 0,1 0 0,-1-1 0,0 1 0,0-1 0,0 1 0,1-1 0,0 1 0,-1 0 0,0-1 0,0 1 0,1 0 0,-1 0 0,0-1 0,0 1 0,1-1 0,-1 1 0,1 0 0,-1 0 0,0-1 0,0 1 0,1-1 0,-1 2 0,1-2 0,-1 1 0,1-1 0,-1 1 0,1-1 0,0 1 0,-2-1 0,2 1 0,0 0 0,-1 0 0,1-1 0,-1 1 0,1 0 0,-1-2 0,1 2 0,0 0 0,-1 0 0,0-1 0,0 1 0,1-1 0,-1 1 0,1 0 0,-1 0 0,0 0 0,0 0 0,0-1 0,1 0 0,-1 1 0,1 0 0,-1 0 0,0-1 0,1 1 0,-1 0 0,1-1 0,0 1 0,0-1 0,0 1 0,0-1 0,0 1 0,0-1 0,0 1 0,0 0 0,0-1 0,0 1 0,0 0 0,0-1 0,0 1 0,1-1 0,0 2 0,0-1 0,0 4 0,-1-2 0,0 2 0,0-2 0,0 0 0,0 1 0,0-1 0,0 1 0,0-1 0,0 1 0,0 0 0,0-1 0,0 1 0,0-1 0,1 0 0,0 0 0,-1 0 0,1 0 0,-1 1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2:21.391"/>
    </inkml:context>
    <inkml:brush xml:id="br0">
      <inkml:brushProperty name="width" value="0.1" units="cm"/>
      <inkml:brushProperty name="height" value="0.1" units="cm"/>
      <inkml:brushProperty name="color" value="#A0A0A0"/>
    </inkml:brush>
  </inkml:definitions>
  <inkml:trace contextRef="#ctx0" brushRef="#br0">11 23 24575,'-1'-4'0,"-1"-1"0,1 3 0,0 0 0,0 1 0,1 0 0,-1 0 0,1 0 0,-1-1 0,1 1 0,-1 0 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2:21.392"/>
    </inkml:context>
    <inkml:brush xml:id="br0">
      <inkml:brushProperty name="width" value="0.1" units="cm"/>
      <inkml:brushProperty name="height" value="0.1" units="cm"/>
      <inkml:brushProperty name="color" value="#A0A0A0"/>
    </inkml:brush>
  </inkml:definitions>
  <inkml:trace contextRef="#ctx0" brushRef="#br0">78 196 24575,'0'-4'0,"0"-1"0,-1 3 0,0 0 0,0-1 0,1 2 0,-1-1 0,1-1 0,-1 2 0,0-1 0,1 1 0,-1 0 0,1 0 0,-1-1 0,1 1 0,0-1 0,0 1 0,0 0 0,-2-1 0,2 1 0,-1 0 0,0 0 0,1-1 0,-2 1 0,1 0 0,1 0 0,-1 0 0,0 0 0,0 0 0,1-1 0,-1 2 0,0-2 0,0 0 0,0 2 0,0-2 0,0 1 0,0 0 0,1 0 0,0 0 0,-1-1 0,1 1 0,-1 0 0,1-1 0,0 1 0,-1-1 0,1 1 0,-2 0 0,2-1 0,-1 1 0,0 0 0,1 0 0,-1 0 0,1-1 0,-1 1 0,1-1 0,0 1 0,-1 0 0,1-1 0,-1 1 0,0-1 0,0 1 0,1 0 0,-1 0 0,1 0 0,-2-1 0,2 1 0,-1 0 0,1 0 0,-1 0 0,1-2 0,-1 3 0,1-2 0,-2 1 0,2 0 0,-1 0 0,0-1 0,1 1 0,-1 0 0,1 0 0,0-1 0,-1 1 0,1 0 0,-1-1 0,0 1 0,0 0 0,1 0 0,-1-1 0,1 1 0,0-1 0,-1 1 0,0 0 0,0 0 0,1-1 0,-1 0 0,1 1 0,-1 0 0,1-1 0,-1 1 0,1 0 0,-1-1 0,0 1 0,1 0 0,0 0 0,-1-1 0,1 1 0,-1-1 0,1 0 0,-1 2 0,1-2 0,-1 1 0,0 0 0,0 0 0,1-1 0,-1 1 0,0-1 0,1 1 0,-1 0 0,1-1 0,-1 0 0,0 1 0,1 0 0,-1 0 0,1-1 0,-1 1 0,1 0 0,-1-1 0,1 1 0,0-1 0,-1 1 0,1 0 0,0-1 0,0 1 0,0-1 0,0 1 0,0 0 0,0-1 0,0 1 0,0 0 0,0-1 0,0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2:21.393"/>
    </inkml:context>
    <inkml:brush xml:id="br0">
      <inkml:brushProperty name="width" value="0.1" units="cm"/>
      <inkml:brushProperty name="height" value="0.1" units="cm"/>
      <inkml:brushProperty name="color" value="#A0A0A0"/>
    </inkml:brush>
  </inkml:definitions>
  <inkml:trace contextRef="#ctx0" brushRef="#br0">11 20 24575,'-1'-4'0,"0"0"0,1 3 0,0 1 0,-2-2 0,2 1 0,-1 0 0,0 0 0,0 1 0,0-2 0,-1 1 0,2 0 0,-1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2:21.394"/>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79"/>
    </inkml:context>
    <inkml:brush xml:id="br0">
      <inkml:brushProperty name="width" value="0.1" units="cm"/>
      <inkml:brushProperty name="height" value="0.1" units="cm"/>
      <inkml:brushProperty name="color" value="#A0A0A0"/>
    </inkml:brush>
  </inkml:definitions>
  <inkml:trace contextRef="#ctx0" brushRef="#br0">167 482 24575,'0'-8'0,"0"2"0,0 3 0,-3 2 0,3-2 0,-2 2 0,2-3 0,-2 2 0,2 0 0,-2-1 0,2 0 0,-2 1 0,1-2 0,-1 3 0,2-2 0,-2 0 0,2 1 0,-2 0 0,1-2 0,-1 2 0,1-1 0,0 0 0,1 1 0,-2 0 0,1-2 0,-1 2 0,1-1 0,0 0 0,1 1 0,-2 0 0,2-2 0,-2 3 0,1-3 0,-1 2 0,2-1 0,-2 1 0,2-1 0,-2 1 0,2-1 0,-2 1 0,1-2 0,-1 4 0,2-4 0,-2 2 0,1-1 0,0 0 0,0 1 0,1-1 0,-2 1 0,2-2 0,-2 3 0,1-3 0,0 2 0,1 0 0,-2-2 0,2 2 0,-2-1 0,1 0 0,0 1 0,-1-1 0,2 0 0,-1 0 0,1 1 0,0-1 0,-1 0 0,1 1 0,-1-2 0,1 2 0,-1 0 0,0-1 0,0 0 0,0 0 0,1 1 0,-1-1 0,0 0 0,1 1 0,-2-2 0,1 2 0,0 0 0,0-2 0,1 2 0,-1-2 0,1 2 0,0 0 0,0-2 0,0 1 0,-1 0 0,1 1 0,-1-1 0,1 0 0,-1 0 0,0-1 0,0 2 0,1 0 0,-1-1 0,0 0 0,0 0 0,-1 1 0,1-1 0,0 1 0,0-1 0,0 1 0,0 0 0,-1-1 0,2 1 0,-2-1 0,0 1 0,1 0 0,0-1 0,0 1 0,-1-1 0,1 0 0,-1 0 0,2 0 0,-1 1 0,-1-1 0,1 0 0,-2 1 0,3-1 0,-2 2 0,1-3 0,-1 3 0,2-3 0,-2 2 0,2 0 0,-2-1 0,1 0 0,-1 1 0,2-2 0,-2 3 0,2-3 0,-2 2 0,2 0 0,-2-1 0,1 0 0,1 0 0,-2 0 0,2 1 0,-1-1 0,0 1 0,0-1 0,-1 0 0,2 1 0,-1-2 0,0 2 0,1 0 0,-2-1 0,0 0 0,1 1 0,0-2 0,0 2 0,1 0 0,-2-1 0,0 1 0,1 0 0,-1-1 0,2 0 0,-3 1 0,3-1 0,-2 1 0,1-1 0,0 1 0,0-1 0,1 0 0,0 1 0,0-2 0,0 2 0,0-1 0,0 1 0,0-2 0,0 2 0,0-1 0,0 0 0,0 0 0,0 1 0,0-1 0,0 0 0,2 0 0,-1 2 0,2 0 0,-2 6 0,0-3 0,-1 4 0,0-4 0,0 1 0,0 0 0,0 0 0,0 0 0,0 0 0,0-1 0,0 2 0,0-2 0,0 2 0,0-2 0,1 0 0,1 1 0,-1-1 0,0 0 0,0 1 0,0-1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2:21.395"/>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2:21.396"/>
    </inkml:context>
    <inkml:brush xml:id="br0">
      <inkml:brushProperty name="width" value="0.1" units="cm"/>
      <inkml:brushProperty name="height" value="0.1" units="cm"/>
      <inkml:brushProperty name="color" value="#A0A0A0"/>
    </inkml:brush>
  </inkml:definitions>
  <inkml:trace contextRef="#ctx0" brushRef="#br0">1 0 24575,'0'0'0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2:21.397"/>
    </inkml:context>
    <inkml:brush xml:id="br0">
      <inkml:brushProperty name="width" value="0.1" units="cm"/>
      <inkml:brushProperty name="height" value="0.1" units="cm"/>
      <inkml:brushProperty name="color" value="#A0A0A0"/>
    </inkml:brush>
  </inkml:definitions>
  <inkml:trace contextRef="#ctx0" brushRef="#br0">51 121 24575,'-1'-4'0,"0"1"0,0 2 0,1 0 0,0-1 0,-1 0 0,1 1 0,-1-1 0,1 1 0,-1 0 0,1 0 0,-1 0 0,0 0 0,0-1 0,0 2 0,0-2 0,0 0 0,0 2 0,1-2 0,-1 1 0,0-1 0,1 1 0,-1 0 0,1 0 0,0 0 0,-2-1 0,2 1 0,1 4 0,0-2 0,1 4 0,-1-3 0,-1-1 0,1 1 0,0 0 0,0-1 0,-1 1 0,1-1 0,-1 1 0,0-1 0,1 1 0,-1-1 0,0 1 0,0-1 0,1 1 0,-1-1 0,1 0 0,-1 1 0,1-1 0,-1 0 0,1 1 0,-1-1 0,1 0 0,-1 1 0,2-1 0,-2 1 0,-1-7 0,0 3 0,-1-4 0,1 4 0,-1-1 0,1 1 0,-1 0 0,1-1 0,0 1 0,0-1 0,0 1 0,0-1 0,0 2 0,1-1 0,0 1 0,-1 0 0,1-1 0,-1 0 0,1 1 0,0 0 0,-1-1 0,0 1 0,1 0 0,-1-1 0,1 1 0,-1 0 0,1-1 0,0 1 0,-1-1 0,1 1 0,-1 0 0,1 0 0,-2 0 0,2-1 0,-1 1 0,1 0 0,-2-1 0,2 1 0,-1 0 0,1 0 0,-1 0 0,1-1 0,-1 1 0,1 0 0,-2 0 0,2-1 0,-1 1 0,1-1 0,-1 1 0,1 0 0,0-1 0,-1 1 0,1 0 0,0-1 0,-1 1 0,1 0 0,-2 0 0,2-1 0,0 0 0,0 1 0,-1-1 0,1 1 0,-1 0 0,1-1 0,-1 1 0,1 0 0,0-1 0,-1 1 0,1 0 0,-1-1 0,1 1 0,0 0 0,-1-1 0,1 1 0,-1-1 0,1 1 0,-1 0 0,1-1 0,-1 1 0,1-1 0,0 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2:21.389"/>
    </inkml:context>
    <inkml:brush xml:id="br0">
      <inkml:brushProperty name="width" value="0.1" units="cm"/>
      <inkml:brushProperty name="height" value="0.1" units="cm"/>
      <inkml:brushProperty name="color" value="#A0A0A0"/>
    </inkml:brush>
  </inkml:definitions>
  <inkml:trace contextRef="#ctx0" brushRef="#br0">18 39 24575,'0'-4'0,"0"0"0,0 3 0,0 0 0,0-1 0,0 1 0,0 0 0,0-1 0,0 1 0,-1 0 0,1-1 0,-1 1 0,1-1 0,-1 1 0,0 0 0,0 0 0,0 0 0,0 1 0,-1-1 0,1 3 0,0-1 0,1 1 0,0-1 0,0 1 0,0-1 0,0 0 0,0 1 0,0-1 0,0 0 0,0 1 0,0-1 0,0 1 0,0-1 0,0 1 0,0-1 0,0 1 0,0-1 0,0 1 0,0-1 0,-1-4 0,1 2 0,-1-4 0,1 4 0,-1-1 0,1 1 0,-1-1 0,0 1 0,1 0 0,0-1 0,-1 1 0,1-1 0,0 0 0,0 1 0,0 0 0,0-1 0,0 1 0,0-1 0,0 1 0,0 0 0,1 0 0,-1 0 0,2 0 0,-1 0 0,0 0 0,1 1 0,0 0 0,-1-1 0,0 1 0,1 0 0,-1 0 0,0 0 0,1 0 0,0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36"/>
    </inkml:context>
    <inkml:brush xml:id="br0">
      <inkml:brushProperty name="width" value="0.1" units="cm"/>
      <inkml:brushProperty name="height" value="0.1" units="cm"/>
      <inkml:brushProperty name="color" value="#A0A0A0"/>
    </inkml:brush>
  </inkml:definitions>
  <inkml:trace contextRef="#ctx0" brushRef="#br0">82 237 24575,'0'-4'0,"0"0"0,0 3 0,0 0 0,0-1 0,0 1 0,0-1 0,0 1 0,0 0 0,0-1 0,0 1 0,0 0 0,-1-1 0,1 1 0,0-1 0,-2 1 0,2 0 0,-1 0 0,1 0 0,-1 0 0,1-1 0,-1 1 0,1 0 0,-1 0 0,1 0 0,-1-1 0,1 1 0,0-1 0,-1 1 0,0 0 0,0 1 0,1-2 0,-1 1 0,1 0 0,-2-1 0,2 1 0,-1 0 0,1 0 0,0-1 0,-1 1 0,1-1 0,-1 1 0,1 0 0,0 0 0,-1-1 0,1 1 0,0 0 0,-1 0 0,1-1 0,-1 1 0,1-1 0,-1 2 0,1-2 0,-1 1 0,1-1 0,0 1 0,-1 0 0,1 0 0,-1-1 0,1 1 0,0-1 0,0 1 0,-1 1 0,1-2 0,-1 1 0,1-1 0,-1 1 0,1 0 0,-1 0 0,1-1 0,0 1 0,-1-1 0,1 1 0,-1 0 0,1 0 0,-1-1 0,1 1 0,0 0 0,-1 0 0,1-1 0,-1 2 0,1-2 0,-1 1 0,1-1 0,-1 2 0,1-2 0,0 1 0,0 0 0,-2 0 0,2-1 0,-1 2 0,1-2 0,0 1 0,-1 0 0,1-1 0,-1 1 0,1 0 0,-1-1 0,1 1 0,-1 0 0,1-1 0,-1 2 0,1-2 0,0 2 0,-1-2 0,1 0 0,-1 1 0,1 0 0,0 0 0,0-1 0,-1 1 0,1 0 0,-1 0 0,0 0 0,0 0 0,1-1 0,0 1 0,0 0 0,0-1 0,-1 1 0,1 0 0,0 0 0,-1-1 0,1 1 0,-1 0 0,1 0 0,0-1 0,-1 1 0,1 0 0,0-1 0,0 1 0,0 0 0,-1-1 0,1 1 0,-1 0 0,1-1 0,0 1 0,-1 0 0,0 0 0,1 0 0,-1 0 0,1-1 0,0 1 0,-1-1 0,1 1 0,-2 1 0,2-2 0,0 1 0,-1-1 0,1 1 0,-1 0 0,0 0 0,1 0 0,-1 0 0,1 0 0,-1-1 0,0 1 0,0 1 0,1-2 0,-1 1 0,1 0 0,0 0 0,-1 0 0,1 0 0,-1-1 0,1 1 0,-1-1 0,1 1 0,0 1 0,-1-2 0,1 1 0,-1 0 0,1-1 0,-1 1 0,1 0 0,-1 0 0,1 0 0,-1 0 0,0-1 0,1 1 0,-1 0 0,1-1 0,-1 2 0,1-2 0,-1 1 0,0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37"/>
    </inkml:context>
    <inkml:brush xml:id="br0">
      <inkml:brushProperty name="width" value="0.1" units="cm"/>
      <inkml:brushProperty name="height" value="0.1" units="cm"/>
      <inkml:brushProperty name="color" value="#A0A0A0"/>
    </inkml:brush>
  </inkml:definitions>
  <inkml:trace contextRef="#ctx0" brushRef="#br0">113 242 24575,'0'-3'0,"0"0"0,-1 2 0,1 0 0,0 0 0,-1-1 0,1 1 0,-1 0 0,1 0 0,-1 0 0,1 0 0,-1-1 0,1 1 0,-1 0 0,0 0 0,0 0 0,1 0 0,0-1 0,-1 1 0,1-1 0,0 2 0,-1-1 0,0-1 0,0 1 0,1 0 0,0 0 0,-1 0 0,1 0 0,-1 0 0,1 0 0,-1-1 0,1 1 0,0 0 0,-1 0 0,1 0 0,-1 0 0,1 0 0,-1-1 0,1 1 0,0 0 0,-1 0 0,1-1 0,-1 0 0,1 1 0,-1 1 0,1-2 0,0 1 0,-2 0 0,2 0 0,-1 0 0,1 0 0,0 0 0,-1-1 0,1 1 0,-1 0 0,1 0 0,-1 0 0,1-1 0,-1 1 0,1-1 0,-1 1 0,1 1 0,-1-2 0,1 1 0,0 0 0,-1 0 0,1 0 0,-1 0 0,1 0 0,-1-1 0,0 1 0,1 0 0,-1 0 0,1 0 0,-1 0 0,0 0 0,1 0 0,-1-1 0,1 1 0,-1 0 0,1 0 0,-1 0 0,1 0 0,0 0 0,-1 0 0,1-1 0,-1 2 0,1-2 0,-1 1 0,0 0 0,1 0 0,-1 0 0,1 0 0,-2 0 0,2-1 0,-1 1 0,1 0 0,0 0 0,-1 0 0,1 0 0,-1 0 0,1 0 0,-1-1 0,0 1 0,0 0 0,1 0 0,0 0 0,-1-1 0,1 1 0,-1 0 0,1 0 0,0 0 0,-1-1 0,0 1 0,1 0 0,0-1 0,-1 2 0,1-2 0,-1 1 0,1-1 0,0 1 0,-1 0 0,1 0 0,-1-1 0,1 1 0,0-1 0,-1 2 0,1-2 0,0 1 0,-1 0 0,1-1 0,-1 1 0,1 0 0,0 0 0,0 0 0,-1-1 0,1 0 0,-1 1 0,1 0 0,0 0 0,-1-1 0,0 1 0,1 0 0,0 0 0,-1 0 0,1-1 0,-1 1 0,1 0 0,-1 0 0,0 0 0,0-1 0,1 1 0,-1 0 0,1-1 0,-1 2 0,1-2 0,-1 1 0,0-1 0,1 2 0,-1-2 0,0 1 0,1 0 0,-1 0 0,0-1 0,1 1 0,-1 0 0,0 0 0,0 0 0,1-1 0,-1 1 0,1-1 0,0 1 0,-1 0 0,0 0 0,1 0 0,-1-1 0,1 2 0,0-2 0,-1 1 0,1-1 0,-1 1 0,0 0 0,1 0 0,0-1 0,-1 1 0,1-1 0,0 1 0,-1 1 0,1-2 0,-1 1 0,1 0 0,-1 0 0,1 0 0,0 0 0,-2 0 0,1 1 0,-1 0 0,1-1 0,-1 1 0,1-2 0,0 2 0,0-1 0,0 1 0,-1-1 0,1 1 0,0 0 0,-1-1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38"/>
    </inkml:context>
    <inkml:brush xml:id="br0">
      <inkml:brushProperty name="width" value="0.1" units="cm"/>
      <inkml:brushProperty name="height" value="0.1" units="cm"/>
      <inkml:brushProperty name="color" value="#A0A0A0"/>
    </inkml:brush>
  </inkml:definitions>
  <inkml:trace contextRef="#ctx0" brushRef="#br0">1 0 24575,'0'4'0,"0"-1"0,0-2 0,0 0 0,0 0 0,0 1 0,0-1 0,0 0 0,0 0 0,1 1 0,-1-1 0,0 1 0,0-1 0,0 0 0,1 0 0,-1 1 0,1-1 0,0 0 0,0-1 0,0 1 0,0 0 0,0 0 0,-1 0 0,1 1 0,0-1 0,-1-1 0,1 1 0,0 1 0,0-1 0,-1 1 0,0-1 0,1 0 0,-1 0 0,1 1 0,-1-1 0,1 0 0,-1 0 0,1 0 0,0 0 0,0 0 0,0 0 0,-1 1 0,1-1 0,-1-1 0,1 2 0,1-1 0,-2 0 0,1 0 0,-1 0 0,1 0 0,0 0 0,-1 0 0,1 0 0,0 1 0,0-1 0,-1 0 0,1 0 0,-1 1 0,1-1 0,-1 0 0,1 0 0,0 0 0,0 0 0,-1 0 0,1 0 0,-1 1 0,1-1 0,-1 0 0,1 0 0,-1 1 0,1-1 0,0 0 0,-1 1 0,1-1 0,-1 0 0,1 0 0,-1 1 0,1-2 0,-1 2 0,1-1 0,-1 0 0,0 0 0,1 1 0,0-1 0,0 0 0,-1 0 0,0 0 0,1 1 0,-1-1 0,1 0 0,-1 0 0,0 1 0,0-1 0,0 0 0,1 1 0,-1-1 0,0 0 0,0 1 0,0-1 0,1 0 0,-1 0 0,1 0 0,0 1 0,-1-1 0,0 0 0,1 1 0,-1-1 0,0 0 0,1 0 0,-1 1 0,1-1 0,-1 0 0,0 0 0,1 0 0,0 1 0,-1-1 0,0 0 0,0 0 0,1 1 0,-1-1 0,1 1 0,-1-1 0,0 0 0,1 0 0,-1 0 0,1 1 0,-1-1 0,0 1 0,1-2 0,-1 1 0,0 1 0,0-1 0,0 1 0,1-1 0,-1 0 0,0 0 0,1 0 0,-1 1 0,1-1 0,-1 0 0,0 0 0,0 1 0,1-1 0,-1 0 0,0 1 0,1-1 0,0 0 0,-1 0 0,0 1 0,0-1 0,1 0 0,-1 0 0,0 1 0,0-1 0,1 0 0,0 0 0,-1 0 0,1 1 0,-1-1 0,0 0 0,1 0 0,-1 0 0,0 1 0,0-1 0,1 1 0,-1-1 0,1 0 0,-1 0 0,0 0 0,0 1 0,1-1 0,-1 0 0,0 0 0,0 1 0,1-1 0,-1 0 0,0 1 0,0-1 0,1 0 0,-1 1 0,0-1 0,1 0 0,-1 1 0,1-1 0,-1 0 0,0 1 0,0-1 0,0 1 0,1-2 0,-1 2 0,0-1 0,1 0 0,-1 1 0,0-1 0,0 1 0,0-1 0,0 0 0,1 1 0,-1-1 0,0 0 0,0 1 0,0-1 0,0 0 0,0 0 0,0 1 0,0-1 0,0 0 0,0 1 0,0-1 0,0 0 0,0 0 0,0-4 0,0 2 0,0-4 0,0 4 0,0 0 0,0-1 0,0 1 0,0-1 0,0 2 0,0-2 0,0 1 0,0-1 0,0 1 0,0 0 0,0 0 0,0-1 0,0 0 0,0 1 0,0 0 0,0 0 0,1 0 0,0 0 0,1 0 0,-1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40"/>
    </inkml:context>
    <inkml:brush xml:id="br0">
      <inkml:brushProperty name="width" value="0.1" units="cm"/>
      <inkml:brushProperty name="height" value="0.1" units="cm"/>
      <inkml:brushProperty name="color" value="#A0A0A0"/>
    </inkml:brush>
  </inkml:definitions>
  <inkml:trace contextRef="#ctx0" brushRef="#br0">88 225 24575,'0'-3'0,"0"0"0,0 1 0,-2 2 0,2-2 0,-1 2 0,1-2 0,-1 1 0,1 0 0,-1 0 0,1-1 0,-1 2 0,1-2 0,-2 1 0,2 0 0,-1-1 0,1 1 0,-1 1 0,1-2 0,-1 1 0,0-1 0,1 1 0,0 0 0,-1 0 0,0-1 0,0 1 0,1 0 0,-1-1 0,1 2 0,-1-1 0,1-1 0,-1 1 0,0-1 0,0 1 0,1 0 0,-1 0 0,1 0 0,-1 0 0,1-1 0,-1 1 0,1 0 0,-1 1 0,1-2 0,-1 1 0,0-1 0,1 1 0,-1 0 0,1 0 0,-1 0 0,1-1 0,-1 1 0,1 0 0,-1 0 0,1 0 0,-1-1 0,1 1 0,-1 0 0,0-1 0,1 1 0,-1 0 0,1-1 0,-1 1 0,1 0 0,0 0 0,0-1 0,0 1 0,-1-1 0,1 2 0,0-1 0,-1-1 0,1 1 0,-1-1 0,1 1 0,0 0 0,-1 0 0,1 0 0,-1-1 0,1 1 0,-1 0 0,0-1 0,1 1 0,0-1 0,0 1 0,0 0 0,0 0 0,0-1 0,-1 1 0,1 0 0,0-1 0,0 1 0,-1 0 0,1-1 0,-1 1 0,1 0 0,0 0 0,-1-1 0,1 1 0,-1 0 0,0-1 0,1 2 0,-1-2 0,1 1 0,-1 0 0,0 0 0,1 0 0,-1 0 0,0 0 0,0 0 0,1-1 0,-1 1 0,0 0 0,1 0 0,-1-1 0,1 1 0,-1 0 0,0-1 0,1 1 0,-2 0 0,2 0 0,-1 0 0,1-1 0,-1 2 0,1-2 0,-2 1 0,2 0 0,-1 0 0,1-1 0,-1 1 0,1 0 0,-1 0 0,1-1 0,-1 1 0,1 0 0,-1 0 0,0 0 0,1-1 0,-1 1 0,1 0 0,0-1 0,-1 1 0,1 0 0,-1 0 0,1 0 0,-1-1 0,1 1 0,0 0 0,-2 0 0,1-1 0,1 1 0,-1-1 0,1 1 0,0 1 0,-1-2 0,0 1 0,0 0 0,0 0 0,1 0 0,-1 0 0,1-1 0,-1 1 0,0 0 0,1 0 0,-1 0 0,1-1 0,0 1 0,0-1 0,0 1 0,0 0 0,0 0 0,0-1 0,0 1 0,0 0 0,0-1 0,0 1 0,0 0 0,0 0 0,0-1 0,1 1 0,0 0 0,0 1 0,0 2 0,-1-1 0,0 2 0,0-2 0,0 0 0,0 1 0,0-1 0,0 1 0,0-1 0,0 0 0,0 1 0,0-1 0,0 1 0,0-1 0,1-1 0,0 2 0,-1-1 0,1 0 0,-1 0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41"/>
    </inkml:context>
    <inkml:brush xml:id="br0">
      <inkml:brushProperty name="width" value="0.1" units="cm"/>
      <inkml:brushProperty name="height" value="0.1" units="cm"/>
      <inkml:brushProperty name="color" value="#A0A0A0"/>
    </inkml:brush>
  </inkml:definitions>
  <inkml:trace contextRef="#ctx0" brushRef="#br0">11 21 24575,'-1'-4'0,"-1"0"0,1 2 0,0 0 0,0 1 0,1 1 0,-1-2 0,1 1 0,-1 0 0,1 0 0,-1 0 0,0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42"/>
    </inkml:context>
    <inkml:brush xml:id="br0">
      <inkml:brushProperty name="width" value="0.1" units="cm"/>
      <inkml:brushProperty name="height" value="0.1" units="cm"/>
      <inkml:brushProperty name="color" value="#A0A0A0"/>
    </inkml:brush>
  </inkml:definitions>
  <inkml:trace contextRef="#ctx0" brushRef="#br0">77 177 24575,'0'-4'0,"-1"0"0,1 2 0,-1 0 0,0 0 0,0 0 0,0 0 0,1 1 0,0 0 0,-1-1 0,1 0 0,-1 1 0,1 1 0,-1-2 0,1 1 0,0-1 0,-1 1 0,1 0 0,-1 0 0,0 0 0,1 0 0,-1 0 0,0-1 0,0 1 0,0 1 0,1-2 0,-1 1 0,0 0 0,0 0 0,1 0 0,-2 0 0,2 0 0,-1 0 0,0 1 0,0-2 0,0 1 0,0 0 0,1 0 0,0 0 0,-1-1 0,1 1 0,-1 0 0,1-1 0,0 1 0,-1 0 0,1 0 0,-1 0 0,0-1 0,0 1 0,0 1 0,1-1 0,-1-1 0,1 1 0,-1 0 0,1-1 0,0 1 0,-1 0 0,1 0 0,-1 0 0,0-1 0,1 1 0,-1 0 0,1 0 0,-1 0 0,0-1 0,1 1 0,-1 1 0,1-2 0,-2 1 0,2-1 0,-1 2 0,1-2 0,-1 1 0,1 0 0,-1 0 0,0 0 0,0 0 0,1-1 0,-1 2 0,1-2 0,0 1 0,-1 0 0,1 0 0,-1-1 0,0 2 0,1-1 0,-1-1 0,0 1 0,1-1 0,-1 1 0,1 0 0,-1 0 0,1 0 0,-1-1 0,1 1 0,-1 0 0,1 0 0,-1 0 0,0-1 0,1 1 0,-1-1 0,1 2 0,0-1 0,-1-1 0,1 1 0,-1-1 0,1 1 0,-1 1 0,1-2 0,-2 1 0,2 0 0,-1 0 0,0-1 0,1 1 0,-1 0 0,1-1 0,-1 1 0,1 0 0,-1 0 0,0 0 0,1-1 0,-1 1 0,1 0 0,-1 0 0,1 0 0,-1-1 0,1 1 0,0-1 0,-1 1 0,1 1 0,0-2 0,0 1 0,0-1 0,0 1 0,0 0 0,0 0 0,0-1 0,0 1 0,0 0 0,0-1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0"/>
    </inkml:context>
    <inkml:brush xml:id="br0">
      <inkml:brushProperty name="width" value="0.1" units="cm"/>
      <inkml:brushProperty name="height" value="0.1" units="cm"/>
      <inkml:brushProperty name="color" value="#A0A0A0"/>
    </inkml:brush>
  </inkml:definitions>
  <inkml:trace contextRef="#ctx0" brushRef="#br0">20 44 24575,'-2'-9'0,"-1"1"0,1 4 0,0 0 0,0 2 0,2 0 0,-3-1 0,3 1 0,-2-1 0,2 1 0,-2 0 0,1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43"/>
    </inkml:context>
    <inkml:brush xml:id="br0">
      <inkml:brushProperty name="width" value="0.1" units="cm"/>
      <inkml:brushProperty name="height" value="0.1" units="cm"/>
      <inkml:brushProperty name="color" value="#A0A0A0"/>
    </inkml:brush>
  </inkml:definitions>
  <inkml:trace contextRef="#ctx0" brushRef="#br0">11 18 24575,'-1'-3'0,"0"-1"0,1 3 0,-1 1 0,0-2 0,1 2 0,-1-1 0,0 0 0,0 0 0,0 0 0,-1 0 0,2 0 0,-1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44"/>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45"/>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46"/>
    </inkml:context>
    <inkml:brush xml:id="br0">
      <inkml:brushProperty name="width" value="0.1" units="cm"/>
      <inkml:brushProperty name="height" value="0.1" units="cm"/>
      <inkml:brushProperty name="color" value="#A0A0A0"/>
    </inkml:brush>
  </inkml:definitions>
  <inkml:trace contextRef="#ctx0" brushRef="#br0">1 0 24575,'0'0'0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47"/>
    </inkml:context>
    <inkml:brush xml:id="br0">
      <inkml:brushProperty name="width" value="0.1" units="cm"/>
      <inkml:brushProperty name="height" value="0.1" units="cm"/>
      <inkml:brushProperty name="color" value="#A0A0A0"/>
    </inkml:brush>
  </inkml:definitions>
  <inkml:trace contextRef="#ctx0" brushRef="#br0">50 110 24575,'-1'-4'0,"0"1"0,0 2 0,1 0 0,0-1 0,-1 1 0,1 0 0,-1-1 0,1 1 0,-1 0 0,1 0 0,-1 0 0,0 0 0,0 0 0,0 0 0,1 0 0,-1-1 0,0 2 0,0-2 0,0 2 0,0-2 0,1 1 0,-1 0 0,1-1 0,0 1 0,-2 0 0,2 0 0,1 4 0,0-2 0,2 4 0,-2-4 0,-1 0 0,1 1 0,-1 0 0,1-1 0,-1 0 0,1 0 0,-1 1 0,0-1 0,1 1 0,-1-2 0,0 2 0,0-1 0,1 1 0,-1-1 0,1 0 0,-1 0 0,1 0 0,-1 1 0,1-1 0,-1 0 0,2 0 0,-2 1 0,1-1 0,-1 1 0,-1-7 0,0 4 0,-1-5 0,1 4 0,-1 0 0,1-1 0,0 2 0,-1-2 0,1 1 0,0 0 0,0 0 0,0-1 0,0 2 0,1-1 0,0 1 0,-1 0 0,1-1 0,0 1 0,0 0 0,-1 0 0,1-1 0,-1 1 0,1 0 0,-1 0 0,0 0 0,1 0 0,-1-1 0,1 1 0,-1-1 0,1 2 0,0-1 0,-1-1 0,0 1 0,0 0 0,0 0 0,1 0 0,-1 0 0,1 0 0,-1 0 0,1-1 0,-1 1 0,1 0 0,-1 0 0,0 0 0,0 0 0,1-1 0,-1 2 0,1-2 0,-1 1 0,1 0 0,0-1 0,-1 1 0,1 0 0,0 0 0,-2 0 0,2-1 0,-1 1 0,1 0 0,-1 0 0,1 0 0,0-1 0,0 1 0,-1 0 0,1-1 0,-1 1 0,1 0 0,0-1 0,-1 1 0,1 0 0,-1 0 0,1 0 0,0 0 0,-1-1 0,1 1 0,-1-1 0,1 2 0,-1-1 0,1-1 0,-1 1 0,1-1 0,0 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39"/>
    </inkml:context>
    <inkml:brush xml:id="br0">
      <inkml:brushProperty name="width" value="0.1" units="cm"/>
      <inkml:brushProperty name="height" value="0.1" units="cm"/>
      <inkml:brushProperty name="color" value="#A0A0A0"/>
    </inkml:brush>
  </inkml:definitions>
  <inkml:trace contextRef="#ctx0" brushRef="#br0">18 35 24575,'0'-3'0,"0"0"0,0 2 0,0 0 0,0-1 0,0 1 0,0-1 0,-1 1 0,1 0 0,0 0 0,0-1 0,-1 1 0,1 0 0,-1 0 0,0 0 0,0 0 0,0 0 0,-1 1 0,1-1 0,0 3 0,0-1 0,1 1 0,0-2 0,0 2 0,0-1 0,0 0 0,0 1 0,0-1 0,0 0 0,0 1 0,0-1 0,0 0 0,0 0 0,0 1 0,0-1 0,0 0 0,0 0 0,0 1 0,0-1 0,-1-4 0,1 2 0,-1-3 0,1 3 0,-1 0 0,1-1 0,-1 1 0,0 0 0,1 0 0,0-1 0,-1 1 0,1-1 0,0 1 0,0 0 0,0 0 0,0-1 0,0 1 0,0-1 0,0 2 0,0-1 0,1-1 0,-1 1 0,2 0 0,-1 0 0,0 1 0,1-1 0,-1 1 0,0 0 0,1 0 0,0 0 0,-1 0 0,0 0 0,1 0 0,0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29"/>
    </inkml:context>
    <inkml:brush xml:id="br0">
      <inkml:brushProperty name="width" value="0.1" units="cm"/>
      <inkml:brushProperty name="height" value="0.1" units="cm"/>
      <inkml:brushProperty name="color" value="#A0A0A0"/>
    </inkml:brush>
  </inkml:definitions>
  <inkml:trace contextRef="#ctx0" brushRef="#br0">95 262 24575,'0'-5'0,"0"2"0,0 1 0,0 0 0,0 1 0,0 0 0,0-1 0,0 1 0,0-1 0,0 1 0,0 0 0,0-1 0,-1 1 0,1 0 0,0 0 0,-1 0 0,0 0 0,0 0 0,1-1 0,-1 1 0,1 0 0,-1 0 0,0 0 0,1 0 0,-1 0 0,0 0 0,0 0 0,0 3 0,1-1 0,0 2 0,0-2 0,1 0 0,-1 0 0,1 1 0,-1-1 0,0 0 0,0 1 0,1-1 0,-1 0 0,0 1 0,1-2 0,-1 2 0,0-1 0,1 1 0,-1-1 0,1 0 0,0 0 0,-1 0 0,1 0 0,0 1 0,-1-1 0,0 0 0,0 0 0,1 1 0,-1-1 0,0 0 0,0 1 0,0-1 0,0-5 0,0 3 0,0-4 0,-1 2 0,0 1 0,0 1 0,1-2 0,0 2 0,0-1 0,-1 0 0,1 0 0,0 0 0,0 1 0,0 0 0,0-1 0,0 1 0,-1 0 0,1 0 0,0-1 0,0 1 0,-1 0 0,1-1 0,0 1 0,0 0 0,-1 0 0,1 0 0,-1-1 0,1 1 0,-1 0 0,1 0 0,-1 0 0,1-1 0,-1 1 0,1 0 0,-1 0 0,0 0 0,0 0 0,0-1 0,1 1 0,-1-1 0,1 2 0,-1-1 0,0-1 0,0 1 0,1-1 0,0 1 0,-1 1 0,1-2 0,-1 1 0,0 0 0,1-1 0,-1 1 0,1 0 0,-1 0 0,1 0 0,-2 0 0,2-1 0,-1 1 0,1 0 0,-1 0 0,1 0 0,-1 0 0,1-1 0,-1 1 0,1 0 0,-1 0 0,1-1 0,-1 1 0,0 0 0,1-1 0,0 1 0,-1 0 0,1 0 0,-1-1 0,1 1 0,0 0 0,-1 0 0,0-1 0,0 1 0,1 0 0,-1 0 0,1 0 0,-1-1 0,1 1 0,-1 0 0,1 0 0,-1 0 0,1 0 0,-1-1 0,1 2 0,0-2 0,-1 1 0,1 0 0,-1 0 0,1 0 0,-1-1 0,0 1 0,0 0 0,1 0 0,0 0 0,-1-1 0,0 1 0,1 0 0,-1 0 0,1 0 0,-1-1 0,0 1 0,1 0 0,0 0 0,-1 0 0,1 0 0,0-1 0,-1 1 0,1 0 0,-1 0 0,1 0 0,-1 0 0,1-1 0,0 1 0,-1 0 0,1-1 0,-2 2 0,2-2 0,0 1 0,-1 0 0,1-1 0,-1 2 0,1-2 0,0 1 0,-1 0 0,0 0 0,1 0 0,-1 0 0,1-1 0,0 1 0,0-1 0,-1 2 0,1-2 0,-1 1 0,1 0 0,-1 0 0,0 0 0,1-1 0,-1 1 0,0 0 0,1 0 0,-1 0 0,1-1 0,-1 1 0,1 0 0,-1 0 0,0 0 0,0 0 0,1 0 0,-1 0 0,1-1 0,-1 2 0,0-2 0,1 1 0,-1 0 0,1-1 0,-1 1 0,1 0 0,-1 0 0,0 0 0,1-1 0,-1 1 0,1 0 0,-1 1 0,1-2 0,0 1 0,-1-1 0,0 1 0,1 0 0,-1 0 0,1-1 0,0 1 0,-1-1 0,1 1 0,0 0 0,-1 0 0,1-1 0,0 1 0,0 0 0,0 0 0,-1-1 0,1 1 0,-1 0 0,1-1 0,0 1 0,0 0 0,-1 0 0,1-1 0,0 1 0,0 0 0,0-1 0,0 1 0,0 0 0,0-1 0,0 1 0,0 0 0,0-1 0,0 1 0,0 0 0,1 0 0,0 0 0,1 1 0,-1 0 0,0 0 0,1 0 0,-1 0 0,1 0 0,-1 0 0,1 0 0,-1 1 0,1 0 0,-2 0 0,1 0 0,0 0 0,0 0 0,0 0 0,-1 0 0,1 0 0,1 0 0,-2 0 0,1 1 0,-1-1 0,1 0 0,0 0 0,0 0 0,-1 0 0,1 1 0,-1-1 0,1 0 0,-1 0 0,1 0 0,0 1 0,0-2 0,-1 2 0,1-2 0,-1 2 0,1-1 0,0 0 0,0 0 0,-1 0 0,1 0 0,-1 1 0,1-1 0,-1 0 0,1 0 0,-1 0 0,1 0 0,0 0 0,-1 1 0,2-1 0,-2 0 0,2 0 0,-1 0 0,0 0 0,0 0 0,0 0 0,1 0 0,-1 1 0,0-2 0,0 1 0,0 0 0,1-1 0,-1 2 0,0-1 0,0 0 0,0 0 0,1 0 0,-2 0 0,1-1 0,0 2 0,0-1 0,0 0 0,0 0 0,0-1 0,0 1 0,0 0 0,0 0 0,-1 0 0,1 0 0,0 0 0,0 0 0,0 0 0,0-1 0,0 2 0,1-2 0,-2 1 0,2 0 0,-1 1 0,0-2 0,0 1 0,0 0 0,0-1 0,0 2 0,0-1 0,0 0 0,0 0 0,0-1 0,0 1 0,0 0 0,0 0 0,0 0 0,0 1 0,0-1 0,0 0 0,-1 0 0,1-1 0,1 2 0,-1-2 0,0 2 0,-1-2 0,1 2 0,0-1 0,-1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30"/>
    </inkml:context>
    <inkml:brush xml:id="br0">
      <inkml:brushProperty name="width" value="0.1" units="cm"/>
      <inkml:brushProperty name="height" value="0.1" units="cm"/>
      <inkml:brushProperty name="color" value="#A0A0A0"/>
    </inkml:brush>
  </inkml:definitions>
  <inkml:trace contextRef="#ctx0" brushRef="#br0">113 227 24575,'0'-4'0,"0"2"0,0 1 0,0 0 0,-1-1 0,0 1 0,1 0 0,-1-1 0,1 1 0,-1 0 0,0 0 0,0-1 0,0 1 0,1 0 0,-1 0 0,1-1 0,-1 1 0,0 0 0,0 0 0,0 0 0,0 0 0,1 0 0,-1-1 0,1 1 0,-1 1 0,0-2 0,1 1 0,-1 0 0,1-1 0,-1 1 0,1 0 0,-1 0 0,0 0 0,1 0 0,-1-1 0,0 1 0,0 0 0,0-1 0,1 1 0,-1 0 0,1-1 0,-1 2 0,1-2 0,0 1 0,-1 0 0,0-1 0,1 1 0,-1 0 0,1 0 0,0 0 0,0-1 0,-1 1 0,1 0 0,-1 0 0,1-1 0,-2 1 0,2 0 0,-1-1 0,1 1 0,0 0 0,-1 0 0,1-1 0,-2 1 0,2 0 0,-1 0 0,1 0 0,-1-1 0,1 1 0,-1 0 0,0-1 0,1 1 0,0 0 0,-1 0 0,1-1 0,-1 2 0,1-2 0,-1 1 0,0 0 0,0 0 0,1-1 0,-1 1 0,0 0 0,1-1 0,-1 1 0,1 0 0,-1 0 0,0 0 0,0-1 0,1 1 0,-1 0 0,1-1 0,-1 2 0,1-1 0,-1-1 0,0 1 0,1-1 0,-1 1 0,1 1 0,0-2 0,-1 1 0,1-1 0,-1 1 0,1 0 0,-1 0 0,1-1 0,-1 1 0,1 0 0,-1 0 0,1-1 0,-1 1 0,0-1 0,1 1 0,0 0 0,-1 0 0,1 0 0,0-1 0,-1 1 0,1 0 0,-1 0 0,1 0 0,-1-1 0,0 1 0,1 0 0,0-1 0,-1 1 0,1 0 0,-1 0 0,1 0 0,-1 0 0,1-1 0,-1 1 0,1 0 0,0-1 0,-1 1 0,1 0 0,0 0 0,-1-1 0,1 1 0,-1 0 0,1 0 0,-1 0 0,0 0 0,0 0 0,1-1 0,-1 1 0,1 0 0,-1 0 0,0 0 0,0 0 0,1-1 0,-1 1 0,1 0 0,-1 0 0,1 0 0,-1-1 0,1 1 0,-1 0 0,1 0 0,-1 0 0,0 0 0,0-1 0,0 1 0,1 0 0,-2 0 0,1 0 0,0 1 0,0-1 0,1 0 0,-1 0 0,1-1 0,-2 1 0,2 0 0,-1 0 0,0 1 0,0-2 0,0 1 0,1 0 0,-1-1 0,0 2 0,1-2 0,-1 1 0,1 0 0,-1 0 0,0 0 0,0 0 0,-1 1 0,1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31"/>
    </inkml:context>
    <inkml:brush xml:id="br0">
      <inkml:brushProperty name="width" value="0.1" units="cm"/>
      <inkml:brushProperty name="height" value="0.1" units="cm"/>
      <inkml:brushProperty name="color" value="#FFFFFF"/>
    </inkml:brush>
  </inkml:definitions>
  <inkml:trace contextRef="#ctx0" brushRef="#br0">30 80 24575,'0'-3'0,"0"0"0,0 2 0,-1 1 0,0-2 0,0 2 0,0-1 0,0 0 0,1 0 0,-1 0 0,0 0 0,0-1 0,0 2 0,0-1 0,0 0 0,0 0 0,0 0 0,1 0 0,-1-1 0,0 1 0,1 0 0,-1 0 0,1 0 0,-1 0 0,0 0 0,0-1 0,1 2 0,-1-2 0,1 1 0,-1 0 0,0 0 0,1 0 0,-1 0 0,1 0 0,0 0 0,0-1 0,-1 1 0,1 0 0,-1 0 0,1 0 0,-1-1 0,1 1 0,0-1 0,-1 1 0,1 0 0,0 0 0,0 0 0,-1-1 0,1 1 0,0 0 0,-1-1 0,1 1 0,0 0 0,0-1 0,0 1 0,0 0 0,0-1 0,0 1 0,0 0 0,0 0 0,0-1 0,0 1 0,0-1 0,0 1 0,0 0 0,2 3 0,-1-1 0,2 3 0,-3-4 0,1 1 0,-1 1 0,1-2 0,-1 2 0,1-1 0,-1 0 0,1 1 0,-1-1 0,1 0 0,-1 1 0,1-1 0,-1 0 0,0 0 0,1 0 0,-1 1 0,0-1 0,0 0 0,1 0 0,0 0 0,0 0 0,0 0 0,0 1 0,0-2 0,-1 1 0,1 0 0,0 0 0,0 0 0,-1 1 0,2-1 0,-2-1 0,1 1 0,0 1 0,0-1 0,0 0 0,0 0 0,0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32"/>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1"/>
    </inkml:context>
    <inkml:brush xml:id="br0">
      <inkml:brushProperty name="width" value="0.1" units="cm"/>
      <inkml:brushProperty name="height" value="0.1" units="cm"/>
      <inkml:brushProperty name="color" value="#A0A0A0"/>
    </inkml:brush>
  </inkml:definitions>
  <inkml:trace contextRef="#ctx0" brushRef="#br0">146 380 24575,'0'-9'0,"-1"0"0,0 5 0,-1 0 0,0-1 0,1 2 0,-1-1 0,2 0 0,-1 2 0,0-2 0,0 1 0,-1 1 0,2 0 0,-1-1 0,1 0 0,0 0 0,-1 0 0,1 1 0,-3-1 0,2 1 0,0 0 0,-1 0 0,1-1 0,-1 1 0,0 0 0,1-1 0,0 1 0,-1 0 0,0 0 0,1-1 0,-1 2 0,1-2 0,-1 0 0,0 3 0,1-4 0,-1 2 0,0 0 0,2-1 0,-1 1 0,0-1 0,1 1 0,-2-1 0,2 0 0,-1 0 0,0 0 0,0 1 0,-1 0 0,1-1 0,0 1 0,-1 0 0,1 0 0,-1-1 0,2 0 0,-1 1 0,0-2 0,1 2 0,-2 0 0,2-1 0,-2 1 0,1-2 0,0 2 0,0-1 0,0 1 0,0 0 0,-2-1 0,3 1 0,-2 0 0,2-1 0,-2 1 0,1-2 0,-1 3 0,2-3 0,-2 2 0,2 0 0,-2 0 0,0-1 0,1 1 0,0-1 0,0 1 0,1-2 0,-1 3 0,0-2 0,0 1 0,-1-1 0,0 1 0,2 0 0,-1-1 0,0 0 0,1 0 0,-2 0 0,1 1 0,-1 0 0,2-1 0,-2 0 0,2 0 0,-2 1 0,2-1 0,-2 1 0,1-1 0,0 0 0,0 0 0,1 1 0,-1 0 0,0-2 0,1 2 0,-3-1 0,3 0 0,-2 2 0,2-2 0,-2 0 0,1 1 0,-1 0 0,1-2 0,0 2 0,-1-1 0,2 0 0,-1 1 0,0-1 0,0 0 0,-1 1 0,1-1 0,0 1 0,0-1 0,0 1 0,0 0 0,0-2 0,0 2 0,1-2 0,-1 2 0,1 0 0,0-1 0,0 0 0,0 0 0,0 1 0,0-1 0,0 0 0,0 0 0,0 1 0,0-1 0,0-1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33"/>
    </inkml:context>
    <inkml:brush xml:id="br0">
      <inkml:brushProperty name="width" value="0.1" units="cm"/>
      <inkml:brushProperty name="height" value="0.1" units="cm"/>
      <inkml:brushProperty name="color" value="#A0A0A0"/>
    </inkml:brush>
  </inkml:definitions>
  <inkml:trace contextRef="#ctx0" brushRef="#br0">1 0 24575,'0'0'0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34"/>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4:47.635"/>
    </inkml:context>
    <inkml:brush xml:id="br0">
      <inkml:brushProperty name="width" value="0.1" units="cm"/>
      <inkml:brushProperty name="height" value="0.1" units="cm"/>
      <inkml:brushProperty name="color" value="#A0A0A0"/>
    </inkml:brush>
  </inkml:definitions>
  <inkml:trace contextRef="#ctx0" brushRef="#br0">0 1 24575,'1'3'0,"-1"0"0,0-3 0,0 1 0,1 0 0,-1 0 0,0 1 0,0 0 0,1-2 0,-1 2 0,1-2 0,0 2 0,-1-1 0,1 0 0,0 0 0,-1 0 0,1 0 0,0 0 0,0 0 0,-1 0 0,1 1 0,-1-1 0,1 0 0,-1 0 0,1 0 0,0 0 0,-1 1 0,0-1 0,0 0 0,0 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26:09.877"/>
    </inkml:context>
    <inkml:brush xml:id="br0">
      <inkml:brushProperty name="width" value="0.05" units="cm"/>
      <inkml:brushProperty name="height" value="0.05" units="cm"/>
      <inkml:brushProperty name="color" value="#A0A0A0"/>
    </inkml:brush>
  </inkml:definitions>
  <inkml:trace contextRef="#ctx0" brushRef="#br0">7 16 24575,'3'5'0,"-2"-1"0,0-2 0,0 1 0,-1-1 0,2 0 0,-2 0 0,1 0 0,0 0 0,0-1 0,0 1 0,0 0 0,-1 0 0,2-1 0,-2 1 0,1-1 0,0 0 0,0 0 0,0 0 0,0 0 0,-2-6 0,1 4 0,-3-7 0,3 6 0,-1 0 0,0 0 0,1-1 0,-1 1 0,0 1 0,1-1 0,-1 1 0,-1-1 0,2 0 0,-1 1 0,1-1 0,-1 1 0,1-1 0,-1 1 0,0 0 0,1-1 0,-1 0 0,0 1 0,0-1 0,-1 2 0,2-2 0,-2 2 0,2-2 0,-2 2 0,2-2 0,-2 2 0,2 3 0,0-2 0,0 4 0,2-4 0,-2 1 0,2 0 0,0 1 0,-1-1 0,1 0 0,-1 0 0,0 0 0,1 1 0,0-1 0,-1 0 0,1 0 0,-1 1 0,1-1 0,0-1 0,-2 1 0,2-2 0,-2 2 0,2 0 0,-2 0 0,2-1 0,-1 1 0,1-1 0,-2 1 0,2 0 0,-2-1 0,1 1 0,0-1 0,-1 1 0,1-1 0,0 0 0,0 1 0,0 0 0,0-1 0,-1 1 0,1-1 0,-1 1 0,1 1 0,-1-1 0,1 0 0,0 0 0,-1 0 0,2 1 0,-1-1 0,0 0 0,-1 0 0,1 1 0,-1-1 0,1 0 0,-1 0 0,1 0 0,-1 0 0,1-1 0,0 0 0,0 1 0,0-1 0,-1 2 0,1-2 0,-1 1 0,1-1 0,-1 1 0,1 0 0,-1 1 0,2-1 0,-2 0 0,1 0 0,0-1 0,-1 1 0,1-1 0,-1 2 0,1-2 0,0 1 0,0-1 0,0 1 0,-1 0 0,2 0 0,-2 0 0,2-1 0,-2 1 0,1-1 0,0 1 0,-1-1 0,1 1 0,0 0 0,-1 0 0,2 0 0,-2 1 0,1-1 0,0 0 0,0 0 0,1 0 0,-2 1 0,1-1 0,0 0 0,-1 0 0,2 0 0,-2 1 0,1-1 0,0 0 0,-1 0 0,1 0 0,-1 0 0,1-1 0,0 1 0,0-1 0,-1 1 0,1 0 0,0 0 0,0 0 0,-1 0 0,1 1 0,-1-1 0,1-1 0,-1 1 0,1-1 0,-1 1 0,0 0 0,0 0 0,1 0 0,-1 0 0,1-1 0,-4-5 0,2 3 0,-3-5 0,4 3 0,-2 1 0,2 0 0,-2 0 0,2-1 0,-2 2 0,1-1 0,0 1 0,0 0 0,1-1 0,-2 0 0,2 0 0,-2 0 0,2 0 0,-2 0 0,1 0 0,0 0 0,1 0 0,-1 0 0,1 0 0,-1 1 0,0 0 0,1-1 0,-1 1 0,0-1 0,1 0 0,-1-1 0,0 1 0,0 0 0,1 0 0,-2 1 0,2-1 0,-1 1 0,0-1 0,1-1 0,-1 1 0,0 0 0,1 0 0,-1 0 0,0 1 0,1-1 0,-1 1 0,1-2 0,3 7 0,-1-3 0,1 6 0,-1-5 0,-1 0 0,1 0 0,1 1 0,-2-1 0,1 0 0,-1 0 0,2 0 0,-1 1 0,-1-1 0,1 0 0,-2 0 0,2 1 0,0-1 0,-1 0 0,1 0 0,-2 0 0,2 0 0,-2 0 0,2-2 0,-1 2 0,1-2 0,-2 2 0,1-1 0,0 1 0,-1-1 0,2 1 0,-2 0 0,1 0 0,0-1 0,-1 1 0,1-1 0,-1 1 0,0 0 0,0 0 0,0 1 0,0-1 0,0 0 0,0 0 0,0 0 0,0 0 0,0 0 0,1 0 0,-1 0 0,2 0 0,-1 0 0,0 0 0,0 0 0,0 1 0,0-1 0,0 0 0,0 0 0,0 0 0,-1 1 0,0-1 0,1 0 0,-1 0 0,1 0 0,-1 1 0,0-1 0,1 0 0,0 0 0,0 1 0,-1-1 0,0 0 0,0 0 0,-1-1 0,0 0 0,-2-1 0,1 0 0,0 0 0,0 0 0,-1 1 0,1 0 0,0 1 0,-1 0 0,1-2 0,0 2 0,0-2 0,-1 2 0,1-1 0,0 1 0,0 1 0,-2-1 0,1 0 0,-1 1 0,1 0 0,-2 1 0,1 1 0,0 0 0,0-1 0,1 1 0,-1-3 0,1 2 0,1-2 0,-1 0 0,2 1 0,-1-1 0,2 0 0,-2-1 0,2 1 0,-1-1 0,1 2 0,0-1 0,-1-1 0,1 1 0,-1-1 0,1 1 0,0 0 0,-1 1 0,0-1 0,0 0 0,1 0 0,0 0 0,0 0 0,0 0 0,0 0 0,0 1 0,0-1 0,0 0 0,0 0 0,0 1 0,0-1 0,0 0 0,0 0 0,0 1 0,0-1 0,0 0 0,0 0 0,0 0 0,0 1 0,0-1 0,0 0 0,1-1 0,0 0 0,2-1 0,-1 0 0,0 0 0,0 0 0,0 0 0,0 0 0,1 0 0,-1-1 0,0 0 0,1-1 0,-1-1 0,0 1 0,0 0 0,1-1 0,-1 1 0,-1 0 0,1 0 0,-1-1 0,1 1 0,-1 0 0,-1 0 0,0-1 0,0 1 0,0 0 0,0 0 0,0-1 0,0 1 0,0 0 0,0-1 0,0 1 0,0 0 0,0 0 0,0-1 0,0 0 0,0 0 0,0 0 0,0-1 0,0 2 0,0-3 0,0 2 0,0-1 0,0 1 0,0-1 0,0 1 0,0-2 0,0 3 0,0-3 0,0 2 0,0 0 0,0 1 0,0-1 0,0 1 0,0 0 0,0 0 0,0-1 0,-1 1 0,0 0 0,0-2 0,0 2 0,1-3 0,-2 1 0,2 0 0,-3 0 0,3 0 0,-2-1 0,1 0 0,0 1 0,0 0 0,1 1 0,-1-1 0,0 2 0,0 0 0,0 0 0,1-1 0,-1 1 0,0 0 0,0 0 0,1 0 0,-1 0 0,0-1 0,1 1 0,-1-2 0,1 2 0,-1-3 0,0 1 0,0 1 0,1-2 0,0 1 0,0-1 0,-1 1 0,1 0 0,-1 0 0,1 0 0,0-1 0,-1 3 0,1-2 0,-1 1 0,1 0 0,0 0 0,0 1 0,0-1 0,-1 1 0,0 0 0,0-2 0,1 2 0,0-2 0,-1 1 0,1 0 0,-1 0 0,1 0 0,0 1 0,0 0 0,0-1 0,-1 1 0,0 0 0,0 0 0,1 0 0,0-1 0,0 1 0,0 0 0,1 2 0,2 2 0,-1-1 0,1 3 0,-1-2 0,0 0 0,0 0 0,-1 0 0,0 1 0,0-1 0,0 0 0,-1 0 0,1 0 0,-1 1 0,0-1 0,0 0 0,0 0 0,0 0 0,0 1 0,1-1 0,0 0 0,0 0 0,-1 0 0,1 1 0,-1-1 0,1 0 0,0 0 0,-1 0 0,2 1 0,-2-1 0,1 0 0,0 0 0,0 1 0,1-1 0,-2 0 0,2 0 0,-2 0 0,2 1 0,-2-1 0,2 0 0,-1 0 0,1 1 0,-2-1 0,2 1 0,-2 0 0,3 1 0,-2 0 0,0 0 0,2 1 0,-3-3 0,1 2 0,0-2 0,-1 0 0,1 0 0,-1 1 0,0-2 0,0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6T15:00:31.211"/>
    </inkml:context>
    <inkml:brush xml:id="br0">
      <inkml:brushProperty name="width" value="0.1" units="cm"/>
      <inkml:brushProperty name="height" value="0.1" units="cm"/>
      <inkml:brushProperty name="color" value="#004F8B"/>
    </inkml:brush>
  </inkml:definitions>
  <inkml:trace contextRef="#ctx0" brushRef="#br0">1174 275 24575,'6'-4'0,"5"-1"0,-8 3 0,9-2 0,-9 2 0,10-2 0,-1 0 0,-2 2 0,3-2 0,-9 2 0,14 0 0,-12 0 0,26 0 0,-25 2 0,33-1 0,-31 0 0,30-1 0,-29 2 0,21 0 0,-22 0 0,17 2 0,-20 0 0,19 2 0,-19 0 0,15 1 0,-15-2 0,9 4 0,-10-6 0,9 7 0,4 9 0,-6-8 0,3 8 0,-9-15 0,-3 2 0,5 5 0,0 4 0,2 5 0,-2-4 0,-1 6 0,-4-14 0,2 16 0,-3-15 0,0 24 0,-2-23 0,0 28 0,0-28 0,-4 25 0,4-24 0,-6 26 0,6-23 0,-3 25 0,2-26 0,-2 26 0,2-28 0,-1 33 0,2-33 0,-1 34 0,0-35 0,-4 29 0,4-30 0,-6 22 0,6-22 0,-4 23 0,5-23 0,-5 22 0,4-22 0,-10 24 0,10-23 0,-17 25 0,14-26 0,-14 25 0,15-25 0,-13 21 0,14-22 0,-17 22 0,16-21 0,-18 22 0,19-22 0,-17 19 0,15-19 0,-16 20 0,14-18 0,-12 16 0,13-19 0,-16 11 0,14-15 0,-18 10 0,19-11 0,-17 2 0,18-1 0,-22 0 0,19 0 0,-38 0 0,28-2 0,-41 0 0,39 0 0,-48 0 0,49 0 0,-51 0 0,57 0 0,-36 0 0,40 0 0,-32 3 0,32-2 0,-42 8 0,35-8 0,-43 7 0,44-7 0,-52 11 0,52-10 0,-63 11 0,61-11 0,-46 8 0,52-8 0,-39 8 0,38-8 0,-34 10 0,34-9 0,-23 11 0,26-9 0,-26 11 0,29-10 0,-21 14 0,25-14 0,-16 13 0,16-14 0,-12 20 0,11-18 0,-10 22 0,8-22 0,-9 19 0,10-19 0,-6 27 0,9-23 0,-8 31 0,8-32 0,-6 30 0,7-30 0,-4 39 0,4-35 0,-4 36 0,4-39 0,-2 32 0,2-33 0,0 32 0,0-31 0,0 27 0,0-30 0,0 23 0,2-24 0,-2 22 0,2-22 0,-7 26 0,3-25 0,-8 22 0,9-24 0,-8 18 0,8-17 0,-8 22 0,8-21 0,-9 21 0,8-22 0,-8 15 0,10-16 0,-10 17 0,9-18 0,-5 15 0,3-16 0,1 13 0,-1-11 0,-4 17 0,6-17 0,-9 24 0,8-23 0,-8 26 0,9-25 0,-6 18 0,6-21 0,-2 9 0,2-9 0,0 2 0,1-3 0,1 0 0,0 0 0,0 0 0,-1 0 0,0-1 0,0 1 0,0 0 0,2-2 0,-1 5 0,0-4 0,1 9 0,-2-6 0,5 11 0,-4-11 0,6 15 0,-6-15 0,8 11 0,-8-12 0,4 8 0,-5-9 0,2 9 0,0-8 0,5 19 0,-4-16 0,2 16 0,-5-19 0,0 6 0,0-7 0,0-2 0,-2-7 0,2 0 0,-2-4 0,0 3 0,2 2 0,-3-23 0,2 13 0,-6-49 0,6 43 0,-6-57 0,6 58 0,-5-68 0,5 61 0,-3-31 0,0-1 0,1 29 0,-4-36 0,-1 0 0,1 36 0,-4-28 0,1 1 0,7 31 0,1-47 0,7 56 0,4-21 0,-5 30 0,1-17 0,-2 19 0,4-18 0,-6 17 0,11-19 0,-10 19 0,11-17 0,-10 18 0,8-17 0,-6 17 0,14-22 0,-12 20 0,24-22 0,-22 24 0,28-17 0,-27 19 0,41-11 0,-35 13 0,81-6 0,-68 7 0,37-3 0,0 0 0,-37 2 0,36-4 0,3 1 0,-28 3 0,25-3 0,0 1 0,-25 3 0,23-1 0,-2 0 0,-35 1 0,37 0 0,-2 0 0,-39 0 0,36 2 0,-1-1 0,-37 0 0,61-1 0,-68-3 0,32-6 0,-30 6 0,15-9 0,-19 10 0,12-12 0,-19 11 0,17-13 0,-19 10 0,12-15 0,-13 14 0,9-26 0,-8 24 0,4-29 0,-5 28 0,6-24 0,-6 23 0,4-24 0,-5 23 0,0-25 0,0 26 0,2-25 0,-2 27 0,5-25 0,-4 27 0,4-25 0,-4 23 0,2-31 0,-2 27 0,1-33 0,-2 34 0,0-31 0,0 28 0,5-33 0,-4 33 0,6-32 0,-6 37 0,2-37 0,-4 33 0,-4-55 0,0 49 0,-7-50 0,9 53 0,-9-32 0,10 38 0,-14-36 0,12 35 0,-10-32 0,9 32 0,-7-23 0,8 24 0,-10-21 0,11 23 0,-10-21 0,10 23 0,-7-14 0,9 15 0,-8-6 0,8 7 0,-2-6 0,1 8 0,0-9 0,-1 9 0,2-10 0,-1 10 0,0-6 0,-2 8 0,0-2 0,0 3 0,2-2 0,-2 2 0,-10-2 0,7 2 0,-26 0 0,23 0 0,-40 2 0,32-1 0,-48 3 0,45-2 0,-41 2 0,47-1 0,-31 0 0,39-1 0,-29 0 0,32 2 0,-12-5 0,18 2 0,0-6 0,2 4 0,0-3 0,0 4 0,20-5 0,-10 4 0,40-6 0,-27 3 0,49-2 0,-46 2 0,50-4 0,-62 8 0,33-6 0,-44 6 0,16-2 0,-18 2 0,4 0 0,-7 2 0,3-2 0,-4 4 0,9 3 0,-6-4 0,12 13 0,-11-11 0,16 17 0,-16-12 0,20 23 0,-19-21 0,18 33 0,-19-32 0,17 42 0,-18-41 0,22 57 0,-21-51 0,25 73 0,-26-67 0,18 67 0,-22-73 0,10 61 0,-10-66 0,3 68 0,-4-64 0,-7 68 0,5-67 0,-9 57 0,6-59 0,-9 51 0,10-47 0,-8 43 0,12-47 0,-8 44 0,6-48 0,-7 40 0,7-43 0,0 29 0,1-34 0,2 12 0,-4-17 0,2 1 0,-2-2 0,0 0 0,0 0 0,-12 0 0,8 0 0,-44-5 0,36 4 0,-33-5 0,-4-1 0,21 2 0,-30-3 0,0-1 0,31 2 0,-26-3 0,0 2 0,34 4 0,-73-13 0,77 13 0,-38-5 0,47 6 0,-29 2 0,31 1 0,-26 1 0,23 0 0,-15 4 0,13-4 0,-14 6 0,18-7 0,-17 9 0,15-8 0,-14 8 0,13-8 0,-17 7 0,20-5 0,-40 9 0,38-6 0,-42 8 0,43-11 0,-34 11 0,31-13 0,-36 15 0,36-12 0,-31 11 0,35-11 0,-24 9 0,25-10 0,-16 11 0,18-12 0,-12 9 0,13-9 0,-13 10 0,12-11 0,-13 13 0,14-11 0,-16 15 0,17-12 0,-15 18 0,11-17 0,-10 26 0,9-23 0,-9 27 0,12-26 0,-10 26 0,15-26 0,-11 33 0,9-31 0,-7 34 0,6-34 0,-5 34 0,4-34 0,-6 32 0,8-33 0,-9 27 0,8-28 0,-3 26 0,4-27 0,2 33 0,1-32 0,4 38 0,-3-36 0,3 36 0,-3-36 0,4 43 0,-2-43 0,2 40 0,-3-42 0,2 33 0,-2-34 0,-2 25 0,-1-29 0,-4 17 0,4-17 0,-2 11 0,3-11 0,2 20 0,-2-17 0,-3 25 0,0-25 0,-4 18 0,5-21 0,0 13 0,0-14 0,3 9 0,-2-9 0,1 9 0,-1-8 0,1 11 0,1-11 0,2 11 0,-2-11 0,0 6 0,-1-8 0,0 4 0,0-4 0,0 1 0,0-1 0,2 0 0,-2 0 0,2 3 0,-2-2 0,0 4 0,0-5 0,0-2 0,-3-7 0,2-1 0,-3-3 0,4 4 0,0 0 0,-7-11 0,6 10 0,-10-23 0,10 22 0,-4-21 0,5 21 0,-7-19 0,5 19 0,-5-21 0,9 23 0,0-21 0,0 21 0,2-20 0,-1 19 0,0-26 0,1 22 0,1-27 0,-5 27 0,9-30 0,-8 29 0,8-35 0,-7 35 0,7-49 0,-7 43 0,4-33 0,0-4 0,-1 19 0,-2-23 0,2 4 0,2 29 0,6-42 0,-4 57 0,11-31 0,-13 31 0,7-30 0,-9 31 0,9-35 0,-9 34 0,13-32 0,-14 32 0,11-27 0,-13 29 0,8-22 0,-7 25 0,6-21 0,-6 21 0,10-25 0,-9 21 0,12-27 0,-11 25 0,13-19 0,-14 22 0,20-17 0,-19 18 0,21-14 0,-20 15 0,25-19 0,-21 18 0,27-22 0,-26 23 0,22-16 0,-24 17 0,28-11 0,-29 12 0,27-8 0,-26 11 0,33-10 0,-32 8 0,51-8 0,-46 8 0,57-9 0,-44 10 0,45-8 0,-45 8 0,37-8 0,-44 7 0,34-9 0,-39 9 0,32-9 0,-37 9 0,39-12 0,-39 11 0,36-16 0,-26 15 0,26-21 0,-26 15 0,33-30 0,-43 30 0,33-23 0,-39 28 0,16-8 0,-18 9 0,8-1 0,-11 3 0,11 1 0,-8-2 0,23-9 0,-16 7 0,27-12 0,-26 15 0,27-11 0,-26 12 0,27-8 0,-32 7 0,19-2 0,-22 2 0,5 0 0,-6 2 0,-2-2 0,0 1 0,3-12 0,-2 9 0,6-23 0,-6 22 0,5-34 0,-6 29 0,4-33 0,-5 29 0,2-33 0,-2 28 0,-9-46 0,7 43 0,-13-42 0,12 45 0,-13-42 0,11 45 0,-12-41 0,15 46 0,-10-28 0,11 30 0,-10-16 0,10 20 0,-8-15 0,8 15 0,-7-14 0,6 15 0,-6-15 0,7 14 0,-8-15 0,8 15 0,-11-16 0,10 15 0,-14-19 0,14 18 0,-13-24 0,11 24 0,-10-30 0,9 27 0,-8-21 0,10 24 0,-4-4 0,7 8 0,-2 0 0,0 2 0,0-2 0,-2 4 0,-2-2 0,4 0 0,-14-1 0,10 0 0,-21-2 0,18 4 0,-26-2 0,25 2 0,-40-3 0,36 3 0,-40-4 0,43 4 0,-36-1 0,39 2 0,-22 0 0,25 0 0,-11 0 0,10 0 0,-10 0 0,11 0 0,-15 0 0,16 1 0,-20 0 0,18 1 0,-22-2 0,21 0 0,-19 1 0,19 0 0,-12 0 0,15 1 0,-6-1 0,7 0 0,-2-1 0,1 0 0,0 0 0,0 0 0,2 0 0,0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6T15:00:44.553"/>
    </inkml:context>
    <inkml:brush xml:id="br0">
      <inkml:brushProperty name="width" value="0.1" units="cm"/>
      <inkml:brushProperty name="height" value="0.1" units="cm"/>
      <inkml:brushProperty name="color" value="#FFC114"/>
    </inkml:brush>
  </inkml:definitions>
  <inkml:trace contextRef="#ctx0" brushRef="#br0">1749 67 24575,'0'8'0,"2"-2"0,-2-3 0,3 4 0,-2-2 0,1 6 0,1 11 0,-2-11 0,4 55 0,-2-44 0,0 33 0,-1 2 0,1-28 0,-1 31 0,1 0 0,0-34 0,-1 26 0,0-2 0,0-28 0,-2 52 0,0-60 0,0 34 0,0-37 0,0 27 0,0-30 0,-2 23 0,2-24 0,-7 12 0,5-14 0,-6 3 0,5-5 0,-4 7 0,-8 4 0,8-3 0,-5 3 0,12-10 0,-7 0 0,6 0 0,-15 0 0,12-2 0,-15 3 0,12-4 0,-28 7 0,24-6 0,-47 8 0,40-6 0,-56 5 0,46-6 0,-66 2 0,66-5 0,-69 4 0,79-4 0,-72 4 0,72-4 0,-67 3 0,65-2 0,-48 1 0,51-2 0,-37-2 0,41 1 0,-42-2 0,41 2 0,-35 0 0,37 1 0,-32 0 0,33 0 0,-32 0 0,34 1 0,-24 2 0,26-1 0,-19 1 0,19-2 0,-19 4 0,19-5 0,-11 7 0,14-6 0,-7 8 0,7-6 0,-10 7 0,11-5 0,-13 7 0,9-7 0,-18 8 0,16-10 0,-21 9 0,23-9 0,-25 13 0,22-12 0,-21 16 0,24-16 0,-13 17 0,17-15 0,-9 15 0,10-15 0,-6 23 0,6-19 0,-9 34 0,10-28 0,-6 43 0,7-41 0,4 68 0,0-57 0,3 62 0,-3-63 0,0 43 0,-3-53 0,4 45 0,-4-49 0,3 37 0,-4-41 0,0 30 0,-4-32 0,3 25 0,-2-26 0,-2 22 0,1-21 0,-5 23 0,7-24 0,-2 23 0,4-23 0,-2 24 0,2-22 0,-4 23 0,6-22 0,-4 22 0,4-23 0,0 17 0,-2-20 0,2 6 0,-2-7 0,0 0 0,0-1 0,0 0 0,0 0 0,2-2 0,-2 1 0,3-2 0,-2 2 0,2-3 0,-2 4 0,9-2 0,-6 2 0,17 0 0,-15-1 0,30 5 0,-24-4 0,54 8 0,-49-8 0,32 4 0,1 0 0,-31-4 0,43 5 0,2-1 0,-38-5 0,26 2 0,0-1 0,-31-4 0,40 2 0,-45-2 0,29-3 0,-33 2 0,24-8 0,-28 6 0,19-8 0,-23 6 0,17-4 0,-16 5 0,13-2 0,-16 2 0,5 2 0,-14 1 0,2 1 0,-4 0 0,3 1 0,0 0 0,-16 2 0,11-3 0,-36 4 0,35-3 0,-58 3 0,55-4 0,-60 4 0,51-3 0,-45-1 0,45 0 0,-31-4 0,44 4 0,-51-9 0,46 5 0,-62-10 0,64 9 0,-42-5 0,44 5 0,-18-6 0,18 7 0,-1-10 0,7 13 0,0-15 0,2 12 0,-5-22 0,3 16 0,-11-31 0,11 26 0,-18-40 0,21 37 0,-16-41 0,16 43 0,-8-39 0,8 35 0,-18-42 0,18 45 0,-7-40 0,13 46 0,7-30 0,-9 32 0,6-28 0,-7 27 0,2-34 0,-2 31 0,0-33 0,0 31 0,0-33 0,0 28 0,-2-34 0,0 34 0,-2-27 0,-1 32 0,1-19 0,2 25 0,-1-15 0,2 17 0,-2-3 0,2 6 0,1 4 0,3-4 0,0 4 0,1-2 0,-2 0 0,0 0 0,0 0 0,7-3 0,-4 2 0,20-8 0,-18 6 0,41-17 0,-32 14 0,49-17 0,-44 19 0,45-13 0,-45 14 0,56-8 0,-48 8 0,66-4 0,-64 5 0,54-3 0,-63 7 0,44-7 0,-48 6 0,43-4 0,-47 4 0,43-1 0,-44 2 0,54 0 0,-47 0 0,63-2 0,-59 2 0,56-3 0,-61 3 0,52-4 0,-58 3 0,44-8 0,-47 7 0,27-7 0,-32 7 0,21-4 0,-22 4 0,13-3 0,-12 4 0,6-10 0,-6 10 0,7-18 0,-5 14 0,9-23 0,-9 20 0,11-25 0,-13 23 0,11-22 0,-11 22 0,9-26 0,-9 24 0,6-30 0,-7 30 0,2-37 0,-3 37 0,1-45 0,-6 45 0,4-49 0,-4 47 0,-2-58 0,3 52 0,-5-67 0,5 63 0,-5-54 0,6 60 0,-8-43 0,7 47 0,-7-34 0,5 38 0,-1-22 0,2 25 0,2-24 0,0 23 0,0-22 0,0 24 0,2-5 0,-1 11 0,2 9 0,-3-2 0,2 6 0,-2 5 0,2-8 0,-2 54 0,5-37 0,-5 30 0,1 1 0,5-18-3392,-6 41 0,1 1 3392,5-33-1513,-4 14 1,-2 15 0,2-16 1512,1-17-1391,-1 40 1,-3-2 1390,1-48-578,-2 17 0,1-1 578,0-23 1833,-5 38-1833,5-49 3114,-9 30-3114,8-37 4434,-13 21-4434,12-24 3232,-18 13-3232,19-14 1905,-21 8-1905,18-9 740,-19 5-740,17-7 0,-33 6 0,28-8 0,-50 4 0,49-5 0,-69 0 0,56-3 0,-32-3 0,-2 0 0,25 0 0,-27-7 0,3 0 0,32 6 0,-23-7 0,0 0 0,28 7 0,-73-18 0,78 18 0,-64-20 0,67 21 0,-44-17 0,41 17 0,-41-13 0,31 12 0,-36-8 0,42 10 0,-40-8 0,39 8 0,-35-6 0,38 8 0,-16 1 0,28 2 0,-9-2 0,12 1 0,-3 0 0,2 1 0,0 0 0,2 1 0,0 0 0,3 2 0,-6 3 0,4-3 0,-4 10 0,2-9 0,-5 19 0,4-16 0,-13 27 0,12-23 0,-15 40 0,17-37 0,-6 60 0,10-54 0,2 73 0,2-62 0,1 21 0,2 2 0,2-16 0,1 22 0,0 0 0,-1-26 0,2 23 0,-1-3 0,-5-29 0,10 50 0,-14-59 0,8 37 0,-8-41 0,4 37 0,-5-38 0,4 25 0,-2-29 0,0 17 0,0-18 0,-1 12 0,0-13 0,0 2 0,-1-3 0,0-1 0,0 1 0,0 0 0,0 0 0,0 2 0,0-2 0,4 6 0,-3-4 0,5 8 0,-1-9 0,-1 5 0,-1-5 0,-1 0 0,-1-1 0,2-2 0,-3 2 0,7-1 0,-5 2 0,11 2 0,-9-5 0,22 9 0,-18-8 0,35 9 0,-32-9 0,41 6 0,-35-8 0,43 0 0,-41-1 0,42-7 0,-47 6 0,44-4 0,-44 4 0,44-3 0,-41 4 0,43-5 0,-42 5 0,38-2 0,-45 2 0,26 0 0,-31 0 0,5 0 0,-12 0 0,-10 0 0,-1 0 0,-1 0 0,-13 0 0,13-2 0,-55-6 0,43 4 0,-35-7 0,-2 0 0,31 6 0,-38-8 0,1 1 0,39 5 0,-27-6 0,0 1 0,31 4 0,-60-19 0,70 20 0,-31-14 0,42 17 0,-10-9 0,9 10 0,0-5 0,3 4 0,-4 0 0,6 0 0,-4-8 0,2 4 0,-5-22 0,2 18 0,-14-48 0,12 40 0,-15-71 0,11 60 0,-1-23 0,0 0 0,3 24 0,-9-68 0,16 78 0,-8-56 0,9 58 0,-1-39 0,0 44 0,5-33 0,-2 33 0,4-27 0,0 30 0,0-25 0,-1 26 0,6-29 0,-6 28 0,5-20 0,-8 24 0,2-8 0,-1 10 0,1 0 0,-1 2 0,2 0 0,0 2 0,0-2 0,0 2 0,-1 0 0,8-2 0,-5 2 0,30-5 0,-21 4 0,43-10 0,-38 9 0,56-12 0,-51 12 0,65-12 0,-67 12 0,57-15 0,-61 15 0,64-13 0,-64 12 0,78-12 0,-78 10 0,65-7 0,-71 8 0,39-6 0,-46 5 0,33-3 0,-34 4 0,40-2 0,-26 4 0,38-6 0,-26 7 0,61-6 0,-61 6 0,30-1 0,-3 1 0,-37 1 0,74-4 0,-79 1 0,58-4 0,-59 5 0,42-9 0,-47 9 0,25-13 0,-28 13 0,19-16 0,-20 16 0,14-14 0,-17 13 0,9-11 0,-9 10 0,9-10 0,-8 11 0,6-10 0,-9 9 0,6-7 0,-7 6 0,6-9 0,-6 8 0,5-17 0,-4 16 0,6-26 0,-6 23 0,5-33 0,-5 31 0,10-46 0,-10 43 0,8-41 0,-9 44 0,2-27 0,-2 28 0,-2-35 0,2 34 0,-4-31 0,4 35 0,-2-29 0,4 27 0,-2-31 0,4 29 0,-4-18 0,2 22 0,1-8 0,-2 11 0,6-9 0,-7 9 0,9-11 0,-10 12 0,8-15 0,-8 14 0,6-20 0,-5 19 0,9-12 0,-9 15 0,4-4 0,-7 7 0,-3 3 0,3 2 0,-4 3 0,0 7 0,5-6 0,-10 41 0,11-34 0,-19 66 0,13-61 0,-5 29 0,2 2 0,6-19 0,-8 30 0,2 1 0,6-29 0,-7 29 0,1-3 0,8-33 0,-3 23 0,0-1 0,4-27 0,-9 52 0,9-58 0,-10 38 0,8-43 0,-6 27 0,4-31 0,-6 18 0,6-20 0,-6 13 0,7-15 0,-10 9 0,9-10 0,-17 6 0,15-6 0,-33 5 0,26-6 0,-52 3 0,47-5 0,-54 0 0,54-2 0,-65-7 0,56 2 0,-57-11 0,61 13 0,-39-10 0,49 11 0,-38-10 0,40 11 0,-46-7 0,44 9 0,-45-6 0,45 4 0,-47-2 0,43 2 0,-46-1 0,52 3 0,-43 0 0,41 1 0,-35 2 0,37 1 0,-30 0 0,34-1 0,-30 4 0,30-2 0,-37 3 0,33-4 0,-39 2 0,40-5 0,-33 9 0,34-8 0,-21 11 0,26-9 0,-14 5 0,17-5 0,-7 3 0,9-2 0,-5 5 0,2-6 0,-2 9 0,1-8 0,-4 16 0,5-11 0,-11 24 0,12-21 0,-14 38 0,10-36 0,-8 51 0,7-50 0,-12 51 0,14-51 0,-11 51 0,15-48 0,-9 48 0,9-49 0,-7 58 0,7-55 0,-2 64 0,2-64 0,-4 47 0,4-55 0,-6 49 0,6-47 0,-2 45 0,3-46 0,-4 30 0,2-33 0,-4 25 0,2-29 0,3 17 0,0-19 0,1 7 0,1-7 0,-2 0 0,4-2 0,0 5 0,-1-4 0,-1 6 0,-1-5 0,7 15 0,-5-12 0,8 19 0,-9-20 0,9 15 0,-6-15 0,3 10 0,-4-11 0,3 4 0,-1-7 0,2 2 0,-3-4 0,1 1 0,0 0 0,7 0 0,-7-1 0,15 0 0,-13 0 0,22 0 0,-18 0 0,22 2 0,-24-2 0,22 2 0,-22-2 0,25 0 0,-23 0 0,27-2 0,-26 1 0,36-1 0,-36 2 0,57 0 0,-50 0 0,65 0 0,-55 0 0,55 0 0,-56 0 0,24 0 0,-1 0 0,-26 0 0,74 0 0,-83 0 0,47-2 0,-51 2 0,20-2 0,-30 2 0,3 0 0,-13-1 0,3 0 0,-2-1 0,-12 0 0,6-1 0,-41-3 0,31 3 0,-33-6 0,-3 0 0,20 6 0,-42-10 0,-1 0 0,36 10 0,-31-8 0,2 0 0,43 8 0,-19-5 0,2 0 0,26 7 0,-33-10 0,37 9 0,-22-11 0,32 11 0,-27-10 0,28 9 0,-16-5 0,20 4 0,-7 1 0,11-1 0,-5-2 0,2 2 0,-4-11 0,4 9 0,-4-20 0,6 18 0,-9-34 0,8 31 0,-12-42 0,12 40 0,-8-47 0,9 44 0,-8-68 0,8 56 0,-5-67 0,5 69 0,-1-55 0,0 62 0,1-45 0,-1 47 0,5-34 0,-2 40 0,6-33 0,-5 36 0,7-27 0,-6 27 0,6-16 0,-8 18 0,4-10 0,-3 13 0,5-11 0,-4 10 0,4-7 0,-7 9 0,2-2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75"/>
    </inkml:context>
    <inkml:brush xml:id="br0">
      <inkml:brushProperty name="width" value="0.1" units="cm"/>
      <inkml:brushProperty name="height" value="0.1" units="cm"/>
      <inkml:brushProperty name="color" value="#A0A0A0"/>
    </inkml:brush>
  </inkml:definitions>
  <inkml:trace contextRef="#ctx0" brushRef="#br0">156 509 24575,'0'-9'0,"0"1"0,0 4 0,0 2 0,0-2 0,0 2 0,0-1 0,0 0 0,0 0 0,0-1 0,0 2 0,0 0 0,-1-2 0,1 2 0,-1-2 0,-1 2 0,2 0 0,-2-1 0,2 0 0,-2 2 0,2-3 0,-3 2 0,3-1 0,-2 1 0,2-1 0,-1 0 0,1 1 0,-1-2 0,-1 2 0,0 0 0,1 0 0,0-1 0,0 1 0,0-1 0,-1 0 0,2 0 0,-2 0 0,2 1 0,-1-1 0,0 0 0,0 0 0,0 0 0,0 1 0,1-1 0,-1 0 0,0 0 0,1 1 0,-1-1 0,0 0 0,0 0 0,0 0 0,0 1 0,1-1 0,-2 0 0,2 0 0,-1 0 0,0 1 0,0-1 0,0 0 0,1 1 0,-1-2 0,1 2 0,-1 0 0,1-2 0,-1 2 0,1-1 0,-2 0 0,1 1 0,0-1 0,0 0 0,1 0 0,-2 0 0,2 1 0,-1-1 0,0 0 0,0 0 0,0 0 0,1 1 0,-1 0 0,1-2 0,-2 3 0,2-3 0,-3 3 0,3-3 0,-1 3 0,1-3 0,-1 2 0,1 0 0,-2-1 0,1 0 0,0 1 0,0-2 0,1 2 0,-2 0 0,2-1 0,-1 0 0,0 0 0,0 0 0,0 1 0,0-1 0,1 0 0,-2 1 0,2-1 0,-1 2 0,0-3 0,0 1 0,0 0 0,1 0 0,-1 1 0,1-1 0,-2 1 0,2 0 0,-2-1 0,1 1 0,0-1 0,1 0 0,0 0 0,-1 0 0,1 0 0,-1 1 0,1-1 0,-1 1 0,0-2 0,0 2 0,0-1 0,1 1 0,-1-1 0,0 0 0,1 0 0,-1 0 0,1 1 0,0-1 0,-2 0 0,2 0 0,-1 0 0,0 0 0,1 1 0,-2 0 0,1-1 0,0 1 0,0-1 0,1 0 0,-1 0 0,0 0 0,1 1 0,-3 0 0,3-1 0,-1 0 0,0 0 0,0 1 0,-1-1 0,0 1 0,2 0 0,-2-1 0,2 1 0,-2-1 0,1 1 0,-1 0 0,2-1 0,-2 1 0,2 0 0,-1-1 0,-1 1 0,2 0 0,-1-2 0,1 2 0,-1-2 0,1 2 0,-1 0 0,0-1 0,1 0 0,-3 1 0,3-1 0,-2 1 0,2-1 0,-1 0 0,0 1 0,0 0 0,-1-1 0,2 0 0,-2 1 0,2-2 0,-2 3 0,2-2 0,-2 1 0,0-1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76"/>
    </inkml:context>
    <inkml:brush xml:id="br0">
      <inkml:brushProperty name="width" value="0.1" units="cm"/>
      <inkml:brushProperty name="height" value="0.1" units="cm"/>
      <inkml:brushProperty name="color" value="#A0A0A0"/>
    </inkml:brush>
  </inkml:definitions>
  <inkml:trace contextRef="#ctx0" brushRef="#br0">217 519 24575,'-1'-6'0,"1"-1"0,-2 6 0,2-2 0,0 0 0,-1 0 0,1 0 0,-2 1 0,2-1 0,-3 1 0,3 0 0,-1-1 0,0 0 0,0 1 0,-1-1 0,0 2 0,2-1 0,-1-2 0,0 2 0,1-2 0,-1 2 0,0 0 0,0-1 0,-1 1 0,2 0 0,-1-1 0,0 1 0,1 0 0,-2-1 0,1 1 0,0-1 0,0 1 0,1-1 0,-1 1 0,0-1 0,0 1 0,0 0 0,0-1 0,1 1 0,-1-1 0,0 0 0,1 0 0,-3-1 0,3 2 0,-1 0 0,0-1 0,1 1 0,-2-1 0,1 1 0,0 0 0,0-1 0,1 1 0,-2-1 0,2 1 0,-1 0 0,0-1 0,0 1 0,0-2 0,0 2 0,1-2 0,-2 2 0,2 0 0,-2-1 0,1 1 0,1-1 0,-2 1 0,2 0 0,-1-1 0,0 1 0,0-1 0,-1 1 0,2 0 0,-1-1 0,0 1 0,0 0 0,-1-1 0,1 1 0,0-1 0,1 1 0,-2 0 0,2-1 0,-2 1 0,1-1 0,1 1 0,-2 0 0,2-1 0,-1 1 0,0-1 0,0 1 0,-1 0 0,2-1 0,-2 1 0,2-1 0,-3 1 0,3-1 0,-2 1 0,2 0 0,-1-1 0,-1 1 0,2-1 0,-2 1 0,2 0 0,-2-1 0,1 0 0,-1 2 0,2-3 0,-1 2 0,0-1 0,1 0 0,-2 1 0,1-1 0,1 1 0,-1-1 0,0 1 0,1-1 0,-1 0 0,-1 2 0,2-4 0,-1 4 0,0-3 0,1 2 0,-1-1 0,0 0 0,0 0 0,0 0 0,1 0 0,-1 1 0,1-1 0,-1 0 0,0 1 0,0-2 0,0 3 0,1-3 0,-1 2 0,1 0 0,-2-2 0,2 1 0,-1 0 0,1 1 0,-1-1 0,0 0 0,0 0 0,0 1 0,1-1 0,-2 1 0,2-1 0,-1 0 0,0 1 0,-1 0 0,1 0 0,-1-2 0,2 2 0,-2-1 0,2 0 0,-2 1 0,1-1 0,-1 1 0,1-2 0,0 3 0,0-3 0,-1 2 0,2 0 0,-2-1 0,1 0 0,0 1 0,-1-2 0,1 2 0,-1 0 0,2-2 0,-2 2 0,2-2 0,-1 2 0,0 0 0,-1 0 0,1-1 0,0 0 0,0 1 0,1-2 0,-1 3 0,0-3 0,0 2 0,0 0 0,0-2 0,1 1 0,-1 0 0,1 0 0,-1 1 0,0 0 0,0-1 0,0 1 0,1-1 0,-2 1 0,2 0 0,-1-1 0,-2 2 0,1 0 0,-2 1 0,2-1 0,-1 0 0,1-2 0,0 2 0,0-1 0,-1 2 0,0-1 0,0 0 0,1 1 0,-1-2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77"/>
    </inkml:context>
    <inkml:brush xml:id="br0">
      <inkml:brushProperty name="width" value="0.1" units="cm"/>
      <inkml:brushProperty name="height" value="0.1" units="cm"/>
      <inkml:brushProperty name="color" value="#A0A0A0"/>
    </inkml:brush>
  </inkml:definitions>
  <inkml:trace contextRef="#ctx0" brushRef="#br0">1 0 24575,'0'8'0,"0"-2"0,0-3 0,0-1 0,0 1 0,0 0 0,0 0 0,0 0 0,0-1 0,1 2 0,-1-2 0,1 2 0,-1-2 0,0 0 0,1 1 0,-1 0 0,2-1 0,0 0 0,0-1 0,0 2 0,0-1 0,0 0 0,-1 0 0,0 1 0,1-1 0,-2 0 0,2 0 0,-1 2 0,1-3 0,-2 3 0,1-2 0,0 1 0,0 0 0,1 0 0,-2 0 0,2-1 0,-2 0 0,2 1 0,-1-1 0,1 0 0,0 0 0,-2 1 0,2-1 0,-1 0 0,1 1 0,0-1 0,-2 0 0,2 0 0,-1 1 0,1-1 0,0 0 0,-2 1 0,2-1 0,-1 1 0,1-1 0,-2 2 0,2-3 0,-2 3 0,2-2 0,-1 0 0,1 1 0,-1-1 0,0 0 0,0 0 0,1 1 0,-2 0 0,2 0 0,-2 0 0,1-1 0,0 1 0,0 0 0,1-1 0,-1 2 0,0-2 0,-1 0 0,2 1 0,-2 0 0,2-2 0,-2 3 0,2-2 0,-1 1 0,-1-1 0,2 1 0,-1-1 0,0 1 0,0 0 0,-1-1 0,1 2 0,0-2 0,0 0 0,-1 1 0,0 0 0,1 0 0,-1-1 0,1 1 0,-1 0 0,0-1 0,1 2 0,-1-2 0,1 0 0,0 1 0,0 0 0,1 0 0,-2-1 0,1 1 0,0 0 0,-1 0 0,1 0 0,0-1 0,0 1 0,0 0 0,0-1 0,-1 1 0,1-1 0,0 1 0,-1 0 0,1-1 0,-1 1 0,2 0 0,-2 0 0,1 0 0,0-1 0,-1 1 0,1 0 0,0-1 0,0 2 0,0-3 0,-1 3 0,1-2 0,-1 0 0,1 2 0,-1-2 0,0 1 0,1 0 0,-1-1 0,1 1 0,0-1 0,0 2 0,0-2 0,-1 1 0,1-1 0,-1 1 0,1 0 0,-1-1 0,1 2 0,0-2 0,0 0 0,-1 1 0,1 0 0,-1 0 0,1 0 0,-1-1 0,1 1 0,-1 0 0,2-1 0,-1 1 0,0-1 0,0 1 0,-1-1 0,1 1 0,0-1 0,-1 0 0,1 2 0,-1-2 0,1 2 0,0-2 0,0 0 0,-1 2 0,1-2 0,-1 1 0,1 0 0,-1-1 0,1 1 0,-1 0 0,1 0 0,-1-1 0,0 1 0,1 0 0,0 0 0,0 0 0,-1-1 0,1 1 0,-1 0 0,1 0 0,-1 0 0,0 0 0,1-1 0,-1 2 0,1-2 0,-1 2 0,1-2 0,0 0 0,0 2 0,-1-2 0,0 2 0,0-2 0,0 1 0,1 0 0,-1 0 0,1 0 0,-1 0 0,0-1 0,0 1 0,0 0 0,0 0 0,0-1 0,0 1 0,0 0 0,0-1 0,0 2 0,0-2 0,0-9 0,0 4 0,0-6 0,0 6 0,0 1 0,0-2 0,0 2 0,0-2 0,0 2 0,0-1 0,0 0 0,0 0 0,0 0 0,0 0 0,0 1 0,0-2 0,0 1 0,0 0 0,0 1 0,0-1 0,2 1 0,0 0 0,1 0 0,-1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79"/>
    </inkml:context>
    <inkml:brush xml:id="br0">
      <inkml:brushProperty name="width" value="0.1" units="cm"/>
      <inkml:brushProperty name="height" value="0.1" units="cm"/>
      <inkml:brushProperty name="color" value="#A0A0A0"/>
    </inkml:brush>
  </inkml:definitions>
  <inkml:trace contextRef="#ctx0" brushRef="#br0">167 482 24575,'0'-8'0,"0"2"0,0 3 0,-3 2 0,3-2 0,-2 2 0,2-3 0,-2 2 0,2 0 0,-2-1 0,2 0 0,-2 1 0,1-2 0,-1 3 0,2-2 0,-2 0 0,2 1 0,-2 0 0,1-2 0,-1 2 0,1-1 0,0 0 0,1 1 0,-2 0 0,1-2 0,-1 2 0,1-1 0,0 0 0,1 1 0,-2 0 0,2-2 0,-2 3 0,1-3 0,-1 2 0,2-1 0,-2 1 0,2-1 0,-2 1 0,2-1 0,-2 1 0,1-2 0,-1 4 0,2-4 0,-2 2 0,1-1 0,0 0 0,0 1 0,1-1 0,-2 1 0,2-2 0,-2 3 0,1-3 0,0 2 0,1 0 0,-2-2 0,2 2 0,-2-1 0,1 0 0,0 1 0,-1-1 0,2 0 0,-1 0 0,1 1 0,0-1 0,-1 0 0,1 1 0,-1-2 0,1 2 0,-1 0 0,0-1 0,0 0 0,0 0 0,1 1 0,-1-1 0,0 0 0,1 1 0,-2-2 0,1 2 0,0 0 0,0-2 0,1 2 0,-1-2 0,1 2 0,0 0 0,0-2 0,0 1 0,-1 0 0,1 1 0,-1-1 0,1 0 0,-1 0 0,0-1 0,0 2 0,1 0 0,-1-1 0,0 0 0,0 0 0,-1 1 0,1-1 0,0 1 0,0-1 0,0 1 0,0 0 0,-1-1 0,2 1 0,-2-1 0,0 1 0,1 0 0,0-1 0,0 1 0,-1-1 0,1 0 0,-1 0 0,2 0 0,-1 1 0,-1-1 0,1 0 0,-2 1 0,3-1 0,-2 2 0,1-3 0,-1 3 0,2-3 0,-2 2 0,2 0 0,-2-1 0,1 0 0,-1 1 0,2-2 0,-2 3 0,2-3 0,-2 2 0,2 0 0,-2-1 0,1 0 0,1 0 0,-2 0 0,2 1 0,-1-1 0,0 1 0,0-1 0,-1 0 0,2 1 0,-1-2 0,0 2 0,1 0 0,-2-1 0,0 0 0,1 1 0,0-2 0,0 2 0,1 0 0,-2-1 0,0 1 0,1 0 0,-1-1 0,2 0 0,-3 1 0,3-1 0,-2 1 0,1-1 0,0 1 0,0-1 0,1 0 0,0 1 0,0-2 0,0 2 0,0-1 0,0 1 0,0-2 0,0 2 0,0-1 0,0 0 0,0 0 0,0 1 0,0-1 0,0 0 0,2 0 0,-1 2 0,2 0 0,-2 6 0,0-3 0,-1 4 0,0-4 0,0 1 0,0 0 0,0 0 0,0 0 0,0 0 0,0-1 0,0 2 0,0-2 0,0 2 0,0-2 0,1 0 0,1 1 0,-1-1 0,0 0 0,0 1 0,0-1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2"/>
    </inkml:context>
    <inkml:brush xml:id="br0">
      <inkml:brushProperty name="width" value="0.1" units="cm"/>
      <inkml:brushProperty name="height" value="0.1" units="cm"/>
      <inkml:brushProperty name="color" value="#A0A0A0"/>
    </inkml:brush>
  </inkml:definitions>
  <inkml:trace contextRef="#ctx0" brushRef="#br0">21 37 24575,'-2'-7'0,"0"0"0,2 5 0,-1 1 0,-1-2 0,1 1 0,-1 0 0,0 0 0,0 1 0,0-2 0,-1 1 0,2 0 0,0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0"/>
    </inkml:context>
    <inkml:brush xml:id="br0">
      <inkml:brushProperty name="width" value="0.1" units="cm"/>
      <inkml:brushProperty name="height" value="0.1" units="cm"/>
      <inkml:brushProperty name="color" value="#A0A0A0"/>
    </inkml:brush>
  </inkml:definitions>
  <inkml:trace contextRef="#ctx0" brushRef="#br0">20 44 24575,'-2'-9'0,"-1"1"0,1 4 0,0 0 0,0 2 0,2 0 0,-3-1 0,3 1 0,-2-1 0,2 1 0,-2 0 0,1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1"/>
    </inkml:context>
    <inkml:brush xml:id="br0">
      <inkml:brushProperty name="width" value="0.1" units="cm"/>
      <inkml:brushProperty name="height" value="0.1" units="cm"/>
      <inkml:brushProperty name="color" value="#A0A0A0"/>
    </inkml:brush>
  </inkml:definitions>
  <inkml:trace contextRef="#ctx0" brushRef="#br0">146 380 24575,'0'-9'0,"-1"0"0,0 5 0,-1 0 0,0-1 0,1 2 0,-1-1 0,2 0 0,-1 2 0,0-2 0,0 1 0,-1 1 0,2 0 0,-1-1 0,1 0 0,0 0 0,-1 0 0,1 1 0,-3-1 0,2 1 0,0 0 0,-1 0 0,1-1 0,-1 1 0,0 0 0,1-1 0,0 1 0,-1 0 0,0 0 0,1-1 0,-1 2 0,1-2 0,-1 0 0,0 3 0,1-4 0,-1 2 0,0 0 0,2-1 0,-1 1 0,0-1 0,1 1 0,-2-1 0,2 0 0,-1 0 0,0 0 0,0 1 0,-1 0 0,1-1 0,0 1 0,-1 0 0,1 0 0,-1-1 0,2 0 0,-1 1 0,0-2 0,1 2 0,-2 0 0,2-1 0,-2 1 0,1-2 0,0 2 0,0-1 0,0 1 0,0 0 0,-2-1 0,3 1 0,-2 0 0,2-1 0,-2 1 0,1-2 0,-1 3 0,2-3 0,-2 2 0,2 0 0,-2 0 0,0-1 0,1 1 0,0-1 0,0 1 0,1-2 0,-1 3 0,0-2 0,0 1 0,-1-1 0,0 1 0,2 0 0,-1-1 0,0 0 0,1 0 0,-2 0 0,1 1 0,-1 0 0,2-1 0,-2 0 0,2 0 0,-2 1 0,2-1 0,-2 1 0,1-1 0,0 0 0,0 0 0,1 1 0,-1 0 0,0-2 0,1 2 0,-3-1 0,3 0 0,-2 2 0,2-2 0,-2 0 0,1 1 0,-1 0 0,1-2 0,0 2 0,-1-1 0,2 0 0,-1 1 0,0-1 0,0 0 0,-1 1 0,1-1 0,0 1 0,0-1 0,0 1 0,0 0 0,0-2 0,0 2 0,1-2 0,-1 2 0,1 0 0,0-1 0,0 0 0,0 0 0,0 1 0,0-1 0,0 0 0,0 0 0,0 1 0,0-1 0,0-1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2"/>
    </inkml:context>
    <inkml:brush xml:id="br0">
      <inkml:brushProperty name="width" value="0.1" units="cm"/>
      <inkml:brushProperty name="height" value="0.1" units="cm"/>
      <inkml:brushProperty name="color" value="#A0A0A0"/>
    </inkml:brush>
  </inkml:definitions>
  <inkml:trace contextRef="#ctx0" brushRef="#br0">21 37 24575,'-2'-7'0,"0"0"0,2 5 0,-1 1 0,-1-2 0,1 1 0,-1 0 0,0 0 0,0 1 0,0-2 0,-1 1 0,2 0 0,0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3"/>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4"/>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5"/>
    </inkml:context>
    <inkml:brush xml:id="br0">
      <inkml:brushProperty name="width" value="0.1" units="cm"/>
      <inkml:brushProperty name="height" value="0.1" units="cm"/>
      <inkml:brushProperty name="color" value="#A0A0A0"/>
    </inkml:brush>
  </inkml:definitions>
  <inkml:trace contextRef="#ctx0" brushRef="#br0">1 0 24575,'0'0'0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6"/>
    </inkml:context>
    <inkml:brush xml:id="br0">
      <inkml:brushProperty name="width" value="0.1" units="cm"/>
      <inkml:brushProperty name="height" value="0.1" units="cm"/>
      <inkml:brushProperty name="color" value="#A0A0A0"/>
    </inkml:brush>
  </inkml:definitions>
  <inkml:trace contextRef="#ctx0" brushRef="#br0">94 235 24575,'-2'-8'0,"1"2"0,-1 3 0,2 1 0,0-1 0,-1 0 0,0 0 0,0 0 0,0 1 0,0 0 0,0-1 0,-1 1 0,0 1 0,1-3 0,-1 3 0,1-2 0,-1 0 0,0 3 0,1-5 0,-1 4 0,0-3 0,2 2 0,-1 0 0,0-1 0,1 1 0,-3-1 0,3 1 0,2 8 0,0-4 0,2 8 0,-2-7 0,-2 0 0,2 0 0,-1 1 0,1-2 0,-2 2 0,1-2 0,0 1 0,-1-1 0,1 2 0,-1-2 0,0 2 0,0-2 0,2 1 0,-2 0 0,2-1 0,-2 1 0,2-1 0,-1 1 0,1 0 0,-2-1 0,2 0 0,-2 2 0,2-2 0,-2 2 0,-1-13 0,-1 5 0,-1-8 0,0 7 0,0 1 0,1-1 0,-1 1 0,0-2 0,1 2 0,0-1 0,0 1 0,1-1 0,-1 2 0,1-1 0,1 2 0,-1 0 0,1-2 0,-1 1 0,1 0 0,-1 1 0,0-1 0,-1 1 0,2 0 0,-2-1 0,1 1 0,0-1 0,0 0 0,1 0 0,-2 0 0,2 1 0,-1 0 0,0-1 0,-1 1 0,1-1 0,-1 1 0,2 0 0,-3-1 0,3 1 0,-2 0 0,2-1 0,-2 1 0,2-1 0,-2 1 0,1-1 0,-1 1 0,2-1 0,-2 2 0,1-3 0,0 2 0,0-1 0,1 0 0,-1 1 0,0-1 0,1 0 0,-2 1 0,2-1 0,-3 1 0,3-1 0,-1 0 0,1 1 0,-1-2 0,1 2 0,-1 0 0,0-2 0,0 2 0,0-1 0,1 0 0,-1 1 0,1-1 0,-2 1 0,2-1 0,-1 1 0,0-1 0,0 0 0,-1 0 0,2 1 0,-2 0 0,2-2 0,-1 2 0,1-2 0,0 2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78"/>
    </inkml:context>
    <inkml:brush xml:id="br0">
      <inkml:brushProperty name="width" value="0.1" units="cm"/>
      <inkml:brushProperty name="height" value="0.1" units="cm"/>
      <inkml:brushProperty name="color" value="#A0A0A0"/>
    </inkml:brush>
  </inkml:definitions>
  <inkml:trace contextRef="#ctx0" brushRef="#br0">33 74 24575,'0'-7'0,"0"0"0,0 5 0,0 0 0,0-2 0,0 2 0,0-1 0,-1 0 0,1 1 0,-1-1 0,1 0 0,-1 0 0,1 0 0,-2 1 0,0 0 0,0 0 0,0 0 0,-1 2 0,0-1 0,2 4 0,-1-1 0,2 2 0,0-2 0,0 1 0,0 0 0,0-1 0,0 2 0,0-2 0,0 0 0,0 2 0,0-2 0,0 1 0,0-1 0,0 2 0,0-2 0,0 1 0,0-1 0,0 2 0,0-2 0,-2-8 0,1 4 0,-1-7 0,2 7 0,-1-1 0,0 0 0,-1 0 0,1 0 0,0 1 0,1-1 0,-1 0 0,1 0 0,0 0 0,0 1 0,0-1 0,0 0 0,0 0 0,0 0 0,0 1 0,0 0 0,2-1 0,-2 1 0,3 0 0,0 0 0,-1 1 0,2 0 0,-2 1 0,0-1 0,1 1 0,0 0 0,0 0 0,-1 0 0,1 0 0,1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4"/>
    </inkml:context>
    <inkml:brush xml:id="br0">
      <inkml:brushProperty name="width" value="0.1" units="cm"/>
      <inkml:brushProperty name="height" value="0.1" units="cm"/>
      <inkml:brushProperty name="color" value="#A0A0A0"/>
    </inkml:brush>
  </inkml:definitions>
  <inkml:trace contextRef="#ctx0" brushRef="#br0">156 509 24575,'0'-9'0,"0"1"0,0 4 0,0 2 0,0-2 0,0 2 0,0-1 0,0 0 0,0 0 0,0-1 0,0 2 0,0 0 0,-1-2 0,1 2 0,-1-2 0,-1 2 0,2 0 0,-2-1 0,2 0 0,-2 2 0,2-3 0,-3 2 0,3-1 0,-2 1 0,2-1 0,-1 0 0,1 1 0,-1-2 0,-1 2 0,0 0 0,1 0 0,0-1 0,0 1 0,0-1 0,-1 0 0,2 0 0,-2 0 0,2 1 0,-1-1 0,0 0 0,0 0 0,0 0 0,0 1 0,1-1 0,-1 0 0,0 0 0,1 1 0,-1-1 0,0 0 0,0 0 0,0 0 0,0 1 0,1-1 0,-2 0 0,2 0 0,-1 0 0,0 1 0,0-1 0,0 0 0,1 1 0,-1-2 0,1 2 0,-1 0 0,1-2 0,-1 2 0,1-1 0,-2 0 0,1 1 0,0-1 0,0 0 0,1 0 0,-2 0 0,2 1 0,-1-1 0,0 0 0,0 0 0,0 0 0,1 1 0,-1 0 0,1-2 0,-2 3 0,2-3 0,-3 3 0,3-3 0,-1 3 0,1-3 0,-1 2 0,1 0 0,-2-1 0,1 0 0,0 1 0,0-2 0,1 2 0,-2 0 0,2-1 0,-1 0 0,0 0 0,0 0 0,0 1 0,0-1 0,1 0 0,-2 1 0,2-1 0,-1 2 0,0-3 0,0 1 0,0 0 0,1 0 0,-1 1 0,1-1 0,-2 1 0,2 0 0,-2-1 0,1 1 0,0-1 0,1 0 0,0 0 0,-1 0 0,1 0 0,-1 1 0,1-1 0,-1 1 0,0-2 0,0 2 0,0-1 0,1 1 0,-1-1 0,0 0 0,1 0 0,-1 0 0,1 1 0,0-1 0,-2 0 0,2 0 0,-1 0 0,0 0 0,1 1 0,-2 0 0,1-1 0,0 1 0,0-1 0,1 0 0,-1 0 0,0 0 0,1 1 0,-3 0 0,3-1 0,-1 0 0,0 0 0,0 1 0,-1-1 0,0 1 0,2 0 0,-2-1 0,2 1 0,-2-1 0,1 1 0,-1 0 0,2-1 0,-2 1 0,2 0 0,-1-1 0,-1 1 0,2 0 0,-1-2 0,1 2 0,-1-2 0,1 2 0,-1 0 0,0-1 0,1 0 0,-3 1 0,3-1 0,-2 1 0,2-1 0,-1 0 0,0 1 0,0 0 0,-1-1 0,2 0 0,-2 1 0,2-2 0,-2 3 0,2-2 0,-2 1 0,0-1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5"/>
    </inkml:context>
    <inkml:brush xml:id="br0">
      <inkml:brushProperty name="width" value="0.1" units="cm"/>
      <inkml:brushProperty name="height" value="0.1" units="cm"/>
      <inkml:brushProperty name="color" value="#A0A0A0"/>
    </inkml:brush>
  </inkml:definitions>
  <inkml:trace contextRef="#ctx0" brushRef="#br0">217 519 24575,'-1'-6'0,"1"-1"0,-2 6 0,2-2 0,0 0 0,-1 0 0,1 0 0,-2 1 0,2-1 0,-3 1 0,3 0 0,-1-1 0,0 0 0,0 1 0,-1-1 0,0 2 0,2-1 0,-1-2 0,0 2 0,1-2 0,-1 2 0,0 0 0,0-1 0,-1 1 0,2 0 0,-1-1 0,0 1 0,1 0 0,-2-1 0,1 1 0,0-1 0,0 1 0,1-1 0,-1 1 0,0-1 0,0 1 0,0 0 0,0-1 0,1 1 0,-1-1 0,0 0 0,1 0 0,-3-1 0,3 2 0,-1 0 0,0-1 0,1 1 0,-2-1 0,1 1 0,0 0 0,0-1 0,1 1 0,-2-1 0,2 1 0,-1 0 0,0-1 0,0 1 0,0-2 0,0 2 0,1-2 0,-2 2 0,2 0 0,-2-1 0,1 1 0,1-1 0,-2 1 0,2 0 0,-1-1 0,0 1 0,0-1 0,-1 1 0,2 0 0,-1-1 0,0 1 0,0 0 0,-1-1 0,1 1 0,0-1 0,1 1 0,-2 0 0,2-1 0,-2 1 0,1-1 0,1 1 0,-2 0 0,2-1 0,-1 1 0,0-1 0,0 1 0,-1 0 0,2-1 0,-2 1 0,2-1 0,-3 1 0,3-1 0,-2 1 0,2 0 0,-1-1 0,-1 1 0,2-1 0,-2 1 0,2 0 0,-2-1 0,1 0 0,-1 2 0,2-3 0,-1 2 0,0-1 0,1 0 0,-2 1 0,1-1 0,1 1 0,-1-1 0,0 1 0,1-1 0,-1 0 0,-1 2 0,2-4 0,-1 4 0,0-3 0,1 2 0,-1-1 0,0 0 0,0 0 0,0 0 0,1 0 0,-1 1 0,1-1 0,-1 0 0,0 1 0,0-2 0,0 3 0,1-3 0,-1 2 0,1 0 0,-2-2 0,2 1 0,-1 0 0,1 1 0,-1-1 0,0 0 0,0 0 0,0 1 0,1-1 0,-2 1 0,2-1 0,-1 0 0,0 1 0,-1 0 0,1 0 0,-1-2 0,2 2 0,-2-1 0,2 0 0,-2 1 0,1-1 0,-1 1 0,1-2 0,0 3 0,0-3 0,-1 2 0,2 0 0,-2-1 0,1 0 0,0 1 0,-1-2 0,1 2 0,-1 0 0,2-2 0,-2 2 0,2-2 0,-1 2 0,0 0 0,-1 0 0,1-1 0,0 0 0,0 1 0,1-2 0,-1 3 0,0-3 0,0 2 0,0 0 0,0-2 0,1 1 0,-1 0 0,1 0 0,-1 1 0,0 0 0,0-1 0,0 1 0,1-1 0,-2 1 0,2 0 0,-1-1 0,-2 2 0,1 0 0,-2 1 0,2-1 0,-1 0 0,1-2 0,0 2 0,0-1 0,-1 2 0,0-1 0,0 0 0,1 1 0,-1-2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3"/>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6"/>
    </inkml:context>
    <inkml:brush xml:id="br0">
      <inkml:brushProperty name="width" value="0.1" units="cm"/>
      <inkml:brushProperty name="height" value="0.1" units="cm"/>
      <inkml:brushProperty name="color" value="#A0A0A0"/>
    </inkml:brush>
  </inkml:definitions>
  <inkml:trace contextRef="#ctx0" brushRef="#br0">1 0 24575,'0'8'0,"0"-2"0,0-3 0,0-1 0,0 1 0,0 0 0,0 0 0,0 0 0,0-1 0,1 2 0,-1-2 0,1 2 0,-1-2 0,0 0 0,1 1 0,-1 0 0,2-1 0,0 0 0,0-1 0,0 2 0,0-1 0,0 0 0,-1 0 0,0 1 0,1-1 0,-2 0 0,2 0 0,-1 2 0,1-3 0,-2 3 0,1-2 0,0 1 0,0 0 0,1 0 0,-2 0 0,2-1 0,-2 0 0,2 1 0,-1-1 0,1 0 0,0 0 0,-2 1 0,2-1 0,-1 0 0,1 1 0,0-1 0,-2 0 0,2 0 0,-1 1 0,1-1 0,0 0 0,-2 1 0,2-1 0,-1 1 0,1-1 0,-2 2 0,2-3 0,-2 3 0,2-2 0,-1 0 0,1 1 0,-1-1 0,0 0 0,0 0 0,1 1 0,-2 0 0,2 0 0,-2 0 0,1-1 0,0 1 0,0 0 0,1-1 0,-1 2 0,0-2 0,-1 0 0,2 1 0,-2 0 0,2-2 0,-2 3 0,2-2 0,-1 1 0,-1-1 0,2 1 0,-1-1 0,0 1 0,0 0 0,-1-1 0,1 2 0,0-2 0,0 0 0,-1 1 0,0 0 0,1 0 0,-1-1 0,1 1 0,-1 0 0,0-1 0,1 2 0,-1-2 0,1 0 0,0 1 0,0 0 0,1 0 0,-2-1 0,1 1 0,0 0 0,-1 0 0,1 0 0,0-1 0,0 1 0,0 0 0,0-1 0,-1 1 0,1-1 0,0 1 0,-1 0 0,1-1 0,-1 1 0,2 0 0,-2 0 0,1 0 0,0-1 0,-1 1 0,1 0 0,0-1 0,0 2 0,0-3 0,-1 3 0,1-2 0,-1 0 0,1 2 0,-1-2 0,0 1 0,1 0 0,-1-1 0,1 1 0,0-1 0,0 2 0,0-2 0,-1 1 0,1-1 0,-1 1 0,1 0 0,-1-1 0,1 2 0,0-2 0,0 0 0,-1 1 0,1 0 0,-1 0 0,1 0 0,-1-1 0,1 1 0,-1 0 0,2-1 0,-1 1 0,0-1 0,0 1 0,-1-1 0,1 1 0,0-1 0,-1 0 0,1 2 0,-1-2 0,1 2 0,0-2 0,0 0 0,-1 2 0,1-2 0,-1 1 0,1 0 0,-1-1 0,1 1 0,-1 0 0,1 0 0,-1-1 0,0 1 0,1 0 0,0 0 0,0 0 0,-1-1 0,1 1 0,-1 0 0,1 0 0,-1 0 0,0 0 0,1-1 0,-1 2 0,1-2 0,-1 2 0,1-2 0,0 0 0,0 2 0,-1-2 0,0 2 0,0-2 0,0 1 0,1 0 0,-1 0 0,1 0 0,-1 0 0,0-1 0,0 1 0,0 0 0,0 0 0,0-1 0,0 1 0,0 0 0,0-1 0,0 2 0,0-2 0,0-9 0,0 4 0,0-6 0,0 6 0,0 1 0,0-2 0,0 2 0,0-2 0,0 2 0,0-1 0,0 0 0,0 0 0,0 0 0,0 0 0,0 1 0,0-2 0,0 1 0,0 0 0,0 1 0,0-1 0,2 1 0,0 0 0,1 0 0,-1 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8"/>
    </inkml:context>
    <inkml:brush xml:id="br0">
      <inkml:brushProperty name="width" value="0.1" units="cm"/>
      <inkml:brushProperty name="height" value="0.1" units="cm"/>
      <inkml:brushProperty name="color" value="#A0A0A0"/>
    </inkml:brush>
  </inkml:definitions>
  <inkml:trace contextRef="#ctx0" brushRef="#br0">167 482 24575,'0'-8'0,"0"2"0,0 3 0,-3 2 0,3-2 0,-2 2 0,2-3 0,-2 2 0,2 0 0,-2-1 0,2 0 0,-2 1 0,1-2 0,-1 3 0,2-2 0,-2 0 0,2 1 0,-2 0 0,1-2 0,-1 2 0,1-1 0,0 0 0,1 1 0,-2 0 0,1-2 0,-1 2 0,1-1 0,0 0 0,1 1 0,-2 0 0,2-2 0,-2 3 0,1-3 0,-1 2 0,2-1 0,-2 1 0,2-1 0,-2 1 0,2-1 0,-2 1 0,1-2 0,-1 4 0,2-4 0,-2 2 0,1-1 0,0 0 0,0 1 0,1-1 0,-2 1 0,2-2 0,-2 3 0,1-3 0,0 2 0,1 0 0,-2-2 0,2 2 0,-2-1 0,1 0 0,0 1 0,-1-1 0,2 0 0,-1 0 0,1 1 0,0-1 0,-1 0 0,1 1 0,-1-2 0,1 2 0,-1 0 0,0-1 0,0 0 0,0 0 0,1 1 0,-1-1 0,0 0 0,1 1 0,-2-2 0,1 2 0,0 0 0,0-2 0,1 2 0,-1-2 0,1 2 0,0 0 0,0-2 0,0 1 0,-1 0 0,1 1 0,-1-1 0,1 0 0,-1 0 0,0-1 0,0 2 0,1 0 0,-1-1 0,0 0 0,0 0 0,-1 1 0,1-1 0,0 1 0,0-1 0,0 1 0,0 0 0,-1-1 0,2 1 0,-2-1 0,0 1 0,1 0 0,0-1 0,0 1 0,-1-1 0,1 0 0,-1 0 0,2 0 0,-1 1 0,-1-1 0,1 0 0,-2 1 0,3-1 0,-2 2 0,1-3 0,-1 3 0,2-3 0,-2 2 0,2 0 0,-2-1 0,1 0 0,-1 1 0,2-2 0,-2 3 0,2-3 0,-2 2 0,2 0 0,-2-1 0,1 0 0,1 0 0,-2 0 0,2 1 0,-1-1 0,0 1 0,0-1 0,-1 0 0,2 1 0,-1-2 0,0 2 0,1 0 0,-2-1 0,0 0 0,1 1 0,0-2 0,0 2 0,1 0 0,-2-1 0,0 1 0,1 0 0,-1-1 0,2 0 0,-3 1 0,3-1 0,-2 1 0,1-1 0,0 1 0,0-1 0,1 0 0,0 1 0,0-2 0,0 2 0,0-1 0,0 1 0,0-2 0,0 2 0,0-1 0,0 0 0,0 0 0,0 1 0,0-1 0,0 0 0,2 0 0,-1 2 0,2 0 0,-2 6 0,0-3 0,-1 4 0,0-4 0,0 1 0,0 0 0,0 0 0,0 0 0,0 0 0,0-1 0,0 2 0,0-2 0,0 2 0,0-2 0,1 0 0,1 1 0,-1-1 0,0 0 0,0 1 0,0-1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9"/>
    </inkml:context>
    <inkml:brush xml:id="br0">
      <inkml:brushProperty name="width" value="0.1" units="cm"/>
      <inkml:brushProperty name="height" value="0.1" units="cm"/>
      <inkml:brushProperty name="color" value="#A0A0A0"/>
    </inkml:brush>
  </inkml:definitions>
  <inkml:trace contextRef="#ctx0" brushRef="#br0">20 44 24575,'-2'-9'0,"-1"1"0,1 4 0,0 0 0,0 2 0,2 0 0,-3-1 0,3 1 0,-2-1 0,2 1 0,-2 0 0,1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900"/>
    </inkml:context>
    <inkml:brush xml:id="br0">
      <inkml:brushProperty name="width" value="0.1" units="cm"/>
      <inkml:brushProperty name="height" value="0.1" units="cm"/>
      <inkml:brushProperty name="color" value="#A0A0A0"/>
    </inkml:brush>
  </inkml:definitions>
  <inkml:trace contextRef="#ctx0" brushRef="#br0">146 380 24575,'0'-9'0,"-1"0"0,0 5 0,-1 0 0,0-1 0,1 2 0,-1-1 0,2 0 0,-1 2 0,0-2 0,0 1 0,-1 1 0,2 0 0,-1-1 0,1 0 0,0 0 0,-1 0 0,1 1 0,-3-1 0,2 1 0,0 0 0,-1 0 0,1-1 0,-1 1 0,0 0 0,1-1 0,0 1 0,-1 0 0,0 0 0,1-1 0,-1 2 0,1-2 0,-1 0 0,0 3 0,1-4 0,-1 2 0,0 0 0,2-1 0,-1 1 0,0-1 0,1 1 0,-2-1 0,2 0 0,-1 0 0,0 0 0,0 1 0,-1 0 0,1-1 0,0 1 0,-1 0 0,1 0 0,-1-1 0,2 0 0,-1 1 0,0-2 0,1 2 0,-2 0 0,2-1 0,-2 1 0,1-2 0,0 2 0,0-1 0,0 1 0,0 0 0,-2-1 0,3 1 0,-2 0 0,2-1 0,-2 1 0,1-2 0,-1 3 0,2-3 0,-2 2 0,2 0 0,-2 0 0,0-1 0,1 1 0,0-1 0,0 1 0,1-2 0,-1 3 0,0-2 0,0 1 0,-1-1 0,0 1 0,2 0 0,-1-1 0,0 0 0,1 0 0,-2 0 0,1 1 0,-1 0 0,2-1 0,-2 0 0,2 0 0,-2 1 0,2-1 0,-2 1 0,1-1 0,0 0 0,0 0 0,1 1 0,-1 0 0,0-2 0,1 2 0,-3-1 0,3 0 0,-2 2 0,2-2 0,-2 0 0,1 1 0,-1 0 0,1-2 0,0 2 0,-1-1 0,2 0 0,-1 1 0,0-1 0,0 0 0,-1 1 0,1-1 0,0 1 0,0-1 0,0 1 0,0 0 0,0-2 0,0 2 0,1-2 0,-1 2 0,1 0 0,0-1 0,0 0 0,0 0 0,0 1 0,0-1 0,0 0 0,0 0 0,0 1 0,0-1 0,0-1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901"/>
    </inkml:context>
    <inkml:brush xml:id="br0">
      <inkml:brushProperty name="width" value="0.1" units="cm"/>
      <inkml:brushProperty name="height" value="0.1" units="cm"/>
      <inkml:brushProperty name="color" value="#A0A0A0"/>
    </inkml:brush>
  </inkml:definitions>
  <inkml:trace contextRef="#ctx0" brushRef="#br0">21 37 24575,'-2'-7'0,"0"0"0,2 5 0,-1 1 0,-1-2 0,1 1 0,-1 0 0,0 0 0,0 1 0,0-2 0,-1 1 0,2 0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902"/>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903"/>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904"/>
    </inkml:context>
    <inkml:brush xml:id="br0">
      <inkml:brushProperty name="width" value="0.1" units="cm"/>
      <inkml:brushProperty name="height" value="0.1" units="cm"/>
      <inkml:brushProperty name="color" value="#A0A0A0"/>
    </inkml:brush>
  </inkml:definitions>
  <inkml:trace contextRef="#ctx0" brushRef="#br0">1 0 24575,'0'0'0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905"/>
    </inkml:context>
    <inkml:brush xml:id="br0">
      <inkml:brushProperty name="width" value="0.1" units="cm"/>
      <inkml:brushProperty name="height" value="0.1" units="cm"/>
      <inkml:brushProperty name="color" value="#A0A0A0"/>
    </inkml:brush>
  </inkml:definitions>
  <inkml:trace contextRef="#ctx0" brushRef="#br0">94 235 24575,'-2'-8'0,"1"2"0,-1 3 0,2 1 0,0-1 0,-1 0 0,0 0 0,0 0 0,0 1 0,0 0 0,0-1 0,-1 1 0,0 1 0,1-3 0,-1 3 0,1-2 0,-1 0 0,0 3 0,1-5 0,-1 4 0,0-3 0,2 2 0,-1 0 0,0-1 0,1 1 0,-3-1 0,3 1 0,2 8 0,0-4 0,2 8 0,-2-7 0,-2 0 0,2 0 0,-1 1 0,1-2 0,-2 2 0,1-2 0,0 1 0,-1-1 0,1 2 0,-1-2 0,0 2 0,0-2 0,2 1 0,-2 0 0,2-1 0,-2 1 0,2-1 0,-1 1 0,1 0 0,-2-1 0,2 0 0,-2 2 0,2-2 0,-2 2 0,-1-13 0,-1 5 0,-1-8 0,0 7 0,0 1 0,1-1 0,-1 1 0,0-2 0,1 2 0,0-1 0,0 1 0,1-1 0,-1 2 0,1-1 0,1 2 0,-1 0 0,1-2 0,-1 1 0,1 0 0,-1 1 0,0-1 0,-1 1 0,2 0 0,-2-1 0,1 1 0,0-1 0,0 0 0,1 0 0,-2 0 0,2 1 0,-1 0 0,0-1 0,-1 1 0,1-1 0,-1 1 0,2 0 0,-3-1 0,3 1 0,-2 0 0,2-1 0,-2 1 0,2-1 0,-2 1 0,1-1 0,-1 1 0,2-1 0,-2 2 0,1-3 0,0 2 0,0-1 0,1 0 0,-1 1 0,0-1 0,1 0 0,-2 1 0,2-1 0,-3 1 0,3-1 0,-1 0 0,1 1 0,-1-2 0,1 2 0,-1 0 0,0-2 0,0 2 0,0-1 0,1 0 0,-1 1 0,1-1 0,-2 1 0,2-1 0,-1 1 0,0-1 0,0 0 0,-1 0 0,2 1 0,-2 0 0,2-2 0,-1 2 0,1-2 0,0 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7"/>
    </inkml:context>
    <inkml:brush xml:id="br0">
      <inkml:brushProperty name="width" value="0.1" units="cm"/>
      <inkml:brushProperty name="height" value="0.1" units="cm"/>
      <inkml:brushProperty name="color" value="#A0A0A0"/>
    </inkml:brush>
  </inkml:definitions>
  <inkml:trace contextRef="#ctx0" brushRef="#br0">33 74 24575,'0'-7'0,"0"0"0,0 5 0,0 0 0,0-2 0,0 2 0,0-1 0,-1 0 0,1 1 0,-1-1 0,1 0 0,-1 0 0,1 0 0,-2 1 0,0 0 0,0 0 0,0 0 0,-1 2 0,0-1 0,2 4 0,-1-1 0,2 2 0,0-2 0,0 1 0,0 0 0,0-1 0,0 2 0,0-2 0,0 0 0,0 2 0,0-2 0,0 1 0,0-1 0,0 2 0,0-2 0,0 1 0,0-1 0,0 2 0,0-2 0,-2-8 0,1 4 0,-1-7 0,2 7 0,-1-1 0,0 0 0,-1 0 0,1 0 0,0 1 0,1-1 0,-1 0 0,1 0 0,0 0 0,0 1 0,0-1 0,0 0 0,0 0 0,0 0 0,0 1 0,0 0 0,2-1 0,-2 1 0,3 0 0,0 0 0,-1 1 0,2 0 0,-2 1 0,0-1 0,1 1 0,0 0 0,0 0 0,-1 0 0,1 0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4"/>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7"/>
    </inkml:context>
    <inkml:brush xml:id="br0">
      <inkml:brushProperty name="width" value="0.1" units="cm"/>
      <inkml:brushProperty name="height" value="0.1" units="cm"/>
      <inkml:brushProperty name="color" value="#A0A0A0"/>
    </inkml:brush>
  </inkml:definitions>
  <inkml:trace contextRef="#ctx0" brushRef="#br0">181 560 24575,'0'-9'0,"0"1"0,0 4 0,0 1 0,0-1 0,0 2 0,0-2 0,0 2 0,0-1 0,0 0 0,-1 0 0,1 0 0,-1 1 0,1 0 0,-1-2 0,0 3 0,-1-2 0,0 1 0,2-1 0,-2 0 0,2 1 0,-1 0 0,-1-1 0,2 1 0,-3 0 0,1 0 0,1 0 0,-1 7 0,2-3 0,0 5 0,0-5 0,1-1 0,0 2 0,0 0 0,-1 0 0,0-1 0,1 2 0,0-2 0,0 1 0,-1 0 0,1-1 0,-1 1 0,1-1 0,0 2 0,-1-2 0,2 0 0,0 1 0,-1-1 0,0 1 0,0 0 0,-1 0 0,1-1 0,-1 1 0,1 0 0,-1 0 0,1-1 0,-1 1 0,0 0 0,0-11 0,-1 5 0,1-8 0,-2 6 0,1 1 0,0 0 0,1-1 0,-1 2 0,1-1 0,-1-1 0,1 2 0,0-1 0,0 1 0,0 0 0,0 0 0,-1 1 0,0-1 0,0 0 0,1 0 0,0 0 0,-1 1 0,1-1 0,-1 0 0,1 0 0,-1 1 0,1 0 0,-2-1 0,2 0 0,-3 2 0,3-3 0,-1 2 0,0-1 0,0 1 0,0-1 0,-1 1 0,1 0 0,-1-1 0,1 0 0,0 1 0,-1-2 0,2 2 0,-2 0 0,1-1 0,-1 0 0,2 0 0,-1 1 0,0 0 0,0-2 0,0 2 0,-2 0 0,3-1 0,-2 1 0,2-1 0,-2 1 0,2-1 0,-2 1 0,1-1 0,-1 0 0,2 0 0,-2 1 0,2 0 0,-2 0 0,2-2 0,-2 2 0,2-1 0,-1 1 0,0-1 0,0 0 0,-1 1 0,2-2 0,-1 2 0,0 0 0,1-1 0,-2 0 0,2 0 0,-1 1 0,0 0 0,-1-2 0,1 2 0,0-1 0,0 1 0,1-1 0,-2 0 0,2 1 0,-2 0 0,2-1 0,-2 1 0,1-1 0,0 0 0,0 2 0,1-3 0,-2 3 0,2-3 0,-2 2 0,2 0 0,-2-1 0,1 1 0,0-1 0,0 0 0,1 1 0,-2-1 0,1 1 0,0-1 0,-1 1 0,2-1 0,-2 0 0,1 1 0,1-1 0,-1 1 0,0 0 0,0-1 0,1 0 0,-1 0 0,1 1 0,-2 0 0,2-1 0,-2 1 0,2-2 0,-1 3 0,0-2 0,0 0 0,-1 1 0,2-1 0,-1 1 0,0-1 0,1 0 0,-2 1 0,2-2 0,-1 3 0,0-2 0,-1 1 0,1 0 0,0-1 0,1 0 0,-1 0 0,1 0 0,-2 2 0,2-3 0,-1 2 0,0-1 0,0 1 0,-1 0 0,1-1 0,0 0 0,-1 0 0,2 1 0,-1 0 0,0-1 0,0 1 0,0-1 0,-1 1 0,1-1 0,-1 1 0,2 0 0,-2 0 0,1-1 0,0 1 0,-1-1 0,2 1 0,-2-1 0,1 0 0,0 1 0,0-1 0,0 1 0,0-1 0,1 0 0,-2 1 0,2-1 0,-2 2 0,2-3 0,-1 3 0,0-3 0,-1 1 0,1 1 0,0-1 0,0 0 0,1 0 0,-1 0 0,0 0 0,1 1 0,-1-1 0,1 0 0,0 0 0,-1 0 0,1 1 0,-2-1 0,2 1 0,-1-1 0,1 0 0,-1 0 0,1 0 0,-1 1 0,1-1 0,0 0 0,0 0 0,0 0 0,0 1 0,0-1 0,0 0 0,0 0 0,0 0 0,0 0 0,0 1 0,0-1 0,1 1 0,2 0 0,0 2 0,0 0 0,-1 0 0,1 0 0,0 0 0,0 0 0,-1 0 0,1 1 0,0 0 0,0 1 0,-2 0 0,1 1 0,0-1 0,-1 0 0,1 0 0,-1 1 0,0-1 0,2 0 0,-3 0 0,2 1 0,-1 0 0,0 0 0,1-1 0,0 0 0,-1 0 0,1 1 0,-2 0 0,2-1 0,-2 0 0,2 0 0,-1 2 0,1-3 0,-2 3 0,2-3 0,-2 2 0,2 0 0,-1-1 0,1 0 0,-2 1 0,2-1 0,-2 1 0,2-1 0,-2 1 0,2-1 0,-2 0 0,2 1 0,0-1 0,-1 1 0,2-1 0,-2 0 0,2 1 0,-2-1 0,1 0 0,1 1 0,-1-2 0,1 2 0,-1 0 0,1-1 0,-1-1 0,0 1 0,0-1 0,1 2 0,-2-1 0,2 0 0,-2 0 0,3 1 0,-3-1 0,1-1 0,-1 2 0,1-1 0,0 1 0,0-1 0,-1-1 0,1 1 0,0-1 0,0 2 0,-1-1 0,1 0 0,0 0 0,0-1 0,0 2 0,0-2 0,-1 2 0,2-2 0,-2 1 0,2 0 0,-1 1 0,0-1 0,1-1 0,-2 1 0,1-1 0,0 2 0,0-1 0,0 0 0,0 0 0,-1 0 0,1 0 0,0 0 0,1 0 0,-1 0 0,0 1 0,-1-1 0,1 1 0,-1-1 0,1-1 0,1 2 0,-2-2 0,1 2 0,-1-1 0,0 1 0,1-1 0,-1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8"/>
    </inkml:context>
    <inkml:brush xml:id="br0">
      <inkml:brushProperty name="width" value="0.1" units="cm"/>
      <inkml:brushProperty name="height" value="0.1" units="cm"/>
      <inkml:brushProperty name="color" value="#A0A0A0"/>
    </inkml:brush>
  </inkml:definitions>
  <inkml:trace contextRef="#ctx0" brushRef="#br0">215 485 24575,'0'-7'0,"0"1"0,0 4 0,0 0 0,-2-2 0,1 2 0,0-1 0,-1 0 0,2 1 0,-2 0 0,1-1 0,-1 0 0,0 0 0,2 1 0,-2 0 0,1-2 0,0 2 0,-1-1 0,0 0 0,1 1 0,-1 0 0,2 0 0,-2-1 0,1 1 0,-1 0 0,0-1 0,2 1 0,-2-1 0,2 0 0,-1 0 0,0 1 0,0-1 0,-1 1 0,1 0 0,0-1 0,-1 0 0,1 1 0,-1-2 0,2 2 0,-2 0 0,1-2 0,0 2 0,0-1 0,1 0 0,-1 1 0,-1-1 0,1 0 0,0 0 0,1 1 0,-1 0 0,1-1 0,-2 0 0,2 0 0,-1 1 0,0-1 0,-1 0 0,1 1 0,0-2 0,0 2 0,1 0 0,-2 0 0,2-2 0,-3 2 0,3-2 0,-2 2 0,2 0 0,-2-1 0,1 0 0,-1 1 0,1-2 0,0 2 0,1 0 0,-2-1 0,2 0 0,-1 1 0,0-2 0,0 2 0,-1 0 0,0 0 0,2-1 0,-2 0 0,1 0 0,0 0 0,0 1 0,0-1 0,-1 0 0,1 1 0,-1-1 0,2 0 0,-2 2 0,2-3 0,-2 2 0,1 0 0,0-1 0,0 0 0,1 0 0,-2 1 0,2 0 0,-1-2 0,0 2 0,1-1 0,-2 0 0,1 1 0,0-1 0,0 0 0,-1 0 0,2 1 0,-1-1 0,0 0 0,0 1 0,-1-2 0,2 2 0,-1 0 0,0-1 0,1 0 0,-1 0 0,0 1 0,1 0 0,-1-2 0,0 2 0,0-1 0,-1 0 0,2 1 0,-1-1 0,0 0 0,1 0 0,-2 1 0,1 0 0,-1 0 0,2-2 0,-1 2 0,0-1 0,1 0 0,-1 1 0,0-1 0,1 1 0,-2-2 0,2 2 0,-1 0 0,0-1 0,-1 1 0,1-1 0,-1 1 0,2-1 0,-2 1 0,2 0 0,-2-1 0,1 0 0,-1 1 0,1-1 0,0 0 0,1 1 0,-2 0 0,1-1 0,-1 0 0,2 0 0,-1 1 0,0 0 0,-1-1 0,1 1 0,0-1 0,-2 1 0,3 0 0,-3-1 0,1 2 0,0-1 0,0 0 0,1 0 0,-1 0 0,2-1 0,-3 1 0,2-1 0,0 1 0,-1 1 0,1-2 0,-1 0 0,1 2 0,0-3 0,-1 2 0,2-1 0,-2 1 0,2-1 0,-2 1 0,0 0 0,-1 1 0,0 0 0,1 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89"/>
    </inkml:context>
    <inkml:brush xml:id="br0">
      <inkml:brushProperty name="width" value="0.1" units="cm"/>
      <inkml:brushProperty name="height" value="0.1" units="cm"/>
      <inkml:brushProperty name="color" value="#FFFFFF"/>
    </inkml:brush>
  </inkml:definitions>
  <inkml:trace contextRef="#ctx0" brushRef="#br0">57 170 24575,'0'-7'0,"0"2"0,-1 3 0,0 1 0,-2-2 0,2 2 0,-1-2 0,0 2 0,1-2 0,0 1 0,-1 0 0,1-1 0,-2 2 0,1-2 0,0 2 0,1-1 0,-1-1 0,1 1 0,0-1 0,-1 0 0,2 1 0,-2 0 0,1 0 0,-1-1 0,1 2 0,0-3 0,0 2 0,0-1 0,0 1 0,0 0 0,-1 0 0,2-1 0,-2 2 0,2-3 0,-1 2 0,1-1 0,-2 0 0,2 1 0,-2-1 0,2 1 0,-1-1 0,0 0 0,1 0 0,-1 0 0,1 1 0,-1-1 0,1 1 0,-1-2 0,0 2 0,1-1 0,-1 0 0,1 1 0,0-1 0,0 0 0,0 0 0,0 0 0,0 0 0,0 1 0,0-1 0,0 0 0,0 0 0,0 0 0,0 0 0,0 1 0,0-1 0,4 8 0,-2-4 0,4 7 0,-6-6 0,2-1 0,-2 3 0,2-3 0,-2 3 0,1-2 0,0 1 0,0 0 0,0-1 0,0 1 0,-1 0 0,1-1 0,0 2 0,-1-2 0,1 0 0,-1 1 0,1 0 0,-1 0 0,2-1 0,-1 0 0,2 0 0,-1 0 0,-1 1 0,1-1 0,-1 0 0,0 0 0,1 0 0,0 0 0,-1 1 0,1-1 0,-1 0 0,1 0 0,0 1 0,0-1 0,0 0 0,-1 0 0,1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0"/>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1"/>
    </inkml:context>
    <inkml:brush xml:id="br0">
      <inkml:brushProperty name="width" value="0.1" units="cm"/>
      <inkml:brushProperty name="height" value="0.1" units="cm"/>
      <inkml:brushProperty name="color" value="#A0A0A0"/>
    </inkml:brush>
  </inkml:definitions>
  <inkml:trace contextRef="#ctx0" brushRef="#br0">1 0 24575,'0'0'0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2"/>
    </inkml:context>
    <inkml:brush xml:id="br0">
      <inkml:brushProperty name="width" value="0.1" units="cm"/>
      <inkml:brushProperty name="height" value="0.1" units="cm"/>
      <inkml:brushProperty name="color" value="#A0A0A0"/>
    </inkml:brush>
  </inkml:definitions>
  <inkml:trace contextRef="#ctx0" brushRef="#br0">1 1 24575,'0'0'0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0T15:16:36.893"/>
    </inkml:context>
    <inkml:brush xml:id="br0">
      <inkml:brushProperty name="width" value="0.1" units="cm"/>
      <inkml:brushProperty name="height" value="0.1" units="cm"/>
      <inkml:brushProperty name="color" value="#A0A0A0"/>
    </inkml:brush>
  </inkml:definitions>
  <inkml:trace contextRef="#ctx0" brushRef="#br0">0 1 24575,'1'6'0,"-1"0"0,1-5 0,-1 1 0,1 1 0,-1-1 0,1 2 0,-1-1 0,1-2 0,0 3 0,1-3 0,-1 2 0,0-1 0,1 0 0,-1 1 0,0-1 0,1 0 0,0 0 0,-1 0 0,0 1 0,0 0 0,-1 0 0,2-1 0,-2 0 0,2 1 0,-1-1 0,-1 1 0,0 0 0,0 0 0,0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25.322"/>
    </inkml:context>
    <inkml:brush xml:id="br0">
      <inkml:brushProperty name="width" value="0.1" units="cm"/>
      <inkml:brushProperty name="height" value="0.1" units="cm"/>
      <inkml:brushProperty name="color" value="#A0A0A0"/>
    </inkml:brush>
  </inkml:definitions>
  <inkml:trace contextRef="#ctx0" brushRef="#br0">90 294 24575,'0'-5'0,"0"0"0,0 3 0,0 1 0,0-2 0,0 2 0,0-1 0,0 1 0,0-1 0,0 0 0,0 0 0,0 1 0,-1-1 0,1 1 0,0-1 0,-1 0 0,1 1 0,-1 0 0,1-1 0,-2 1 0,2-1 0,-1 1 0,1-1 0,-1 1 0,1-1 0,-1 0 0,1 1 0,-1-1 0,0 1 0,0 0 0,1-1 0,-1 1 0,0 0 0,1-1 0,-1 0 0,1 0 0,-2 1 0,2-1 0,0 1 0,-1-1 0,1 0 0,-1 1 0,1-1 0,0 1 0,-1-1 0,0 0 0,1 1 0,0-1 0,-1 1 0,1-1 0,-1 0 0,1 1 0,0-1 0,-2 1 0,2-1 0,0 0 0,-1 1 0,1-1 0,-1 0 0,1 1 0,0-1 0,0 1 0,-1 0 0,1-2 0,-1 2 0,1-1 0,-1 1 0,1 0 0,-1-1 0,0 0 0,1 0 0,-1 1 0,1-1 0,0 1 0,-1-1 0,1 0 0,-1 1 0,1-1 0,-1 1 0,1-1 0,-1 1 0,1-1 0,-1 1 0,1-1 0,-1 2 0,1-3 0,-1 2 0,1 0 0,-1-1 0,1 1 0,-1-1 0,1 0 0,0 1 0,-2 0 0,2-1 0,0 0 0,-1 1 0,1-1 0,-1 1 0,0-1 0,1 0 0,-1 1 0,1-1 0,0 2 0,-1-3 0,1 2 0,-1-1 0,1 0 0,-1 1 0,1-1 0,-1 1 0,1 0 0,-1-1 0,1 1 0,-1-1 0,1 1 0,0-1 0,-1 0 0,1 0 0,0 1 0,0 0 0,-1-1 0,1 0 0,-1 1 0,0-1 0,1 1 0,0-1 0,-1 1 0,1-1 0,0 0 0,0 1 0,0-1 0,-1 1 0,1-1 0,-1 0 0,0 0 0,1 1 0,-1 0 0,1-1 0,-1 1 0,1-1 0,0 1 0,-1-1 0,0 0 0,1 1 0,-1 0 0,1-1 0,-1 0 0,1 1 0,-1 0 0,0-1 0,0 1 0,1 0 0,-2-1 0,2 1 0,-1-1 0,1 1 0,-1 0 0,1-1 0,-2 1 0,2 0 0,0-1 0,-1 1 0,1-1 0,-1 0 0,1 1 0,0-1 0,0 1 0,-1-1 0,0 1 0,1-1 0,-1 1 0,1-1 0,-1 1 0,1-1 0,-1 0 0,0 1 0,1 0 0,-1-1 0,1 1 0,-2 0 0,2-2 0,-1 3 0,1-2 0,-1 1 0,0-1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25.323"/>
    </inkml:context>
    <inkml:brush xml:id="br0">
      <inkml:brushProperty name="width" value="0.1" units="cm"/>
      <inkml:brushProperty name="height" value="0.1" units="cm"/>
      <inkml:brushProperty name="color" value="#A0A0A0"/>
    </inkml:brush>
  </inkml:definitions>
  <inkml:trace contextRef="#ctx0" brushRef="#br0">125 300 24575,'0'-4'0,"0"0"0,-1 4 0,1-2 0,0 0 0,-1 0 0,1 1 0,-1 0 0,1-1 0,-2 1 0,2-1 0,0 1 0,-1-1 0,0 1 0,0-1 0,0 2 0,1-2 0,-1 0 0,1 1 0,0-1 0,-1 0 0,1 1 0,-1 0 0,0-1 0,1 1 0,-1 0 0,1-1 0,0 1 0,-1-1 0,0 1 0,1 0 0,-1-1 0,1 1 0,-1 0 0,1-1 0,-1 1 0,1 0 0,-1-1 0,1 1 0,0-1 0,-1 0 0,1 0 0,-2 0 0,2 1 0,0 0 0,-1-1 0,1 1 0,-1-1 0,0 1 0,1 0 0,-1-1 0,1 1 0,-1-1 0,1 1 0,-1 0 0,1-1 0,-1 1 0,1-1 0,-1 1 0,1-2 0,-1 2 0,1 0 0,-1-1 0,0 1 0,1-1 0,-1 1 0,1 0 0,-1-1 0,1 1 0,-1-1 0,0 1 0,1 0 0,0-1 0,-1 1 0,0 0 0,0-1 0,1 1 0,-1-1 0,1 1 0,-1 0 0,1-1 0,-1 1 0,0 0 0,1-1 0,-1 1 0,1-1 0,0 1 0,-1 0 0,0-1 0,0 1 0,1 0 0,-1-1 0,1 1 0,-2 0 0,2-1 0,-1 1 0,1-1 0,0 1 0,-2 0 0,2-1 0,-1 1 0,1 0 0,-1-1 0,1 0 0,-2 2 0,2-3 0,0 2 0,-1-1 0,1 1 0,-1-1 0,1 1 0,0 0 0,-1-1 0,0 1 0,1-1 0,0 0 0,-1 2 0,1-3 0,-1 2 0,0-1 0,1 1 0,0-1 0,-1 0 0,1 0 0,-1 1 0,1-1 0,0 1 0,0-1 0,-1 0 0,0 1 0,1-1 0,-1 1 0,1-1 0,0 1 0,0 0 0,-1-2 0,1 2 0,-1-1 0,1 1 0,-1-1 0,1 0 0,-1 1 0,1-1 0,0 1 0,-1 0 0,1-1 0,-1 0 0,0 1 0,0 0 0,1 0 0,-2-2 0,2 2 0,-1-1 0,1 1 0,-1 0 0,1-1 0,-2 1 0,2-2 0,-1 3 0,1-3 0,-1 2 0,1 0 0,-2-1 0,2 1 0,-1 0 0,0-2 0,0 2 0,0 0 0,1-1 0,-1 0 0,1 0 0,0 1 0,-1 0 0,0 0 0,0-1 0,1 0 0,-1 1 0,1-1 0,0 1 0,-1-1 0,0 1 0,1 0 0,-1-2 0,1 2 0,0-1 0,0 0 0,-1 1 0,1 0 0,-1-1 0,0 1 0,1-1 0,-1 1 0,1 0 0,0-1 0,-2 2 0,1-1 0,-2 1 0,2-1 0,0 1 0,-1-2 0,1 1 0,0 0 0,-1 1 0,1 0 0,-1-1 0,1 1 0,-1-1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1T16:17:25.324"/>
    </inkml:context>
    <inkml:brush xml:id="br0">
      <inkml:brushProperty name="width" value="0.1" units="cm"/>
      <inkml:brushProperty name="height" value="0.1" units="cm"/>
      <inkml:brushProperty name="color" value="#A0A0A0"/>
    </inkml:brush>
  </inkml:definitions>
  <inkml:trace contextRef="#ctx0" brushRef="#br0">1 0 24575,'0'5'0,"0"-2"0,0-1 0,0-1 0,0 1 0,0-1 0,0 1 0,0 0 0,0-1 0,1 1 0,-1 0 0,0 0 0,0-1 0,0 0 0,1 1 0,-1 0 0,1-1 0,0 0 0,0-1 0,0 2 0,1-1 0,-1 1 0,-1-1 0,1 0 0,0 1 0,-1-1 0,1 0 0,0 1 0,0-1 0,-1 1 0,0-1 0,1 1 0,0 0 0,0-1 0,-1 1 0,1-1 0,-1 0 0,1 1 0,0-1 0,0 1 0,0-1 0,-1 0 0,1 1 0,0-1 0,0 0 0,0 1 0,-1-1 0,1 0 0,0 1 0,0-1 0,0 0 0,-1 1 0,1-1 0,0 1 0,0-1 0,-1 1 0,1-1 0,-1 1 0,1-1 0,0 0 0,0 1 0,0-1 0,-1 0 0,1 0 0,0 1 0,-1 0 0,1 0 0,-1-1 0,1 1 0,-1-1 0,1 1 0,0-1 0,-1 1 0,1 0 0,-1-1 0,1 0 0,-1 1 0,1-1 0,-1 1 0,2-1 0,-2 1 0,0-1 0,1 1 0,0-1 0,-1 1 0,1-1 0,-1 1 0,1 0 0,-1-1 0,1 0 0,-1 1 0,0 0 0,0-1 0,0 1 0,1-1 0,-1 1 0,0-1 0,0 2 0,0-2 0,1 0 0,0 1 0,-1-1 0,1 1 0,-1-1 0,1 1 0,-1 0 0,0-1 0,1 1 0,0-1 0,-1 1 0,1 0 0,-1-1 0,0 1 0,1-1 0,0 1 0,-1-1 0,0 0 0,0 1 0,1 0 0,-1 0 0,1-1 0,-1 0 0,0 1 0,1 0 0,0-1 0,-1 1 0,1-1 0,-1 1 0,0-1 0,0 1 0,1 0 0,-1-1 0,0 1 0,0 0 0,0-1 0,1 0 0,0 1 0,-1 0 0,1-1 0,-1 1 0,0-1 0,0 1 0,1-1 0,-1 1 0,0 0 0,1-1 0,0 0 0,-1 1 0,0 0 0,0-1 0,1 1 0,-1-1 0,0 1 0,0 0 0,2-1 0,-2 1 0,1-1 0,-1 1 0,0-1 0,1 0 0,-1 1 0,0-1 0,1 1 0,-1-1 0,1 1 0,-1 0 0,1-1 0,-1 1 0,0-1 0,0 1 0,1 0 0,-1-1 0,0 1 0,0-1 0,1 1 0,-1-1 0,0 1 0,1 0 0,-1-1 0,1 1 0,-1-1 0,0 1 0,0 0 0,1-1 0,-1 1 0,0 0 0,0-1 0,0 1 0,1 0 0,-1 0 0,1-1 0,-1 0 0,1 2 0,-1-2 0,0 1 0,0-1 0,0 1 0,0 0 0,0-1 0,1 1 0,-1 0 0,0-1 0,0 1 0,0-1 0,0 1 0,0-1 0,0 1 0,0 0 0,0-1 0,0 1 0,0-1 0,0-5 0,0 3 0,0-5 0,0 5 0,0 0 0,0-2 0,0 2 0,0-1 0,0 1 0,0-1 0,0 0 0,0 0 0,0 1 0,0-1 0,0 1 0,0-2 0,0 2 0,0-1 0,0 1 0,0-1 0,1 1 0,0 0 0,1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C681B-EDE4-1A49-9F37-69EF0FFA8AC9}" type="datetimeFigureOut">
              <a:rPr lang="en-US" smtClean="0"/>
              <a:t>4/15/21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59269D-7F18-D245-A05D-E075D343E3EF}" type="slidenum">
              <a:rPr lang="en-US" smtClean="0"/>
              <a:t>‹#›</a:t>
            </a:fld>
            <a:endParaRPr lang="en-US"/>
          </a:p>
        </p:txBody>
      </p:sp>
    </p:spTree>
    <p:extLst>
      <p:ext uri="{BB962C8B-B14F-4D97-AF65-F5344CB8AC3E}">
        <p14:creationId xmlns:p14="http://schemas.microsoft.com/office/powerpoint/2010/main" val="798812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1</a:t>
            </a:fld>
            <a:endParaRPr lang="en-US"/>
          </a:p>
        </p:txBody>
      </p:sp>
    </p:spTree>
    <p:extLst>
      <p:ext uri="{BB962C8B-B14F-4D97-AF65-F5344CB8AC3E}">
        <p14:creationId xmlns:p14="http://schemas.microsoft.com/office/powerpoint/2010/main" val="1953332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11</a:t>
            </a:fld>
            <a:endParaRPr lang="en-US"/>
          </a:p>
        </p:txBody>
      </p:sp>
    </p:spTree>
    <p:extLst>
      <p:ext uri="{BB962C8B-B14F-4D97-AF65-F5344CB8AC3E}">
        <p14:creationId xmlns:p14="http://schemas.microsoft.com/office/powerpoint/2010/main" val="2231319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simpleicon.com</a:t>
            </a:r>
            <a:r>
              <a:rPr lang="en-US" dirty="0"/>
              <a:t>/</a:t>
            </a:r>
          </a:p>
        </p:txBody>
      </p:sp>
      <p:sp>
        <p:nvSpPr>
          <p:cNvPr id="4" name="Slide Number Placeholder 3"/>
          <p:cNvSpPr>
            <a:spLocks noGrp="1"/>
          </p:cNvSpPr>
          <p:nvPr>
            <p:ph type="sldNum" sz="quarter" idx="5"/>
          </p:nvPr>
        </p:nvSpPr>
        <p:spPr/>
        <p:txBody>
          <a:bodyPr/>
          <a:lstStyle/>
          <a:p>
            <a:fld id="{7559269D-7F18-D245-A05D-E075D343E3EF}" type="slidenum">
              <a:rPr lang="en-US" smtClean="0"/>
              <a:t>12</a:t>
            </a:fld>
            <a:endParaRPr lang="en-US"/>
          </a:p>
        </p:txBody>
      </p:sp>
    </p:spTree>
    <p:extLst>
      <p:ext uri="{BB962C8B-B14F-4D97-AF65-F5344CB8AC3E}">
        <p14:creationId xmlns:p14="http://schemas.microsoft.com/office/powerpoint/2010/main" val="2392709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13</a:t>
            </a:fld>
            <a:endParaRPr lang="en-US"/>
          </a:p>
        </p:txBody>
      </p:sp>
    </p:spTree>
    <p:extLst>
      <p:ext uri="{BB962C8B-B14F-4D97-AF65-F5344CB8AC3E}">
        <p14:creationId xmlns:p14="http://schemas.microsoft.com/office/powerpoint/2010/main" val="2314224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14</a:t>
            </a:fld>
            <a:endParaRPr lang="en-US"/>
          </a:p>
        </p:txBody>
      </p:sp>
    </p:spTree>
    <p:extLst>
      <p:ext uri="{BB962C8B-B14F-4D97-AF65-F5344CB8AC3E}">
        <p14:creationId xmlns:p14="http://schemas.microsoft.com/office/powerpoint/2010/main" val="3304736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15</a:t>
            </a:fld>
            <a:endParaRPr lang="en-US"/>
          </a:p>
        </p:txBody>
      </p:sp>
    </p:spTree>
    <p:extLst>
      <p:ext uri="{BB962C8B-B14F-4D97-AF65-F5344CB8AC3E}">
        <p14:creationId xmlns:p14="http://schemas.microsoft.com/office/powerpoint/2010/main" val="2387760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simpleicon.com</a:t>
            </a:r>
            <a:r>
              <a:rPr lang="en-US" dirty="0"/>
              <a:t>/</a:t>
            </a:r>
          </a:p>
        </p:txBody>
      </p:sp>
      <p:sp>
        <p:nvSpPr>
          <p:cNvPr id="4" name="Slide Number Placeholder 3"/>
          <p:cNvSpPr>
            <a:spLocks noGrp="1"/>
          </p:cNvSpPr>
          <p:nvPr>
            <p:ph type="sldNum" sz="quarter" idx="5"/>
          </p:nvPr>
        </p:nvSpPr>
        <p:spPr/>
        <p:txBody>
          <a:bodyPr/>
          <a:lstStyle/>
          <a:p>
            <a:fld id="{7559269D-7F18-D245-A05D-E075D343E3EF}" type="slidenum">
              <a:rPr lang="en-US" smtClean="0"/>
              <a:t>16</a:t>
            </a:fld>
            <a:endParaRPr lang="en-US"/>
          </a:p>
        </p:txBody>
      </p:sp>
    </p:spTree>
    <p:extLst>
      <p:ext uri="{BB962C8B-B14F-4D97-AF65-F5344CB8AC3E}">
        <p14:creationId xmlns:p14="http://schemas.microsoft.com/office/powerpoint/2010/main" val="1965004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17</a:t>
            </a:fld>
            <a:endParaRPr lang="en-US"/>
          </a:p>
        </p:txBody>
      </p:sp>
    </p:spTree>
    <p:extLst>
      <p:ext uri="{BB962C8B-B14F-4D97-AF65-F5344CB8AC3E}">
        <p14:creationId xmlns:p14="http://schemas.microsoft.com/office/powerpoint/2010/main" val="4191871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18</a:t>
            </a:fld>
            <a:endParaRPr lang="en-US"/>
          </a:p>
        </p:txBody>
      </p:sp>
    </p:spTree>
    <p:extLst>
      <p:ext uri="{BB962C8B-B14F-4D97-AF65-F5344CB8AC3E}">
        <p14:creationId xmlns:p14="http://schemas.microsoft.com/office/powerpoint/2010/main" val="2159253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19</a:t>
            </a:fld>
            <a:endParaRPr lang="en-US"/>
          </a:p>
        </p:txBody>
      </p:sp>
    </p:spTree>
    <p:extLst>
      <p:ext uri="{BB962C8B-B14F-4D97-AF65-F5344CB8AC3E}">
        <p14:creationId xmlns:p14="http://schemas.microsoft.com/office/powerpoint/2010/main" val="159230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2</a:t>
            </a:fld>
            <a:endParaRPr lang="en-US"/>
          </a:p>
        </p:txBody>
      </p:sp>
    </p:spTree>
    <p:extLst>
      <p:ext uri="{BB962C8B-B14F-4D97-AF65-F5344CB8AC3E}">
        <p14:creationId xmlns:p14="http://schemas.microsoft.com/office/powerpoint/2010/main" val="2386306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20</a:t>
            </a:fld>
            <a:endParaRPr lang="en-US"/>
          </a:p>
        </p:txBody>
      </p:sp>
    </p:spTree>
    <p:extLst>
      <p:ext uri="{BB962C8B-B14F-4D97-AF65-F5344CB8AC3E}">
        <p14:creationId xmlns:p14="http://schemas.microsoft.com/office/powerpoint/2010/main" val="1942357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21</a:t>
            </a:fld>
            <a:endParaRPr lang="en-US"/>
          </a:p>
        </p:txBody>
      </p:sp>
    </p:spTree>
    <p:extLst>
      <p:ext uri="{BB962C8B-B14F-4D97-AF65-F5344CB8AC3E}">
        <p14:creationId xmlns:p14="http://schemas.microsoft.com/office/powerpoint/2010/main" val="2746817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page where it will show all the functionalities</a:t>
            </a:r>
          </a:p>
        </p:txBody>
      </p:sp>
      <p:sp>
        <p:nvSpPr>
          <p:cNvPr id="4" name="Slide Number Placeholder 3"/>
          <p:cNvSpPr>
            <a:spLocks noGrp="1"/>
          </p:cNvSpPr>
          <p:nvPr>
            <p:ph type="sldNum" sz="quarter" idx="5"/>
          </p:nvPr>
        </p:nvSpPr>
        <p:spPr/>
        <p:txBody>
          <a:bodyPr/>
          <a:lstStyle/>
          <a:p>
            <a:fld id="{7559269D-7F18-D245-A05D-E075D343E3EF}" type="slidenum">
              <a:rPr lang="en-US" smtClean="0"/>
              <a:t>22</a:t>
            </a:fld>
            <a:endParaRPr lang="en-US"/>
          </a:p>
        </p:txBody>
      </p:sp>
    </p:spTree>
    <p:extLst>
      <p:ext uri="{BB962C8B-B14F-4D97-AF65-F5344CB8AC3E}">
        <p14:creationId xmlns:p14="http://schemas.microsoft.com/office/powerpoint/2010/main" val="4263738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powerpoint.uservoice.com</a:t>
            </a:r>
            <a:r>
              <a:rPr lang="en-US" dirty="0"/>
              <a:t>/forums/288949-powerpoint-for-windows-desktop-application/suggestions/14200434-reset-animations</a:t>
            </a:r>
          </a:p>
        </p:txBody>
      </p:sp>
      <p:sp>
        <p:nvSpPr>
          <p:cNvPr id="4" name="Slide Number Placeholder 3"/>
          <p:cNvSpPr>
            <a:spLocks noGrp="1"/>
          </p:cNvSpPr>
          <p:nvPr>
            <p:ph type="sldNum" sz="quarter" idx="5"/>
          </p:nvPr>
        </p:nvSpPr>
        <p:spPr/>
        <p:txBody>
          <a:bodyPr/>
          <a:lstStyle/>
          <a:p>
            <a:fld id="{7559269D-7F18-D245-A05D-E075D343E3EF}" type="slidenum">
              <a:rPr lang="en-US" smtClean="0"/>
              <a:t>23</a:t>
            </a:fld>
            <a:endParaRPr lang="en-US"/>
          </a:p>
        </p:txBody>
      </p:sp>
    </p:spTree>
    <p:extLst>
      <p:ext uri="{BB962C8B-B14F-4D97-AF65-F5344CB8AC3E}">
        <p14:creationId xmlns:p14="http://schemas.microsoft.com/office/powerpoint/2010/main" val="4175921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24</a:t>
            </a:fld>
            <a:endParaRPr lang="en-US"/>
          </a:p>
        </p:txBody>
      </p:sp>
    </p:spTree>
    <p:extLst>
      <p:ext uri="{BB962C8B-B14F-4D97-AF65-F5344CB8AC3E}">
        <p14:creationId xmlns:p14="http://schemas.microsoft.com/office/powerpoint/2010/main" val="2568123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25</a:t>
            </a:fld>
            <a:endParaRPr lang="en-US"/>
          </a:p>
        </p:txBody>
      </p:sp>
    </p:spTree>
    <p:extLst>
      <p:ext uri="{BB962C8B-B14F-4D97-AF65-F5344CB8AC3E}">
        <p14:creationId xmlns:p14="http://schemas.microsoft.com/office/powerpoint/2010/main" val="4197266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59269D-7F18-D245-A05D-E075D343E3EF}" type="slidenum">
              <a:rPr lang="en-US" smtClean="0"/>
              <a:t>26</a:t>
            </a:fld>
            <a:endParaRPr lang="en-US"/>
          </a:p>
        </p:txBody>
      </p:sp>
    </p:spTree>
    <p:extLst>
      <p:ext uri="{BB962C8B-B14F-4D97-AF65-F5344CB8AC3E}">
        <p14:creationId xmlns:p14="http://schemas.microsoft.com/office/powerpoint/2010/main" val="1020093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27</a:t>
            </a:fld>
            <a:endParaRPr lang="en-US"/>
          </a:p>
        </p:txBody>
      </p:sp>
    </p:spTree>
    <p:extLst>
      <p:ext uri="{BB962C8B-B14F-4D97-AF65-F5344CB8AC3E}">
        <p14:creationId xmlns:p14="http://schemas.microsoft.com/office/powerpoint/2010/main" val="4117707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28</a:t>
            </a:fld>
            <a:endParaRPr lang="en-US"/>
          </a:p>
        </p:txBody>
      </p:sp>
    </p:spTree>
    <p:extLst>
      <p:ext uri="{BB962C8B-B14F-4D97-AF65-F5344CB8AC3E}">
        <p14:creationId xmlns:p14="http://schemas.microsoft.com/office/powerpoint/2010/main" val="195073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29</a:t>
            </a:fld>
            <a:endParaRPr lang="en-US"/>
          </a:p>
        </p:txBody>
      </p:sp>
    </p:spTree>
    <p:extLst>
      <p:ext uri="{BB962C8B-B14F-4D97-AF65-F5344CB8AC3E}">
        <p14:creationId xmlns:p14="http://schemas.microsoft.com/office/powerpoint/2010/main" val="4120478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3</a:t>
            </a:fld>
            <a:endParaRPr lang="en-US"/>
          </a:p>
        </p:txBody>
      </p:sp>
    </p:spTree>
    <p:extLst>
      <p:ext uri="{BB962C8B-B14F-4D97-AF65-F5344CB8AC3E}">
        <p14:creationId xmlns:p14="http://schemas.microsoft.com/office/powerpoint/2010/main" val="41349191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30</a:t>
            </a:fld>
            <a:endParaRPr lang="en-US"/>
          </a:p>
        </p:txBody>
      </p:sp>
    </p:spTree>
    <p:extLst>
      <p:ext uri="{BB962C8B-B14F-4D97-AF65-F5344CB8AC3E}">
        <p14:creationId xmlns:p14="http://schemas.microsoft.com/office/powerpoint/2010/main" val="3947172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59269D-7F18-D245-A05D-E075D343E3EF}" type="slidenum">
              <a:rPr lang="en-US" smtClean="0"/>
              <a:t>31</a:t>
            </a:fld>
            <a:endParaRPr lang="en-US"/>
          </a:p>
        </p:txBody>
      </p:sp>
    </p:spTree>
    <p:extLst>
      <p:ext uri="{BB962C8B-B14F-4D97-AF65-F5344CB8AC3E}">
        <p14:creationId xmlns:p14="http://schemas.microsoft.com/office/powerpoint/2010/main" val="1041699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32</a:t>
            </a:fld>
            <a:endParaRPr lang="en-US"/>
          </a:p>
        </p:txBody>
      </p:sp>
    </p:spTree>
    <p:extLst>
      <p:ext uri="{BB962C8B-B14F-4D97-AF65-F5344CB8AC3E}">
        <p14:creationId xmlns:p14="http://schemas.microsoft.com/office/powerpoint/2010/main" val="41755944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33</a:t>
            </a:fld>
            <a:endParaRPr lang="en-US"/>
          </a:p>
        </p:txBody>
      </p:sp>
    </p:spTree>
    <p:extLst>
      <p:ext uri="{BB962C8B-B14F-4D97-AF65-F5344CB8AC3E}">
        <p14:creationId xmlns:p14="http://schemas.microsoft.com/office/powerpoint/2010/main" val="3772618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34</a:t>
            </a:fld>
            <a:endParaRPr lang="en-US"/>
          </a:p>
        </p:txBody>
      </p:sp>
    </p:spTree>
    <p:extLst>
      <p:ext uri="{BB962C8B-B14F-4D97-AF65-F5344CB8AC3E}">
        <p14:creationId xmlns:p14="http://schemas.microsoft.com/office/powerpoint/2010/main" val="1881131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59269D-7F18-D245-A05D-E075D343E3EF}" type="slidenum">
              <a:rPr lang="en-US" smtClean="0"/>
              <a:t>35</a:t>
            </a:fld>
            <a:endParaRPr lang="en-US"/>
          </a:p>
        </p:txBody>
      </p:sp>
    </p:spTree>
    <p:extLst>
      <p:ext uri="{BB962C8B-B14F-4D97-AF65-F5344CB8AC3E}">
        <p14:creationId xmlns:p14="http://schemas.microsoft.com/office/powerpoint/2010/main" val="3887073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36</a:t>
            </a:fld>
            <a:endParaRPr lang="en-US"/>
          </a:p>
        </p:txBody>
      </p:sp>
    </p:spTree>
    <p:extLst>
      <p:ext uri="{BB962C8B-B14F-4D97-AF65-F5344CB8AC3E}">
        <p14:creationId xmlns:p14="http://schemas.microsoft.com/office/powerpoint/2010/main" val="4634825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37</a:t>
            </a:fld>
            <a:endParaRPr lang="en-US"/>
          </a:p>
        </p:txBody>
      </p:sp>
    </p:spTree>
    <p:extLst>
      <p:ext uri="{BB962C8B-B14F-4D97-AF65-F5344CB8AC3E}">
        <p14:creationId xmlns:p14="http://schemas.microsoft.com/office/powerpoint/2010/main" val="16696395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59269D-7F18-D245-A05D-E075D343E3EF}" type="slidenum">
              <a:rPr lang="en-US" smtClean="0"/>
              <a:t>38</a:t>
            </a:fld>
            <a:endParaRPr lang="en-US"/>
          </a:p>
        </p:txBody>
      </p:sp>
    </p:spTree>
    <p:extLst>
      <p:ext uri="{BB962C8B-B14F-4D97-AF65-F5344CB8AC3E}">
        <p14:creationId xmlns:p14="http://schemas.microsoft.com/office/powerpoint/2010/main" val="3584055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39</a:t>
            </a:fld>
            <a:endParaRPr lang="en-US"/>
          </a:p>
        </p:txBody>
      </p:sp>
    </p:spTree>
    <p:extLst>
      <p:ext uri="{BB962C8B-B14F-4D97-AF65-F5344CB8AC3E}">
        <p14:creationId xmlns:p14="http://schemas.microsoft.com/office/powerpoint/2010/main" val="3323619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4</a:t>
            </a:fld>
            <a:endParaRPr lang="en-US"/>
          </a:p>
        </p:txBody>
      </p:sp>
    </p:spTree>
    <p:extLst>
      <p:ext uri="{BB962C8B-B14F-4D97-AF65-F5344CB8AC3E}">
        <p14:creationId xmlns:p14="http://schemas.microsoft.com/office/powerpoint/2010/main" val="32772592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40</a:t>
            </a:fld>
            <a:endParaRPr lang="en-US"/>
          </a:p>
        </p:txBody>
      </p:sp>
    </p:spTree>
    <p:extLst>
      <p:ext uri="{BB962C8B-B14F-4D97-AF65-F5344CB8AC3E}">
        <p14:creationId xmlns:p14="http://schemas.microsoft.com/office/powerpoint/2010/main" val="954243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59269D-7F18-D245-A05D-E075D343E3EF}" type="slidenum">
              <a:rPr lang="en-US" smtClean="0"/>
              <a:t>41</a:t>
            </a:fld>
            <a:endParaRPr lang="en-US"/>
          </a:p>
        </p:txBody>
      </p:sp>
    </p:spTree>
    <p:extLst>
      <p:ext uri="{BB962C8B-B14F-4D97-AF65-F5344CB8AC3E}">
        <p14:creationId xmlns:p14="http://schemas.microsoft.com/office/powerpoint/2010/main" val="37102699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42</a:t>
            </a:fld>
            <a:endParaRPr lang="en-US"/>
          </a:p>
        </p:txBody>
      </p:sp>
    </p:spTree>
    <p:extLst>
      <p:ext uri="{BB962C8B-B14F-4D97-AF65-F5344CB8AC3E}">
        <p14:creationId xmlns:p14="http://schemas.microsoft.com/office/powerpoint/2010/main" val="1302025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43</a:t>
            </a:fld>
            <a:endParaRPr lang="en-US"/>
          </a:p>
        </p:txBody>
      </p:sp>
    </p:spTree>
    <p:extLst>
      <p:ext uri="{BB962C8B-B14F-4D97-AF65-F5344CB8AC3E}">
        <p14:creationId xmlns:p14="http://schemas.microsoft.com/office/powerpoint/2010/main" val="8261574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59269D-7F18-D245-A05D-E075D343E3EF}" type="slidenum">
              <a:rPr lang="en-US" smtClean="0"/>
              <a:t>44</a:t>
            </a:fld>
            <a:endParaRPr lang="en-US"/>
          </a:p>
        </p:txBody>
      </p:sp>
    </p:spTree>
    <p:extLst>
      <p:ext uri="{BB962C8B-B14F-4D97-AF65-F5344CB8AC3E}">
        <p14:creationId xmlns:p14="http://schemas.microsoft.com/office/powerpoint/2010/main" val="361079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45</a:t>
            </a:fld>
            <a:endParaRPr lang="en-US"/>
          </a:p>
        </p:txBody>
      </p:sp>
    </p:spTree>
    <p:extLst>
      <p:ext uri="{BB962C8B-B14F-4D97-AF65-F5344CB8AC3E}">
        <p14:creationId xmlns:p14="http://schemas.microsoft.com/office/powerpoint/2010/main" val="29521101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46</a:t>
            </a:fld>
            <a:endParaRPr lang="en-US"/>
          </a:p>
        </p:txBody>
      </p:sp>
    </p:spTree>
    <p:extLst>
      <p:ext uri="{BB962C8B-B14F-4D97-AF65-F5344CB8AC3E}">
        <p14:creationId xmlns:p14="http://schemas.microsoft.com/office/powerpoint/2010/main" val="36291468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59269D-7F18-D245-A05D-E075D343E3EF}" type="slidenum">
              <a:rPr lang="en-US" smtClean="0"/>
              <a:t>47</a:t>
            </a:fld>
            <a:endParaRPr lang="en-US"/>
          </a:p>
        </p:txBody>
      </p:sp>
    </p:spTree>
    <p:extLst>
      <p:ext uri="{BB962C8B-B14F-4D97-AF65-F5344CB8AC3E}">
        <p14:creationId xmlns:p14="http://schemas.microsoft.com/office/powerpoint/2010/main" val="3086784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48</a:t>
            </a:fld>
            <a:endParaRPr lang="en-US"/>
          </a:p>
        </p:txBody>
      </p:sp>
    </p:spTree>
    <p:extLst>
      <p:ext uri="{BB962C8B-B14F-4D97-AF65-F5344CB8AC3E}">
        <p14:creationId xmlns:p14="http://schemas.microsoft.com/office/powerpoint/2010/main" val="4260514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49</a:t>
            </a:fld>
            <a:endParaRPr lang="en-US"/>
          </a:p>
        </p:txBody>
      </p:sp>
    </p:spTree>
    <p:extLst>
      <p:ext uri="{BB962C8B-B14F-4D97-AF65-F5344CB8AC3E}">
        <p14:creationId xmlns:p14="http://schemas.microsoft.com/office/powerpoint/2010/main" val="2202899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5</a:t>
            </a:fld>
            <a:endParaRPr lang="en-US"/>
          </a:p>
        </p:txBody>
      </p:sp>
    </p:spTree>
    <p:extLst>
      <p:ext uri="{BB962C8B-B14F-4D97-AF65-F5344CB8AC3E}">
        <p14:creationId xmlns:p14="http://schemas.microsoft.com/office/powerpoint/2010/main" val="2273828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50</a:t>
            </a:fld>
            <a:endParaRPr lang="en-US"/>
          </a:p>
        </p:txBody>
      </p:sp>
    </p:spTree>
    <p:extLst>
      <p:ext uri="{BB962C8B-B14F-4D97-AF65-F5344CB8AC3E}">
        <p14:creationId xmlns:p14="http://schemas.microsoft.com/office/powerpoint/2010/main" val="28111053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51</a:t>
            </a:fld>
            <a:endParaRPr lang="en-US"/>
          </a:p>
        </p:txBody>
      </p:sp>
    </p:spTree>
    <p:extLst>
      <p:ext uri="{BB962C8B-B14F-4D97-AF65-F5344CB8AC3E}">
        <p14:creationId xmlns:p14="http://schemas.microsoft.com/office/powerpoint/2010/main" val="39894027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59269D-7F18-D245-A05D-E075D343E3EF}" type="slidenum">
              <a:rPr lang="en-US" smtClean="0"/>
              <a:t>52</a:t>
            </a:fld>
            <a:endParaRPr lang="en-US"/>
          </a:p>
        </p:txBody>
      </p:sp>
    </p:spTree>
    <p:extLst>
      <p:ext uri="{BB962C8B-B14F-4D97-AF65-F5344CB8AC3E}">
        <p14:creationId xmlns:p14="http://schemas.microsoft.com/office/powerpoint/2010/main" val="26365723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53</a:t>
            </a:fld>
            <a:endParaRPr lang="en-US"/>
          </a:p>
        </p:txBody>
      </p:sp>
    </p:spTree>
    <p:extLst>
      <p:ext uri="{BB962C8B-B14F-4D97-AF65-F5344CB8AC3E}">
        <p14:creationId xmlns:p14="http://schemas.microsoft.com/office/powerpoint/2010/main" val="27336818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54</a:t>
            </a:fld>
            <a:endParaRPr lang="en-US"/>
          </a:p>
        </p:txBody>
      </p:sp>
    </p:spTree>
    <p:extLst>
      <p:ext uri="{BB962C8B-B14F-4D97-AF65-F5344CB8AC3E}">
        <p14:creationId xmlns:p14="http://schemas.microsoft.com/office/powerpoint/2010/main" val="8001509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55</a:t>
            </a:fld>
            <a:endParaRPr lang="en-US"/>
          </a:p>
        </p:txBody>
      </p:sp>
    </p:spTree>
    <p:extLst>
      <p:ext uri="{BB962C8B-B14F-4D97-AF65-F5344CB8AC3E}">
        <p14:creationId xmlns:p14="http://schemas.microsoft.com/office/powerpoint/2010/main" val="18403554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59269D-7F18-D245-A05D-E075D343E3EF}" type="slidenum">
              <a:rPr lang="en-US" smtClean="0"/>
              <a:t>56</a:t>
            </a:fld>
            <a:endParaRPr lang="en-US"/>
          </a:p>
        </p:txBody>
      </p:sp>
    </p:spTree>
    <p:extLst>
      <p:ext uri="{BB962C8B-B14F-4D97-AF65-F5344CB8AC3E}">
        <p14:creationId xmlns:p14="http://schemas.microsoft.com/office/powerpoint/2010/main" val="42342147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57</a:t>
            </a:fld>
            <a:endParaRPr lang="en-US"/>
          </a:p>
        </p:txBody>
      </p:sp>
    </p:spTree>
    <p:extLst>
      <p:ext uri="{BB962C8B-B14F-4D97-AF65-F5344CB8AC3E}">
        <p14:creationId xmlns:p14="http://schemas.microsoft.com/office/powerpoint/2010/main" val="9780108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58</a:t>
            </a:fld>
            <a:endParaRPr lang="en-US"/>
          </a:p>
        </p:txBody>
      </p:sp>
    </p:spTree>
    <p:extLst>
      <p:ext uri="{BB962C8B-B14F-4D97-AF65-F5344CB8AC3E}">
        <p14:creationId xmlns:p14="http://schemas.microsoft.com/office/powerpoint/2010/main" val="34740747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59269D-7F18-D245-A05D-E075D343E3EF}" type="slidenum">
              <a:rPr lang="en-US" smtClean="0"/>
              <a:t>59</a:t>
            </a:fld>
            <a:endParaRPr lang="en-US"/>
          </a:p>
        </p:txBody>
      </p:sp>
    </p:spTree>
    <p:extLst>
      <p:ext uri="{BB962C8B-B14F-4D97-AF65-F5344CB8AC3E}">
        <p14:creationId xmlns:p14="http://schemas.microsoft.com/office/powerpoint/2010/main" val="3187834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6</a:t>
            </a:fld>
            <a:endParaRPr lang="en-US"/>
          </a:p>
        </p:txBody>
      </p:sp>
    </p:spTree>
    <p:extLst>
      <p:ext uri="{BB962C8B-B14F-4D97-AF65-F5344CB8AC3E}">
        <p14:creationId xmlns:p14="http://schemas.microsoft.com/office/powerpoint/2010/main" val="17483444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60</a:t>
            </a:fld>
            <a:endParaRPr lang="en-US"/>
          </a:p>
        </p:txBody>
      </p:sp>
    </p:spTree>
    <p:extLst>
      <p:ext uri="{BB962C8B-B14F-4D97-AF65-F5344CB8AC3E}">
        <p14:creationId xmlns:p14="http://schemas.microsoft.com/office/powerpoint/2010/main" val="30310062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61</a:t>
            </a:fld>
            <a:endParaRPr lang="en-US"/>
          </a:p>
        </p:txBody>
      </p:sp>
    </p:spTree>
    <p:extLst>
      <p:ext uri="{BB962C8B-B14F-4D97-AF65-F5344CB8AC3E}">
        <p14:creationId xmlns:p14="http://schemas.microsoft.com/office/powerpoint/2010/main" val="8391250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59269D-7F18-D245-A05D-E075D343E3EF}" type="slidenum">
              <a:rPr lang="en-US" smtClean="0"/>
              <a:t>62</a:t>
            </a:fld>
            <a:endParaRPr lang="en-US"/>
          </a:p>
        </p:txBody>
      </p:sp>
    </p:spTree>
    <p:extLst>
      <p:ext uri="{BB962C8B-B14F-4D97-AF65-F5344CB8AC3E}">
        <p14:creationId xmlns:p14="http://schemas.microsoft.com/office/powerpoint/2010/main" val="14550768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63</a:t>
            </a:fld>
            <a:endParaRPr lang="en-US"/>
          </a:p>
        </p:txBody>
      </p:sp>
    </p:spTree>
    <p:extLst>
      <p:ext uri="{BB962C8B-B14F-4D97-AF65-F5344CB8AC3E}">
        <p14:creationId xmlns:p14="http://schemas.microsoft.com/office/powerpoint/2010/main" val="38059441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64</a:t>
            </a:fld>
            <a:endParaRPr lang="en-US"/>
          </a:p>
        </p:txBody>
      </p:sp>
    </p:spTree>
    <p:extLst>
      <p:ext uri="{BB962C8B-B14F-4D97-AF65-F5344CB8AC3E}">
        <p14:creationId xmlns:p14="http://schemas.microsoft.com/office/powerpoint/2010/main" val="34916064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59269D-7F18-D245-A05D-E075D343E3EF}" type="slidenum">
              <a:rPr lang="en-US" smtClean="0"/>
              <a:t>65</a:t>
            </a:fld>
            <a:endParaRPr lang="en-US"/>
          </a:p>
        </p:txBody>
      </p:sp>
    </p:spTree>
    <p:extLst>
      <p:ext uri="{BB962C8B-B14F-4D97-AF65-F5344CB8AC3E}">
        <p14:creationId xmlns:p14="http://schemas.microsoft.com/office/powerpoint/2010/main" val="33988069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66</a:t>
            </a:fld>
            <a:endParaRPr lang="en-US"/>
          </a:p>
        </p:txBody>
      </p:sp>
    </p:spTree>
    <p:extLst>
      <p:ext uri="{BB962C8B-B14F-4D97-AF65-F5344CB8AC3E}">
        <p14:creationId xmlns:p14="http://schemas.microsoft.com/office/powerpoint/2010/main" val="36016945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67</a:t>
            </a:fld>
            <a:endParaRPr lang="en-US"/>
          </a:p>
        </p:txBody>
      </p:sp>
    </p:spTree>
    <p:extLst>
      <p:ext uri="{BB962C8B-B14F-4D97-AF65-F5344CB8AC3E}">
        <p14:creationId xmlns:p14="http://schemas.microsoft.com/office/powerpoint/2010/main" val="17230231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59269D-7F18-D245-A05D-E075D343E3EF}" type="slidenum">
              <a:rPr lang="en-US" smtClean="0"/>
              <a:t>68</a:t>
            </a:fld>
            <a:endParaRPr lang="en-US"/>
          </a:p>
        </p:txBody>
      </p:sp>
    </p:spTree>
    <p:extLst>
      <p:ext uri="{BB962C8B-B14F-4D97-AF65-F5344CB8AC3E}">
        <p14:creationId xmlns:p14="http://schemas.microsoft.com/office/powerpoint/2010/main" val="9837557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69</a:t>
            </a:fld>
            <a:endParaRPr lang="en-US"/>
          </a:p>
        </p:txBody>
      </p:sp>
    </p:spTree>
    <p:extLst>
      <p:ext uri="{BB962C8B-B14F-4D97-AF65-F5344CB8AC3E}">
        <p14:creationId xmlns:p14="http://schemas.microsoft.com/office/powerpoint/2010/main" val="2134537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7</a:t>
            </a:fld>
            <a:endParaRPr lang="en-US"/>
          </a:p>
        </p:txBody>
      </p:sp>
    </p:spTree>
    <p:extLst>
      <p:ext uri="{BB962C8B-B14F-4D97-AF65-F5344CB8AC3E}">
        <p14:creationId xmlns:p14="http://schemas.microsoft.com/office/powerpoint/2010/main" val="3198702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page where it will show all the functionalities</a:t>
            </a:r>
          </a:p>
        </p:txBody>
      </p:sp>
      <p:sp>
        <p:nvSpPr>
          <p:cNvPr id="4" name="Slide Number Placeholder 3"/>
          <p:cNvSpPr>
            <a:spLocks noGrp="1"/>
          </p:cNvSpPr>
          <p:nvPr>
            <p:ph type="sldNum" sz="quarter" idx="5"/>
          </p:nvPr>
        </p:nvSpPr>
        <p:spPr/>
        <p:txBody>
          <a:bodyPr/>
          <a:lstStyle/>
          <a:p>
            <a:fld id="{7559269D-7F18-D245-A05D-E075D343E3EF}" type="slidenum">
              <a:rPr lang="en-US" smtClean="0"/>
              <a:t>70</a:t>
            </a:fld>
            <a:endParaRPr lang="en-US"/>
          </a:p>
        </p:txBody>
      </p:sp>
    </p:spTree>
    <p:extLst>
      <p:ext uri="{BB962C8B-B14F-4D97-AF65-F5344CB8AC3E}">
        <p14:creationId xmlns:p14="http://schemas.microsoft.com/office/powerpoint/2010/main" val="30370728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page where it will show all the functionalities</a:t>
            </a:r>
          </a:p>
        </p:txBody>
      </p:sp>
      <p:sp>
        <p:nvSpPr>
          <p:cNvPr id="4" name="Slide Number Placeholder 3"/>
          <p:cNvSpPr>
            <a:spLocks noGrp="1"/>
          </p:cNvSpPr>
          <p:nvPr>
            <p:ph type="sldNum" sz="quarter" idx="5"/>
          </p:nvPr>
        </p:nvSpPr>
        <p:spPr/>
        <p:txBody>
          <a:bodyPr/>
          <a:lstStyle/>
          <a:p>
            <a:fld id="{7559269D-7F18-D245-A05D-E075D343E3EF}" type="slidenum">
              <a:rPr lang="en-US" smtClean="0"/>
              <a:t>71</a:t>
            </a:fld>
            <a:endParaRPr lang="en-US"/>
          </a:p>
        </p:txBody>
      </p:sp>
    </p:spTree>
    <p:extLst>
      <p:ext uri="{BB962C8B-B14F-4D97-AF65-F5344CB8AC3E}">
        <p14:creationId xmlns:p14="http://schemas.microsoft.com/office/powerpoint/2010/main" val="9199205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page where it will show all the functionalities</a:t>
            </a:r>
          </a:p>
        </p:txBody>
      </p:sp>
      <p:sp>
        <p:nvSpPr>
          <p:cNvPr id="4" name="Slide Number Placeholder 3"/>
          <p:cNvSpPr>
            <a:spLocks noGrp="1"/>
          </p:cNvSpPr>
          <p:nvPr>
            <p:ph type="sldNum" sz="quarter" idx="5"/>
          </p:nvPr>
        </p:nvSpPr>
        <p:spPr/>
        <p:txBody>
          <a:bodyPr/>
          <a:lstStyle/>
          <a:p>
            <a:fld id="{7559269D-7F18-D245-A05D-E075D343E3EF}" type="slidenum">
              <a:rPr lang="en-US" smtClean="0"/>
              <a:t>72</a:t>
            </a:fld>
            <a:endParaRPr lang="en-US"/>
          </a:p>
        </p:txBody>
      </p:sp>
    </p:spTree>
    <p:extLst>
      <p:ext uri="{BB962C8B-B14F-4D97-AF65-F5344CB8AC3E}">
        <p14:creationId xmlns:p14="http://schemas.microsoft.com/office/powerpoint/2010/main" val="28598188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page where it will show all the functionalities</a:t>
            </a:r>
          </a:p>
        </p:txBody>
      </p:sp>
      <p:sp>
        <p:nvSpPr>
          <p:cNvPr id="4" name="Slide Number Placeholder 3"/>
          <p:cNvSpPr>
            <a:spLocks noGrp="1"/>
          </p:cNvSpPr>
          <p:nvPr>
            <p:ph type="sldNum" sz="quarter" idx="5"/>
          </p:nvPr>
        </p:nvSpPr>
        <p:spPr/>
        <p:txBody>
          <a:bodyPr/>
          <a:lstStyle/>
          <a:p>
            <a:fld id="{7559269D-7F18-D245-A05D-E075D343E3EF}" type="slidenum">
              <a:rPr lang="en-US" smtClean="0"/>
              <a:t>73</a:t>
            </a:fld>
            <a:endParaRPr lang="en-US"/>
          </a:p>
        </p:txBody>
      </p:sp>
    </p:spTree>
    <p:extLst>
      <p:ext uri="{BB962C8B-B14F-4D97-AF65-F5344CB8AC3E}">
        <p14:creationId xmlns:p14="http://schemas.microsoft.com/office/powerpoint/2010/main" val="39610277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page where it will show all the functionalities</a:t>
            </a:r>
          </a:p>
        </p:txBody>
      </p:sp>
      <p:sp>
        <p:nvSpPr>
          <p:cNvPr id="4" name="Slide Number Placeholder 3"/>
          <p:cNvSpPr>
            <a:spLocks noGrp="1"/>
          </p:cNvSpPr>
          <p:nvPr>
            <p:ph type="sldNum" sz="quarter" idx="5"/>
          </p:nvPr>
        </p:nvSpPr>
        <p:spPr/>
        <p:txBody>
          <a:bodyPr/>
          <a:lstStyle/>
          <a:p>
            <a:fld id="{7559269D-7F18-D245-A05D-E075D343E3EF}" type="slidenum">
              <a:rPr lang="en-US" smtClean="0"/>
              <a:t>74</a:t>
            </a:fld>
            <a:endParaRPr lang="en-US"/>
          </a:p>
        </p:txBody>
      </p:sp>
    </p:spTree>
    <p:extLst>
      <p:ext uri="{BB962C8B-B14F-4D97-AF65-F5344CB8AC3E}">
        <p14:creationId xmlns:p14="http://schemas.microsoft.com/office/powerpoint/2010/main" val="39356198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page where it will show all the functionalities</a:t>
            </a:r>
          </a:p>
        </p:txBody>
      </p:sp>
      <p:sp>
        <p:nvSpPr>
          <p:cNvPr id="4" name="Slide Number Placeholder 3"/>
          <p:cNvSpPr>
            <a:spLocks noGrp="1"/>
          </p:cNvSpPr>
          <p:nvPr>
            <p:ph type="sldNum" sz="quarter" idx="5"/>
          </p:nvPr>
        </p:nvSpPr>
        <p:spPr/>
        <p:txBody>
          <a:bodyPr/>
          <a:lstStyle/>
          <a:p>
            <a:fld id="{7559269D-7F18-D245-A05D-E075D343E3EF}" type="slidenum">
              <a:rPr lang="en-US" smtClean="0"/>
              <a:t>75</a:t>
            </a:fld>
            <a:endParaRPr lang="en-US"/>
          </a:p>
        </p:txBody>
      </p:sp>
    </p:spTree>
    <p:extLst>
      <p:ext uri="{BB962C8B-B14F-4D97-AF65-F5344CB8AC3E}">
        <p14:creationId xmlns:p14="http://schemas.microsoft.com/office/powerpoint/2010/main" val="149890598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page where it will show all the functionalities</a:t>
            </a:r>
          </a:p>
        </p:txBody>
      </p:sp>
      <p:sp>
        <p:nvSpPr>
          <p:cNvPr id="4" name="Slide Number Placeholder 3"/>
          <p:cNvSpPr>
            <a:spLocks noGrp="1"/>
          </p:cNvSpPr>
          <p:nvPr>
            <p:ph type="sldNum" sz="quarter" idx="5"/>
          </p:nvPr>
        </p:nvSpPr>
        <p:spPr/>
        <p:txBody>
          <a:bodyPr/>
          <a:lstStyle/>
          <a:p>
            <a:fld id="{7559269D-7F18-D245-A05D-E075D343E3EF}" type="slidenum">
              <a:rPr lang="en-US" smtClean="0"/>
              <a:t>76</a:t>
            </a:fld>
            <a:endParaRPr lang="en-US"/>
          </a:p>
        </p:txBody>
      </p:sp>
    </p:spTree>
    <p:extLst>
      <p:ext uri="{BB962C8B-B14F-4D97-AF65-F5344CB8AC3E}">
        <p14:creationId xmlns:p14="http://schemas.microsoft.com/office/powerpoint/2010/main" val="25624529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page where it will show all the functionalities</a:t>
            </a:r>
          </a:p>
        </p:txBody>
      </p:sp>
      <p:sp>
        <p:nvSpPr>
          <p:cNvPr id="4" name="Slide Number Placeholder 3"/>
          <p:cNvSpPr>
            <a:spLocks noGrp="1"/>
          </p:cNvSpPr>
          <p:nvPr>
            <p:ph type="sldNum" sz="quarter" idx="5"/>
          </p:nvPr>
        </p:nvSpPr>
        <p:spPr/>
        <p:txBody>
          <a:bodyPr/>
          <a:lstStyle/>
          <a:p>
            <a:fld id="{7559269D-7F18-D245-A05D-E075D343E3EF}" type="slidenum">
              <a:rPr lang="en-US" smtClean="0"/>
              <a:t>77</a:t>
            </a:fld>
            <a:endParaRPr lang="en-US"/>
          </a:p>
        </p:txBody>
      </p:sp>
    </p:spTree>
    <p:extLst>
      <p:ext uri="{BB962C8B-B14F-4D97-AF65-F5344CB8AC3E}">
        <p14:creationId xmlns:p14="http://schemas.microsoft.com/office/powerpoint/2010/main" val="2440632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78</a:t>
            </a:fld>
            <a:endParaRPr lang="en-US"/>
          </a:p>
        </p:txBody>
      </p:sp>
    </p:spTree>
    <p:extLst>
      <p:ext uri="{BB962C8B-B14F-4D97-AF65-F5344CB8AC3E}">
        <p14:creationId xmlns:p14="http://schemas.microsoft.com/office/powerpoint/2010/main" val="1024968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“On Mouse Click” is disabled under Transitions</a:t>
            </a:r>
          </a:p>
        </p:txBody>
      </p:sp>
      <p:sp>
        <p:nvSpPr>
          <p:cNvPr id="4" name="Slide Number Placeholder 3"/>
          <p:cNvSpPr>
            <a:spLocks noGrp="1"/>
          </p:cNvSpPr>
          <p:nvPr>
            <p:ph type="sldNum" sz="quarter" idx="5"/>
          </p:nvPr>
        </p:nvSpPr>
        <p:spPr/>
        <p:txBody>
          <a:bodyPr/>
          <a:lstStyle/>
          <a:p>
            <a:fld id="{7559269D-7F18-D245-A05D-E075D343E3EF}" type="slidenum">
              <a:rPr lang="en-US" smtClean="0"/>
              <a:t>8</a:t>
            </a:fld>
            <a:endParaRPr lang="en-US"/>
          </a:p>
        </p:txBody>
      </p:sp>
    </p:spTree>
    <p:extLst>
      <p:ext uri="{BB962C8B-B14F-4D97-AF65-F5344CB8AC3E}">
        <p14:creationId xmlns:p14="http://schemas.microsoft.com/office/powerpoint/2010/main" val="1571064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E026-F777-7B47-B573-645F45F32ED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273E8D0-A1AD-B64B-A69B-4DFC4BBCDD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08DB062-6B85-8547-A38C-FDFE82B8AFAE}"/>
              </a:ext>
            </a:extLst>
          </p:cNvPr>
          <p:cNvSpPr>
            <a:spLocks noGrp="1"/>
          </p:cNvSpPr>
          <p:nvPr>
            <p:ph type="dt" sz="half" idx="10"/>
          </p:nvPr>
        </p:nvSpPr>
        <p:spPr/>
        <p:txBody>
          <a:bodyPr/>
          <a:lstStyle/>
          <a:p>
            <a:fld id="{AF220C91-C27E-814C-B72D-9E025B4905A9}" type="datetimeFigureOut">
              <a:rPr lang="en-US" smtClean="0"/>
              <a:t>4/15/21</a:t>
            </a:fld>
            <a:endParaRPr lang="en-US"/>
          </a:p>
        </p:txBody>
      </p:sp>
      <p:sp>
        <p:nvSpPr>
          <p:cNvPr id="5" name="Footer Placeholder 4">
            <a:extLst>
              <a:ext uri="{FF2B5EF4-FFF2-40B4-BE49-F238E27FC236}">
                <a16:creationId xmlns:a16="http://schemas.microsoft.com/office/drawing/2014/main" id="{322D1D8B-6605-4B42-8065-2B6534E5A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61F5E-4E3B-EB4E-8534-DE37E125BF11}"/>
              </a:ext>
            </a:extLst>
          </p:cNvPr>
          <p:cNvSpPr>
            <a:spLocks noGrp="1"/>
          </p:cNvSpPr>
          <p:nvPr>
            <p:ph type="sldNum" sz="quarter" idx="12"/>
          </p:nvPr>
        </p:nvSpPr>
        <p:spPr/>
        <p:txBody>
          <a:bodyPr/>
          <a:lstStyle/>
          <a:p>
            <a:fld id="{3A733298-CE4D-5F40-8BA1-7E895DFFB1FD}" type="slidenum">
              <a:rPr lang="en-US" smtClean="0"/>
              <a:t>‹#›</a:t>
            </a:fld>
            <a:endParaRPr lang="en-US"/>
          </a:p>
        </p:txBody>
      </p:sp>
    </p:spTree>
    <p:extLst>
      <p:ext uri="{BB962C8B-B14F-4D97-AF65-F5344CB8AC3E}">
        <p14:creationId xmlns:p14="http://schemas.microsoft.com/office/powerpoint/2010/main" val="21258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AD61-4C04-6945-91C9-1E9A2D563EE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2644F1C-3CC4-9B4C-AF2C-9978D0217AD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3A57F0-3377-234E-9A50-C25193C82E35}"/>
              </a:ext>
            </a:extLst>
          </p:cNvPr>
          <p:cNvSpPr>
            <a:spLocks noGrp="1"/>
          </p:cNvSpPr>
          <p:nvPr>
            <p:ph type="dt" sz="half" idx="10"/>
          </p:nvPr>
        </p:nvSpPr>
        <p:spPr/>
        <p:txBody>
          <a:bodyPr/>
          <a:lstStyle/>
          <a:p>
            <a:fld id="{AF220C91-C27E-814C-B72D-9E025B4905A9}" type="datetimeFigureOut">
              <a:rPr lang="en-US" smtClean="0"/>
              <a:t>4/15/21</a:t>
            </a:fld>
            <a:endParaRPr lang="en-US"/>
          </a:p>
        </p:txBody>
      </p:sp>
      <p:sp>
        <p:nvSpPr>
          <p:cNvPr id="5" name="Footer Placeholder 4">
            <a:extLst>
              <a:ext uri="{FF2B5EF4-FFF2-40B4-BE49-F238E27FC236}">
                <a16:creationId xmlns:a16="http://schemas.microsoft.com/office/drawing/2014/main" id="{5CE7DD32-BB36-CB4F-B552-4D5843D32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495E7-2BDB-6D44-82C5-B13F43497D1A}"/>
              </a:ext>
            </a:extLst>
          </p:cNvPr>
          <p:cNvSpPr>
            <a:spLocks noGrp="1"/>
          </p:cNvSpPr>
          <p:nvPr>
            <p:ph type="sldNum" sz="quarter" idx="12"/>
          </p:nvPr>
        </p:nvSpPr>
        <p:spPr/>
        <p:txBody>
          <a:bodyPr/>
          <a:lstStyle/>
          <a:p>
            <a:fld id="{3A733298-CE4D-5F40-8BA1-7E895DFFB1FD}" type="slidenum">
              <a:rPr lang="en-US" smtClean="0"/>
              <a:t>‹#›</a:t>
            </a:fld>
            <a:endParaRPr lang="en-US"/>
          </a:p>
        </p:txBody>
      </p:sp>
    </p:spTree>
    <p:extLst>
      <p:ext uri="{BB962C8B-B14F-4D97-AF65-F5344CB8AC3E}">
        <p14:creationId xmlns:p14="http://schemas.microsoft.com/office/powerpoint/2010/main" val="1209271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934461-5CEC-134A-9F05-24490D91349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9DA35A-AA23-AE49-9A5C-C00DA64DB3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05BF9DC-1142-8844-B91C-00FD1F949BCB}"/>
              </a:ext>
            </a:extLst>
          </p:cNvPr>
          <p:cNvSpPr>
            <a:spLocks noGrp="1"/>
          </p:cNvSpPr>
          <p:nvPr>
            <p:ph type="dt" sz="half" idx="10"/>
          </p:nvPr>
        </p:nvSpPr>
        <p:spPr/>
        <p:txBody>
          <a:bodyPr/>
          <a:lstStyle/>
          <a:p>
            <a:fld id="{AF220C91-C27E-814C-B72D-9E025B4905A9}" type="datetimeFigureOut">
              <a:rPr lang="en-US" smtClean="0"/>
              <a:t>4/15/21</a:t>
            </a:fld>
            <a:endParaRPr lang="en-US"/>
          </a:p>
        </p:txBody>
      </p:sp>
      <p:sp>
        <p:nvSpPr>
          <p:cNvPr id="5" name="Footer Placeholder 4">
            <a:extLst>
              <a:ext uri="{FF2B5EF4-FFF2-40B4-BE49-F238E27FC236}">
                <a16:creationId xmlns:a16="http://schemas.microsoft.com/office/drawing/2014/main" id="{E1203F52-B34F-5045-A6F2-522527273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F94B9-FF79-6847-B48C-F02E85B03630}"/>
              </a:ext>
            </a:extLst>
          </p:cNvPr>
          <p:cNvSpPr>
            <a:spLocks noGrp="1"/>
          </p:cNvSpPr>
          <p:nvPr>
            <p:ph type="sldNum" sz="quarter" idx="12"/>
          </p:nvPr>
        </p:nvSpPr>
        <p:spPr/>
        <p:txBody>
          <a:bodyPr/>
          <a:lstStyle/>
          <a:p>
            <a:fld id="{3A733298-CE4D-5F40-8BA1-7E895DFFB1FD}" type="slidenum">
              <a:rPr lang="en-US" smtClean="0"/>
              <a:t>‹#›</a:t>
            </a:fld>
            <a:endParaRPr lang="en-US"/>
          </a:p>
        </p:txBody>
      </p:sp>
    </p:spTree>
    <p:extLst>
      <p:ext uri="{BB962C8B-B14F-4D97-AF65-F5344CB8AC3E}">
        <p14:creationId xmlns:p14="http://schemas.microsoft.com/office/powerpoint/2010/main" val="1961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CA14A-0F50-3343-BD3B-067208E1EF9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C2738BE-60C1-D14D-9905-488697443F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FAFB99-6B4C-B04B-A508-FA1D524B5A98}"/>
              </a:ext>
            </a:extLst>
          </p:cNvPr>
          <p:cNvSpPr>
            <a:spLocks noGrp="1"/>
          </p:cNvSpPr>
          <p:nvPr>
            <p:ph type="dt" sz="half" idx="10"/>
          </p:nvPr>
        </p:nvSpPr>
        <p:spPr/>
        <p:txBody>
          <a:bodyPr/>
          <a:lstStyle/>
          <a:p>
            <a:fld id="{AF220C91-C27E-814C-B72D-9E025B4905A9}" type="datetimeFigureOut">
              <a:rPr lang="en-US" smtClean="0"/>
              <a:t>4/15/21</a:t>
            </a:fld>
            <a:endParaRPr lang="en-US"/>
          </a:p>
        </p:txBody>
      </p:sp>
      <p:sp>
        <p:nvSpPr>
          <p:cNvPr id="5" name="Footer Placeholder 4">
            <a:extLst>
              <a:ext uri="{FF2B5EF4-FFF2-40B4-BE49-F238E27FC236}">
                <a16:creationId xmlns:a16="http://schemas.microsoft.com/office/drawing/2014/main" id="{7CF28816-2B48-0440-B1C8-0968BA86F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15C28-8D0A-CF44-88B5-36A1C6BC4305}"/>
              </a:ext>
            </a:extLst>
          </p:cNvPr>
          <p:cNvSpPr>
            <a:spLocks noGrp="1"/>
          </p:cNvSpPr>
          <p:nvPr>
            <p:ph type="sldNum" sz="quarter" idx="12"/>
          </p:nvPr>
        </p:nvSpPr>
        <p:spPr/>
        <p:txBody>
          <a:bodyPr/>
          <a:lstStyle/>
          <a:p>
            <a:fld id="{3A733298-CE4D-5F40-8BA1-7E895DFFB1FD}" type="slidenum">
              <a:rPr lang="en-US" smtClean="0"/>
              <a:t>‹#›</a:t>
            </a:fld>
            <a:endParaRPr lang="en-US"/>
          </a:p>
        </p:txBody>
      </p:sp>
    </p:spTree>
    <p:extLst>
      <p:ext uri="{BB962C8B-B14F-4D97-AF65-F5344CB8AC3E}">
        <p14:creationId xmlns:p14="http://schemas.microsoft.com/office/powerpoint/2010/main" val="351824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A8D2-0AE1-F248-8CBC-6F0696C4DA8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3EA29E4-1CE2-364E-929E-2FB8223809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EAC3B53-97A1-6649-84A7-D7B7C2F648A0}"/>
              </a:ext>
            </a:extLst>
          </p:cNvPr>
          <p:cNvSpPr>
            <a:spLocks noGrp="1"/>
          </p:cNvSpPr>
          <p:nvPr>
            <p:ph type="dt" sz="half" idx="10"/>
          </p:nvPr>
        </p:nvSpPr>
        <p:spPr/>
        <p:txBody>
          <a:bodyPr/>
          <a:lstStyle/>
          <a:p>
            <a:fld id="{AF220C91-C27E-814C-B72D-9E025B4905A9}" type="datetimeFigureOut">
              <a:rPr lang="en-US" smtClean="0"/>
              <a:t>4/15/21</a:t>
            </a:fld>
            <a:endParaRPr lang="en-US"/>
          </a:p>
        </p:txBody>
      </p:sp>
      <p:sp>
        <p:nvSpPr>
          <p:cNvPr id="5" name="Footer Placeholder 4">
            <a:extLst>
              <a:ext uri="{FF2B5EF4-FFF2-40B4-BE49-F238E27FC236}">
                <a16:creationId xmlns:a16="http://schemas.microsoft.com/office/drawing/2014/main" id="{2BC509E2-4517-C946-96B8-9E7C1E122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B68E1-9C5B-0449-AFF0-BECC0FF6E7E2}"/>
              </a:ext>
            </a:extLst>
          </p:cNvPr>
          <p:cNvSpPr>
            <a:spLocks noGrp="1"/>
          </p:cNvSpPr>
          <p:nvPr>
            <p:ph type="sldNum" sz="quarter" idx="12"/>
          </p:nvPr>
        </p:nvSpPr>
        <p:spPr/>
        <p:txBody>
          <a:bodyPr/>
          <a:lstStyle/>
          <a:p>
            <a:fld id="{3A733298-CE4D-5F40-8BA1-7E895DFFB1FD}" type="slidenum">
              <a:rPr lang="en-US" smtClean="0"/>
              <a:t>‹#›</a:t>
            </a:fld>
            <a:endParaRPr lang="en-US"/>
          </a:p>
        </p:txBody>
      </p:sp>
    </p:spTree>
    <p:extLst>
      <p:ext uri="{BB962C8B-B14F-4D97-AF65-F5344CB8AC3E}">
        <p14:creationId xmlns:p14="http://schemas.microsoft.com/office/powerpoint/2010/main" val="2841925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3057F-95E1-8348-9986-D770439908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D7A6651-C325-A946-AF68-16B42EDE7BF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290E057-AEDB-6C4E-A9CA-C9FCD961916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5E571AF-C88C-464D-8F5A-23FA2FC60663}"/>
              </a:ext>
            </a:extLst>
          </p:cNvPr>
          <p:cNvSpPr>
            <a:spLocks noGrp="1"/>
          </p:cNvSpPr>
          <p:nvPr>
            <p:ph type="dt" sz="half" idx="10"/>
          </p:nvPr>
        </p:nvSpPr>
        <p:spPr/>
        <p:txBody>
          <a:bodyPr/>
          <a:lstStyle/>
          <a:p>
            <a:fld id="{AF220C91-C27E-814C-B72D-9E025B4905A9}" type="datetimeFigureOut">
              <a:rPr lang="en-US" smtClean="0"/>
              <a:t>4/15/21</a:t>
            </a:fld>
            <a:endParaRPr lang="en-US"/>
          </a:p>
        </p:txBody>
      </p:sp>
      <p:sp>
        <p:nvSpPr>
          <p:cNvPr id="6" name="Footer Placeholder 5">
            <a:extLst>
              <a:ext uri="{FF2B5EF4-FFF2-40B4-BE49-F238E27FC236}">
                <a16:creationId xmlns:a16="http://schemas.microsoft.com/office/drawing/2014/main" id="{9B7BB6CD-8588-E24F-A542-817C3CD6E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4422E-F01A-CC4E-B702-D8AC162D23E8}"/>
              </a:ext>
            </a:extLst>
          </p:cNvPr>
          <p:cNvSpPr>
            <a:spLocks noGrp="1"/>
          </p:cNvSpPr>
          <p:nvPr>
            <p:ph type="sldNum" sz="quarter" idx="12"/>
          </p:nvPr>
        </p:nvSpPr>
        <p:spPr/>
        <p:txBody>
          <a:bodyPr/>
          <a:lstStyle/>
          <a:p>
            <a:fld id="{3A733298-CE4D-5F40-8BA1-7E895DFFB1FD}" type="slidenum">
              <a:rPr lang="en-US" smtClean="0"/>
              <a:t>‹#›</a:t>
            </a:fld>
            <a:endParaRPr lang="en-US"/>
          </a:p>
        </p:txBody>
      </p:sp>
    </p:spTree>
    <p:extLst>
      <p:ext uri="{BB962C8B-B14F-4D97-AF65-F5344CB8AC3E}">
        <p14:creationId xmlns:p14="http://schemas.microsoft.com/office/powerpoint/2010/main" val="11013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63D7-A381-0040-9307-789C3DA2922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C9892A4-1863-3348-8362-A3AB31EBA1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ACDECF6-3A24-2440-BCC3-4A3B6898C5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F584C1E-EDAE-C143-9368-254C4AADE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1F8B6FD-A474-E741-A386-100066D36F8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1048354-C597-684E-9F63-4723B6BB1B9F}"/>
              </a:ext>
            </a:extLst>
          </p:cNvPr>
          <p:cNvSpPr>
            <a:spLocks noGrp="1"/>
          </p:cNvSpPr>
          <p:nvPr>
            <p:ph type="dt" sz="half" idx="10"/>
          </p:nvPr>
        </p:nvSpPr>
        <p:spPr/>
        <p:txBody>
          <a:bodyPr/>
          <a:lstStyle/>
          <a:p>
            <a:fld id="{AF220C91-C27E-814C-B72D-9E025B4905A9}" type="datetimeFigureOut">
              <a:rPr lang="en-US" smtClean="0"/>
              <a:t>4/15/21</a:t>
            </a:fld>
            <a:endParaRPr lang="en-US"/>
          </a:p>
        </p:txBody>
      </p:sp>
      <p:sp>
        <p:nvSpPr>
          <p:cNvPr id="8" name="Footer Placeholder 7">
            <a:extLst>
              <a:ext uri="{FF2B5EF4-FFF2-40B4-BE49-F238E27FC236}">
                <a16:creationId xmlns:a16="http://schemas.microsoft.com/office/drawing/2014/main" id="{66831BE7-611C-1343-8CA9-81E3EC3031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70A9CE-35AD-2F40-88B5-EA072059891B}"/>
              </a:ext>
            </a:extLst>
          </p:cNvPr>
          <p:cNvSpPr>
            <a:spLocks noGrp="1"/>
          </p:cNvSpPr>
          <p:nvPr>
            <p:ph type="sldNum" sz="quarter" idx="12"/>
          </p:nvPr>
        </p:nvSpPr>
        <p:spPr/>
        <p:txBody>
          <a:bodyPr/>
          <a:lstStyle/>
          <a:p>
            <a:fld id="{3A733298-CE4D-5F40-8BA1-7E895DFFB1FD}" type="slidenum">
              <a:rPr lang="en-US" smtClean="0"/>
              <a:t>‹#›</a:t>
            </a:fld>
            <a:endParaRPr lang="en-US"/>
          </a:p>
        </p:txBody>
      </p:sp>
    </p:spTree>
    <p:extLst>
      <p:ext uri="{BB962C8B-B14F-4D97-AF65-F5344CB8AC3E}">
        <p14:creationId xmlns:p14="http://schemas.microsoft.com/office/powerpoint/2010/main" val="137804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AFA6-0477-B041-B5CF-1A0DCA8B4E0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152ABFD-52F4-6F46-9D94-524F399B4F81}"/>
              </a:ext>
            </a:extLst>
          </p:cNvPr>
          <p:cNvSpPr>
            <a:spLocks noGrp="1"/>
          </p:cNvSpPr>
          <p:nvPr>
            <p:ph type="dt" sz="half" idx="10"/>
          </p:nvPr>
        </p:nvSpPr>
        <p:spPr/>
        <p:txBody>
          <a:bodyPr/>
          <a:lstStyle/>
          <a:p>
            <a:fld id="{AF220C91-C27E-814C-B72D-9E025B4905A9}" type="datetimeFigureOut">
              <a:rPr lang="en-US" smtClean="0"/>
              <a:t>4/15/21</a:t>
            </a:fld>
            <a:endParaRPr lang="en-US"/>
          </a:p>
        </p:txBody>
      </p:sp>
      <p:sp>
        <p:nvSpPr>
          <p:cNvPr id="4" name="Footer Placeholder 3">
            <a:extLst>
              <a:ext uri="{FF2B5EF4-FFF2-40B4-BE49-F238E27FC236}">
                <a16:creationId xmlns:a16="http://schemas.microsoft.com/office/drawing/2014/main" id="{11EA15E8-7F7C-7B44-9468-F3E20FB4F5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1DF667-9352-F244-A23D-C6ABA4ACC7C1}"/>
              </a:ext>
            </a:extLst>
          </p:cNvPr>
          <p:cNvSpPr>
            <a:spLocks noGrp="1"/>
          </p:cNvSpPr>
          <p:nvPr>
            <p:ph type="sldNum" sz="quarter" idx="12"/>
          </p:nvPr>
        </p:nvSpPr>
        <p:spPr/>
        <p:txBody>
          <a:bodyPr/>
          <a:lstStyle/>
          <a:p>
            <a:fld id="{3A733298-CE4D-5F40-8BA1-7E895DFFB1FD}" type="slidenum">
              <a:rPr lang="en-US" smtClean="0"/>
              <a:t>‹#›</a:t>
            </a:fld>
            <a:endParaRPr lang="en-US"/>
          </a:p>
        </p:txBody>
      </p:sp>
    </p:spTree>
    <p:extLst>
      <p:ext uri="{BB962C8B-B14F-4D97-AF65-F5344CB8AC3E}">
        <p14:creationId xmlns:p14="http://schemas.microsoft.com/office/powerpoint/2010/main" val="1820394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501A8-75EA-FD44-8CD7-73D93A6FD9A7}"/>
              </a:ext>
            </a:extLst>
          </p:cNvPr>
          <p:cNvSpPr>
            <a:spLocks noGrp="1"/>
          </p:cNvSpPr>
          <p:nvPr>
            <p:ph type="dt" sz="half" idx="10"/>
          </p:nvPr>
        </p:nvSpPr>
        <p:spPr/>
        <p:txBody>
          <a:bodyPr/>
          <a:lstStyle/>
          <a:p>
            <a:fld id="{AF220C91-C27E-814C-B72D-9E025B4905A9}" type="datetimeFigureOut">
              <a:rPr lang="en-US" smtClean="0"/>
              <a:t>4/15/21</a:t>
            </a:fld>
            <a:endParaRPr lang="en-US"/>
          </a:p>
        </p:txBody>
      </p:sp>
      <p:sp>
        <p:nvSpPr>
          <p:cNvPr id="3" name="Footer Placeholder 2">
            <a:extLst>
              <a:ext uri="{FF2B5EF4-FFF2-40B4-BE49-F238E27FC236}">
                <a16:creationId xmlns:a16="http://schemas.microsoft.com/office/drawing/2014/main" id="{D5707281-D8A1-2741-B80D-821935956B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7A6D02-F3A7-9A43-9145-22C9BAA2C41B}"/>
              </a:ext>
            </a:extLst>
          </p:cNvPr>
          <p:cNvSpPr>
            <a:spLocks noGrp="1"/>
          </p:cNvSpPr>
          <p:nvPr>
            <p:ph type="sldNum" sz="quarter" idx="12"/>
          </p:nvPr>
        </p:nvSpPr>
        <p:spPr/>
        <p:txBody>
          <a:bodyPr/>
          <a:lstStyle/>
          <a:p>
            <a:fld id="{3A733298-CE4D-5F40-8BA1-7E895DFFB1FD}" type="slidenum">
              <a:rPr lang="en-US" smtClean="0"/>
              <a:t>‹#›</a:t>
            </a:fld>
            <a:endParaRPr lang="en-US"/>
          </a:p>
        </p:txBody>
      </p:sp>
    </p:spTree>
    <p:extLst>
      <p:ext uri="{BB962C8B-B14F-4D97-AF65-F5344CB8AC3E}">
        <p14:creationId xmlns:p14="http://schemas.microsoft.com/office/powerpoint/2010/main" val="278847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6665-6F33-0F4E-8C46-B1A9D2FC96E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A45F462-B5A2-B242-8D78-C681F4DAB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409A8C9-34B1-C54C-ADB8-9F40EC6CF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D33751-371C-CC4E-9253-1CB13FA0A4A3}"/>
              </a:ext>
            </a:extLst>
          </p:cNvPr>
          <p:cNvSpPr>
            <a:spLocks noGrp="1"/>
          </p:cNvSpPr>
          <p:nvPr>
            <p:ph type="dt" sz="half" idx="10"/>
          </p:nvPr>
        </p:nvSpPr>
        <p:spPr/>
        <p:txBody>
          <a:bodyPr/>
          <a:lstStyle/>
          <a:p>
            <a:fld id="{AF220C91-C27E-814C-B72D-9E025B4905A9}" type="datetimeFigureOut">
              <a:rPr lang="en-US" smtClean="0"/>
              <a:t>4/15/21</a:t>
            </a:fld>
            <a:endParaRPr lang="en-US"/>
          </a:p>
        </p:txBody>
      </p:sp>
      <p:sp>
        <p:nvSpPr>
          <p:cNvPr id="6" name="Footer Placeholder 5">
            <a:extLst>
              <a:ext uri="{FF2B5EF4-FFF2-40B4-BE49-F238E27FC236}">
                <a16:creationId xmlns:a16="http://schemas.microsoft.com/office/drawing/2014/main" id="{222FB54C-C55E-214C-945A-68B4E6D1C3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AAEA7-5DC7-6F4D-911D-5537C3AB7A78}"/>
              </a:ext>
            </a:extLst>
          </p:cNvPr>
          <p:cNvSpPr>
            <a:spLocks noGrp="1"/>
          </p:cNvSpPr>
          <p:nvPr>
            <p:ph type="sldNum" sz="quarter" idx="12"/>
          </p:nvPr>
        </p:nvSpPr>
        <p:spPr/>
        <p:txBody>
          <a:bodyPr/>
          <a:lstStyle/>
          <a:p>
            <a:fld id="{3A733298-CE4D-5F40-8BA1-7E895DFFB1FD}" type="slidenum">
              <a:rPr lang="en-US" smtClean="0"/>
              <a:t>‹#›</a:t>
            </a:fld>
            <a:endParaRPr lang="en-US"/>
          </a:p>
        </p:txBody>
      </p:sp>
    </p:spTree>
    <p:extLst>
      <p:ext uri="{BB962C8B-B14F-4D97-AF65-F5344CB8AC3E}">
        <p14:creationId xmlns:p14="http://schemas.microsoft.com/office/powerpoint/2010/main" val="2126478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E2A6-73C9-9648-BAEB-6AFEA5AAA0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FA52B3E-BA47-3348-8BA0-47990D80E2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119E56-2AD4-9A4E-B0D5-428C55576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71D3F6C-9673-4D42-8997-EE17FD063ACB}"/>
              </a:ext>
            </a:extLst>
          </p:cNvPr>
          <p:cNvSpPr>
            <a:spLocks noGrp="1"/>
          </p:cNvSpPr>
          <p:nvPr>
            <p:ph type="dt" sz="half" idx="10"/>
          </p:nvPr>
        </p:nvSpPr>
        <p:spPr/>
        <p:txBody>
          <a:bodyPr/>
          <a:lstStyle/>
          <a:p>
            <a:fld id="{AF220C91-C27E-814C-B72D-9E025B4905A9}" type="datetimeFigureOut">
              <a:rPr lang="en-US" smtClean="0"/>
              <a:t>4/15/21</a:t>
            </a:fld>
            <a:endParaRPr lang="en-US"/>
          </a:p>
        </p:txBody>
      </p:sp>
      <p:sp>
        <p:nvSpPr>
          <p:cNvPr id="6" name="Footer Placeholder 5">
            <a:extLst>
              <a:ext uri="{FF2B5EF4-FFF2-40B4-BE49-F238E27FC236}">
                <a16:creationId xmlns:a16="http://schemas.microsoft.com/office/drawing/2014/main" id="{78C4DD54-02E8-9B42-A0DB-50DC4739D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354E39-9CA1-6D4F-9411-0AADE1A9031F}"/>
              </a:ext>
            </a:extLst>
          </p:cNvPr>
          <p:cNvSpPr>
            <a:spLocks noGrp="1"/>
          </p:cNvSpPr>
          <p:nvPr>
            <p:ph type="sldNum" sz="quarter" idx="12"/>
          </p:nvPr>
        </p:nvSpPr>
        <p:spPr/>
        <p:txBody>
          <a:bodyPr/>
          <a:lstStyle/>
          <a:p>
            <a:fld id="{3A733298-CE4D-5F40-8BA1-7E895DFFB1FD}" type="slidenum">
              <a:rPr lang="en-US" smtClean="0"/>
              <a:t>‹#›</a:t>
            </a:fld>
            <a:endParaRPr lang="en-US"/>
          </a:p>
        </p:txBody>
      </p:sp>
    </p:spTree>
    <p:extLst>
      <p:ext uri="{BB962C8B-B14F-4D97-AF65-F5344CB8AC3E}">
        <p14:creationId xmlns:p14="http://schemas.microsoft.com/office/powerpoint/2010/main" val="307150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1F42A-EE87-9446-BB90-896DD0EC9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59A5473-AD1A-CF4E-9B66-341797C54D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328582-F935-F04A-BE97-148D0B24F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20C91-C27E-814C-B72D-9E025B4905A9}" type="datetimeFigureOut">
              <a:rPr lang="en-US" smtClean="0"/>
              <a:t>4/15/21</a:t>
            </a:fld>
            <a:endParaRPr lang="en-US"/>
          </a:p>
        </p:txBody>
      </p:sp>
      <p:sp>
        <p:nvSpPr>
          <p:cNvPr id="5" name="Footer Placeholder 4">
            <a:extLst>
              <a:ext uri="{FF2B5EF4-FFF2-40B4-BE49-F238E27FC236}">
                <a16:creationId xmlns:a16="http://schemas.microsoft.com/office/drawing/2014/main" id="{A935C1E4-3B45-1942-A1A4-E2BFCCFB38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F263F-6671-054A-A339-EEC9B44BA0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33298-CE4D-5F40-8BA1-7E895DFFB1FD}" type="slidenum">
              <a:rPr lang="en-US" smtClean="0"/>
              <a:t>‹#›</a:t>
            </a:fld>
            <a:endParaRPr lang="en-US"/>
          </a:p>
        </p:txBody>
      </p:sp>
    </p:spTree>
    <p:extLst>
      <p:ext uri="{BB962C8B-B14F-4D97-AF65-F5344CB8AC3E}">
        <p14:creationId xmlns:p14="http://schemas.microsoft.com/office/powerpoint/2010/main" val="2900897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slide" Target="slide2.xml"/><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78.xml"/><Relationship Id="rId3" Type="http://schemas.openxmlformats.org/officeDocument/2006/relationships/image" Target="../media/image1.jpe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9.xml"/><Relationship Id="rId2" Type="http://schemas.openxmlformats.org/officeDocument/2006/relationships/notesSlide" Target="../notesSlides/notesSlide10.xml"/><Relationship Id="rId16" Type="http://schemas.openxmlformats.org/officeDocument/2006/relationships/slide" Target="slide11.xml"/><Relationship Id="rId20" Type="http://schemas.microsoft.com/office/2007/relationships/hdphoto" Target="../media/hdphoto3.wdp"/><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5" Type="http://schemas.openxmlformats.org/officeDocument/2006/relationships/image" Target="../media/image3.png"/><Relationship Id="rId15" Type="http://schemas.microsoft.com/office/2007/relationships/hdphoto" Target="../media/hdphoto17.wdp"/><Relationship Id="rId10" Type="http://schemas.openxmlformats.org/officeDocument/2006/relationships/image" Target="../media/image10.png"/><Relationship Id="rId19"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slide" Target="slide12.xml"/><Relationship Id="rId18" Type="http://schemas.microsoft.com/office/2007/relationships/hdphoto" Target="../media/hdphoto17.wdp"/><Relationship Id="rId3" Type="http://schemas.openxmlformats.org/officeDocument/2006/relationships/image" Target="../media/image1.jpeg"/><Relationship Id="rId21" Type="http://schemas.openxmlformats.org/officeDocument/2006/relationships/image" Target="../media/image9.png"/><Relationship Id="rId7" Type="http://schemas.openxmlformats.org/officeDocument/2006/relationships/slide" Target="slide8.xml"/><Relationship Id="rId12" Type="http://schemas.microsoft.com/office/2007/relationships/hdphoto" Target="../media/hdphoto15.wdp"/><Relationship Id="rId17" Type="http://schemas.openxmlformats.org/officeDocument/2006/relationships/image" Target="../media/image12.png"/><Relationship Id="rId25" Type="http://schemas.microsoft.com/office/2007/relationships/hdphoto" Target="../media/hdphoto3.wdp"/><Relationship Id="rId2" Type="http://schemas.openxmlformats.org/officeDocument/2006/relationships/notesSlide" Target="../notesSlides/notesSlide11.xml"/><Relationship Id="rId16" Type="http://schemas.openxmlformats.org/officeDocument/2006/relationships/slide" Target="slide13.xml"/><Relationship Id="rId20" Type="http://schemas.openxmlformats.org/officeDocument/2006/relationships/slide" Target="slide1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24"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16.wdp"/><Relationship Id="rId23" Type="http://schemas.openxmlformats.org/officeDocument/2006/relationships/slide" Target="slide78.xml"/><Relationship Id="rId10" Type="http://schemas.openxmlformats.org/officeDocument/2006/relationships/image" Target="../media/image14.png"/><Relationship Id="rId19" Type="http://schemas.openxmlformats.org/officeDocument/2006/relationships/slide" Target="slide15.xml"/><Relationship Id="rId4" Type="http://schemas.openxmlformats.org/officeDocument/2006/relationships/image" Target="../media/image2.png"/><Relationship Id="rId9" Type="http://schemas.microsoft.com/office/2007/relationships/hdphoto" Target="../media/hdphoto18.wdp"/><Relationship Id="rId14" Type="http://schemas.openxmlformats.org/officeDocument/2006/relationships/image" Target="../media/image11.png"/><Relationship Id="rId22" Type="http://schemas.microsoft.com/office/2007/relationships/hdphoto" Target="../media/hdphoto5.wdp"/></Relationships>
</file>

<file path=ppt/slides/_rels/slide12.xml.rels><?xml version="1.0" encoding="UTF-8" standalone="yes"?>
<Relationships xmlns="http://schemas.openxmlformats.org/package/2006/relationships"><Relationship Id="rId8" Type="http://schemas.microsoft.com/office/2007/relationships/hdphoto" Target="../media/hdphoto18.wdp"/><Relationship Id="rId13" Type="http://schemas.openxmlformats.org/officeDocument/2006/relationships/image" Target="../media/image11.png"/><Relationship Id="rId18" Type="http://schemas.openxmlformats.org/officeDocument/2006/relationships/slide" Target="slide78.xml"/><Relationship Id="rId3" Type="http://schemas.openxmlformats.org/officeDocument/2006/relationships/image" Target="../media/image1.jpeg"/><Relationship Id="rId7" Type="http://schemas.openxmlformats.org/officeDocument/2006/relationships/image" Target="../media/image13.png"/><Relationship Id="rId12" Type="http://schemas.microsoft.com/office/2007/relationships/hdphoto" Target="../media/hdphoto15.wdp"/><Relationship Id="rId17" Type="http://schemas.microsoft.com/office/2007/relationships/hdphoto" Target="../media/hdphoto17.wdp"/><Relationship Id="rId2" Type="http://schemas.openxmlformats.org/officeDocument/2006/relationships/notesSlide" Target="../notesSlides/notesSlide12.xml"/><Relationship Id="rId16" Type="http://schemas.openxmlformats.org/officeDocument/2006/relationships/image" Target="../media/image12.png"/><Relationship Id="rId20" Type="http://schemas.microsoft.com/office/2007/relationships/hdphoto" Target="../media/hdphoto3.wdp"/><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5" Type="http://schemas.openxmlformats.org/officeDocument/2006/relationships/slide" Target="slide13.xml"/><Relationship Id="rId10" Type="http://schemas.openxmlformats.org/officeDocument/2006/relationships/slide" Target="slide11.xml"/><Relationship Id="rId19"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4.png"/><Relationship Id="rId14" Type="http://schemas.microsoft.com/office/2007/relationships/hdphoto" Target="../media/hdphoto16.wdp"/></Relationships>
</file>

<file path=ppt/slides/_rels/slide13.xml.rels><?xml version="1.0" encoding="UTF-8" standalone="yes"?>
<Relationships xmlns="http://schemas.openxmlformats.org/package/2006/relationships"><Relationship Id="rId8" Type="http://schemas.microsoft.com/office/2007/relationships/hdphoto" Target="../media/hdphoto18.wdp"/><Relationship Id="rId13" Type="http://schemas.openxmlformats.org/officeDocument/2006/relationships/slide" Target="slide12.xml"/><Relationship Id="rId18" Type="http://schemas.openxmlformats.org/officeDocument/2006/relationships/slide" Target="slide78.xml"/><Relationship Id="rId3" Type="http://schemas.openxmlformats.org/officeDocument/2006/relationships/image" Target="../media/image1.jpeg"/><Relationship Id="rId7" Type="http://schemas.openxmlformats.org/officeDocument/2006/relationships/image" Target="../media/image13.png"/><Relationship Id="rId12" Type="http://schemas.microsoft.com/office/2007/relationships/hdphoto" Target="../media/hdphoto15.wdp"/><Relationship Id="rId17" Type="http://schemas.microsoft.com/office/2007/relationships/hdphoto" Target="../media/hdphoto17.wdp"/><Relationship Id="rId2" Type="http://schemas.openxmlformats.org/officeDocument/2006/relationships/notesSlide" Target="../notesSlides/notesSlide13.xml"/><Relationship Id="rId16" Type="http://schemas.openxmlformats.org/officeDocument/2006/relationships/image" Target="../media/image12.png"/><Relationship Id="rId20" Type="http://schemas.microsoft.com/office/2007/relationships/hdphoto" Target="../media/hdphoto3.wdp"/><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5" Type="http://schemas.microsoft.com/office/2007/relationships/hdphoto" Target="../media/hdphoto16.wdp"/><Relationship Id="rId10" Type="http://schemas.openxmlformats.org/officeDocument/2006/relationships/slide" Target="slide11.xml"/><Relationship Id="rId19"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15.xml"/><Relationship Id="rId3" Type="http://schemas.openxmlformats.org/officeDocument/2006/relationships/image" Target="../media/image1.jpeg"/><Relationship Id="rId21" Type="http://schemas.openxmlformats.org/officeDocument/2006/relationships/slide" Target="slide78.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19.xml"/><Relationship Id="rId2" Type="http://schemas.openxmlformats.org/officeDocument/2006/relationships/notesSlide" Target="../notesSlides/notesSlide14.xml"/><Relationship Id="rId16" Type="http://schemas.openxmlformats.org/officeDocument/2006/relationships/slide" Target="slide11.xml"/><Relationship Id="rId20" Type="http://schemas.microsoft.com/office/2007/relationships/hdphoto" Target="../media/hdphoto5.wdp"/><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5" Type="http://schemas.openxmlformats.org/officeDocument/2006/relationships/image" Target="../media/image3.png"/><Relationship Id="rId15" Type="http://schemas.microsoft.com/office/2007/relationships/hdphoto" Target="../media/hdphoto17.wdp"/><Relationship Id="rId23" Type="http://schemas.microsoft.com/office/2007/relationships/hdphoto" Target="../media/hdphoto3.wdp"/><Relationship Id="rId10" Type="http://schemas.openxmlformats.org/officeDocument/2006/relationships/image" Target="../media/image10.png"/><Relationship Id="rId19"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microsoft.com/office/2007/relationships/hdphoto" Target="../media/hdphoto18.wdp"/><Relationship Id="rId13" Type="http://schemas.openxmlformats.org/officeDocument/2006/relationships/image" Target="../media/image11.png"/><Relationship Id="rId18" Type="http://schemas.openxmlformats.org/officeDocument/2006/relationships/slide" Target="slide18.xml"/><Relationship Id="rId26" Type="http://schemas.microsoft.com/office/2007/relationships/hdphoto" Target="../media/hdphoto22.wdp"/><Relationship Id="rId3" Type="http://schemas.openxmlformats.org/officeDocument/2006/relationships/image" Target="../media/image1.jpeg"/><Relationship Id="rId21"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slide" Target="slide16.xml"/><Relationship Id="rId17" Type="http://schemas.microsoft.com/office/2007/relationships/hdphoto" Target="../media/hdphoto17.wdp"/><Relationship Id="rId25" Type="http://schemas.openxmlformats.org/officeDocument/2006/relationships/image" Target="../media/image18.png"/><Relationship Id="rId2" Type="http://schemas.openxmlformats.org/officeDocument/2006/relationships/notesSlide" Target="../notesSlides/notesSlide15.xml"/><Relationship Id="rId16" Type="http://schemas.openxmlformats.org/officeDocument/2006/relationships/image" Target="../media/image12.png"/><Relationship Id="rId20" Type="http://schemas.microsoft.com/office/2007/relationships/hdphoto" Target="../media/hdphoto19.wdp"/><Relationship Id="rId29" Type="http://schemas.microsoft.com/office/2007/relationships/hdphoto" Target="../media/hdphoto5.wdp"/><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microsoft.com/office/2007/relationships/hdphoto" Target="../media/hdphoto21.wdp"/><Relationship Id="rId32" Type="http://schemas.microsoft.com/office/2007/relationships/hdphoto" Target="../media/hdphoto3.wdp"/><Relationship Id="rId5" Type="http://schemas.openxmlformats.org/officeDocument/2006/relationships/image" Target="../media/image3.png"/><Relationship Id="rId15" Type="http://schemas.openxmlformats.org/officeDocument/2006/relationships/slide" Target="slide17.xml"/><Relationship Id="rId23" Type="http://schemas.openxmlformats.org/officeDocument/2006/relationships/image" Target="../media/image17.png"/><Relationship Id="rId28" Type="http://schemas.openxmlformats.org/officeDocument/2006/relationships/image" Target="../media/image9.png"/><Relationship Id="rId10" Type="http://schemas.openxmlformats.org/officeDocument/2006/relationships/image" Target="../media/image10.png"/><Relationship Id="rId19" Type="http://schemas.openxmlformats.org/officeDocument/2006/relationships/image" Target="../media/image15.png"/><Relationship Id="rId31"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4.png"/><Relationship Id="rId14" Type="http://schemas.microsoft.com/office/2007/relationships/hdphoto" Target="../media/hdphoto16.wdp"/><Relationship Id="rId22" Type="http://schemas.microsoft.com/office/2007/relationships/hdphoto" Target="../media/hdphoto20.wdp"/><Relationship Id="rId27" Type="http://schemas.openxmlformats.org/officeDocument/2006/relationships/slide" Target="slide11.xml"/><Relationship Id="rId30" Type="http://schemas.openxmlformats.org/officeDocument/2006/relationships/slide" Target="slide78.xml"/></Relationships>
</file>

<file path=ppt/slides/_rels/slide16.xml.rels><?xml version="1.0" encoding="UTF-8" standalone="yes"?>
<Relationships xmlns="http://schemas.openxmlformats.org/package/2006/relationships"><Relationship Id="rId8" Type="http://schemas.microsoft.com/office/2007/relationships/hdphoto" Target="../media/hdphoto18.wdp"/><Relationship Id="rId13" Type="http://schemas.openxmlformats.org/officeDocument/2006/relationships/image" Target="../media/image11.png"/><Relationship Id="rId18" Type="http://schemas.openxmlformats.org/officeDocument/2006/relationships/slide" Target="slide78.xml"/><Relationship Id="rId3" Type="http://schemas.openxmlformats.org/officeDocument/2006/relationships/image" Target="../media/image1.jpeg"/><Relationship Id="rId7" Type="http://schemas.openxmlformats.org/officeDocument/2006/relationships/image" Target="../media/image13.png"/><Relationship Id="rId12" Type="http://schemas.microsoft.com/office/2007/relationships/hdphoto" Target="../media/hdphoto15.wdp"/><Relationship Id="rId17" Type="http://schemas.microsoft.com/office/2007/relationships/hdphoto" Target="../media/hdphoto17.wdp"/><Relationship Id="rId2" Type="http://schemas.openxmlformats.org/officeDocument/2006/relationships/notesSlide" Target="../notesSlides/notesSlide16.xml"/><Relationship Id="rId16" Type="http://schemas.openxmlformats.org/officeDocument/2006/relationships/image" Target="../media/image12.png"/><Relationship Id="rId20" Type="http://schemas.microsoft.com/office/2007/relationships/hdphoto" Target="../media/hdphoto3.wdp"/><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5" Type="http://schemas.openxmlformats.org/officeDocument/2006/relationships/slide" Target="slide17.xml"/><Relationship Id="rId10" Type="http://schemas.openxmlformats.org/officeDocument/2006/relationships/slide" Target="slide15.xml"/><Relationship Id="rId19"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4.png"/><Relationship Id="rId14" Type="http://schemas.microsoft.com/office/2007/relationships/hdphoto" Target="../media/hdphoto16.wdp"/></Relationships>
</file>

<file path=ppt/slides/_rels/slide17.xml.rels><?xml version="1.0" encoding="UTF-8" standalone="yes"?>
<Relationships xmlns="http://schemas.openxmlformats.org/package/2006/relationships"><Relationship Id="rId8" Type="http://schemas.microsoft.com/office/2007/relationships/hdphoto" Target="../media/hdphoto18.wdp"/><Relationship Id="rId13" Type="http://schemas.openxmlformats.org/officeDocument/2006/relationships/slide" Target="slide16.xml"/><Relationship Id="rId18" Type="http://schemas.openxmlformats.org/officeDocument/2006/relationships/slide" Target="slide78.xml"/><Relationship Id="rId3" Type="http://schemas.openxmlformats.org/officeDocument/2006/relationships/image" Target="../media/image1.jpeg"/><Relationship Id="rId7" Type="http://schemas.openxmlformats.org/officeDocument/2006/relationships/image" Target="../media/image13.png"/><Relationship Id="rId12" Type="http://schemas.microsoft.com/office/2007/relationships/hdphoto" Target="../media/hdphoto15.wdp"/><Relationship Id="rId17" Type="http://schemas.microsoft.com/office/2007/relationships/hdphoto" Target="../media/hdphoto17.wdp"/><Relationship Id="rId2" Type="http://schemas.openxmlformats.org/officeDocument/2006/relationships/notesSlide" Target="../notesSlides/notesSlide17.xml"/><Relationship Id="rId16" Type="http://schemas.openxmlformats.org/officeDocument/2006/relationships/image" Target="../media/image12.png"/><Relationship Id="rId20" Type="http://schemas.microsoft.com/office/2007/relationships/hdphoto" Target="../media/hdphoto3.wdp"/><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5" Type="http://schemas.microsoft.com/office/2007/relationships/hdphoto" Target="../media/hdphoto16.wdp"/><Relationship Id="rId10" Type="http://schemas.openxmlformats.org/officeDocument/2006/relationships/slide" Target="slide15.xml"/><Relationship Id="rId19"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image" Target="../media/image9.png"/><Relationship Id="rId3" Type="http://schemas.openxmlformats.org/officeDocument/2006/relationships/image" Target="../media/image1.jpeg"/><Relationship Id="rId21" Type="http://schemas.openxmlformats.org/officeDocument/2006/relationships/image" Target="../media/image5.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19.xml"/><Relationship Id="rId2" Type="http://schemas.openxmlformats.org/officeDocument/2006/relationships/notesSlide" Target="../notesSlides/notesSlide18.xml"/><Relationship Id="rId16" Type="http://schemas.openxmlformats.org/officeDocument/2006/relationships/slide" Target="slide15.xml"/><Relationship Id="rId20"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5" Type="http://schemas.openxmlformats.org/officeDocument/2006/relationships/image" Target="../media/image3.png"/><Relationship Id="rId15" Type="http://schemas.microsoft.com/office/2007/relationships/hdphoto" Target="../media/hdphoto17.wdp"/><Relationship Id="rId10" Type="http://schemas.openxmlformats.org/officeDocument/2006/relationships/image" Target="../media/image10.png"/><Relationship Id="rId19" Type="http://schemas.microsoft.com/office/2007/relationships/hdphoto" Target="../media/hdphoto5.wdp"/><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3.wdp"/></Relationships>
</file>

<file path=ppt/slides/_rels/slide19.xml.rels><?xml version="1.0" encoding="UTF-8" standalone="yes"?>
<Relationships xmlns="http://schemas.openxmlformats.org/package/2006/relationships"><Relationship Id="rId8" Type="http://schemas.microsoft.com/office/2007/relationships/hdphoto" Target="../media/hdphoto18.wdp"/><Relationship Id="rId13" Type="http://schemas.openxmlformats.org/officeDocument/2006/relationships/image" Target="../media/image11.png"/><Relationship Id="rId18" Type="http://schemas.openxmlformats.org/officeDocument/2006/relationships/slide" Target="slide20.xml"/><Relationship Id="rId3" Type="http://schemas.openxmlformats.org/officeDocument/2006/relationships/image" Target="../media/image1.jpeg"/><Relationship Id="rId21" Type="http://schemas.microsoft.com/office/2007/relationships/hdphoto" Target="../media/hdphoto5.wdp"/><Relationship Id="rId7" Type="http://schemas.openxmlformats.org/officeDocument/2006/relationships/image" Target="../media/image13.png"/><Relationship Id="rId12" Type="http://schemas.openxmlformats.org/officeDocument/2006/relationships/slide" Target="slide26.xml"/><Relationship Id="rId17" Type="http://schemas.microsoft.com/office/2007/relationships/hdphoto" Target="../media/hdphoto17.wdp"/><Relationship Id="rId2" Type="http://schemas.openxmlformats.org/officeDocument/2006/relationships/notesSlide" Target="../notesSlides/notesSlide19.xml"/><Relationship Id="rId16" Type="http://schemas.openxmlformats.org/officeDocument/2006/relationships/image" Target="../media/image12.png"/><Relationship Id="rId20"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microsoft.com/office/2007/relationships/hdphoto" Target="../media/hdphoto3.wdp"/><Relationship Id="rId5" Type="http://schemas.openxmlformats.org/officeDocument/2006/relationships/image" Target="../media/image3.png"/><Relationship Id="rId15" Type="http://schemas.openxmlformats.org/officeDocument/2006/relationships/slide" Target="slide24.xml"/><Relationship Id="rId23" Type="http://schemas.openxmlformats.org/officeDocument/2006/relationships/image" Target="../media/image5.png"/><Relationship Id="rId10" Type="http://schemas.openxmlformats.org/officeDocument/2006/relationships/image" Target="../media/image10.png"/><Relationship Id="rId19" Type="http://schemas.openxmlformats.org/officeDocument/2006/relationships/slide" Target="slide22.xml"/><Relationship Id="rId4" Type="http://schemas.openxmlformats.org/officeDocument/2006/relationships/image" Target="../media/image2.png"/><Relationship Id="rId9" Type="http://schemas.openxmlformats.org/officeDocument/2006/relationships/image" Target="../media/image14.png"/><Relationship Id="rId14" Type="http://schemas.microsoft.com/office/2007/relationships/hdphoto" Target="../media/hdphoto16.wdp"/><Relationship Id="rId22" Type="http://schemas.openxmlformats.org/officeDocument/2006/relationships/slide" Target="slide78.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hdphoto" Target="../media/hdphoto3.wdp"/><Relationship Id="rId3" Type="http://schemas.openxmlformats.org/officeDocument/2006/relationships/image" Target="../media/image1.jpeg"/><Relationship Id="rId7" Type="http://schemas.openxmlformats.org/officeDocument/2006/relationships/image" Target="../media/image4.png"/><Relationship Id="rId12"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slide" Target="slide3.xml"/><Relationship Id="rId4" Type="http://schemas.openxmlformats.org/officeDocument/2006/relationships/slide" Target="slide78.xml"/><Relationship Id="rId9" Type="http://schemas.microsoft.com/office/2007/relationships/hdphoto" Target="../media/hdphoto2.wdp"/></Relationships>
</file>

<file path=ppt/slides/_rels/slide20.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microsoft.com/office/2007/relationships/hdphoto" Target="../media/hdphoto5.wdp"/><Relationship Id="rId3" Type="http://schemas.openxmlformats.org/officeDocument/2006/relationships/image" Target="../media/image1.jpeg"/><Relationship Id="rId21" Type="http://schemas.microsoft.com/office/2007/relationships/hdphoto" Target="../media/hdphoto3.wdp"/><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image" Target="../media/image9.png"/><Relationship Id="rId2" Type="http://schemas.openxmlformats.org/officeDocument/2006/relationships/notesSlide" Target="../notesSlides/notesSlide20.xml"/><Relationship Id="rId16" Type="http://schemas.openxmlformats.org/officeDocument/2006/relationships/slide" Target="slide21.xml"/><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5" Type="http://schemas.openxmlformats.org/officeDocument/2006/relationships/image" Target="../media/image3.png"/><Relationship Id="rId15" Type="http://schemas.microsoft.com/office/2007/relationships/hdphoto" Target="../media/hdphoto17.wdp"/><Relationship Id="rId10" Type="http://schemas.openxmlformats.org/officeDocument/2006/relationships/image" Target="../media/image10.png"/><Relationship Id="rId19" Type="http://schemas.openxmlformats.org/officeDocument/2006/relationships/slide" Target="slide78.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microsoft.com/office/2007/relationships/hdphoto" Target="../media/hdphoto5.wdp"/><Relationship Id="rId3" Type="http://schemas.openxmlformats.org/officeDocument/2006/relationships/image" Target="../media/image1.jpeg"/><Relationship Id="rId21" Type="http://schemas.microsoft.com/office/2007/relationships/hdphoto" Target="../media/hdphoto3.wdp"/><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image" Target="../media/image9.png"/><Relationship Id="rId2" Type="http://schemas.openxmlformats.org/officeDocument/2006/relationships/notesSlide" Target="../notesSlides/notesSlide21.xml"/><Relationship Id="rId16" Type="http://schemas.openxmlformats.org/officeDocument/2006/relationships/slide" Target="slide22.xml"/><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5" Type="http://schemas.openxmlformats.org/officeDocument/2006/relationships/image" Target="../media/image3.png"/><Relationship Id="rId15" Type="http://schemas.microsoft.com/office/2007/relationships/hdphoto" Target="../media/hdphoto17.wdp"/><Relationship Id="rId10" Type="http://schemas.openxmlformats.org/officeDocument/2006/relationships/image" Target="../media/image10.png"/><Relationship Id="rId19" Type="http://schemas.openxmlformats.org/officeDocument/2006/relationships/slide" Target="slide78.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s>
</file>

<file path=ppt/slides/_rels/slide22.xml.rels><?xml version="1.0" encoding="UTF-8" standalone="yes"?>
<Relationships xmlns="http://schemas.openxmlformats.org/package/2006/relationships"><Relationship Id="rId26" Type="http://schemas.openxmlformats.org/officeDocument/2006/relationships/customXml" Target="../ink/ink4.xml"/><Relationship Id="rId21" Type="http://schemas.openxmlformats.org/officeDocument/2006/relationships/image" Target="../media/image28.png"/><Relationship Id="rId42" Type="http://schemas.openxmlformats.org/officeDocument/2006/relationships/customXml" Target="../ink/ink13.xml"/><Relationship Id="rId47" Type="http://schemas.openxmlformats.org/officeDocument/2006/relationships/customXml" Target="../ink/ink18.xml"/><Relationship Id="rId63" Type="http://schemas.openxmlformats.org/officeDocument/2006/relationships/customXml" Target="../ink/ink30.xml"/><Relationship Id="rId68" Type="http://schemas.openxmlformats.org/officeDocument/2006/relationships/customXml" Target="../ink/ink34.xml"/><Relationship Id="rId84" Type="http://schemas.openxmlformats.org/officeDocument/2006/relationships/customXml" Target="../ink/ink50.xml"/><Relationship Id="rId89" Type="http://schemas.openxmlformats.org/officeDocument/2006/relationships/customXml" Target="../ink/ink55.xml"/><Relationship Id="rId16" Type="http://schemas.openxmlformats.org/officeDocument/2006/relationships/slide" Target="slide23.xml"/><Relationship Id="rId11" Type="http://schemas.microsoft.com/office/2007/relationships/hdphoto" Target="../media/hdphoto15.wdp"/><Relationship Id="rId32" Type="http://schemas.openxmlformats.org/officeDocument/2006/relationships/customXml" Target="../ink/ink7.xml"/><Relationship Id="rId37" Type="http://schemas.openxmlformats.org/officeDocument/2006/relationships/customXml" Target="../ink/ink10.xml"/><Relationship Id="rId53" Type="http://schemas.openxmlformats.org/officeDocument/2006/relationships/customXml" Target="../ink/ink24.xml"/><Relationship Id="rId58" Type="http://schemas.openxmlformats.org/officeDocument/2006/relationships/customXml" Target="../ink/ink27.xml"/><Relationship Id="rId74" Type="http://schemas.openxmlformats.org/officeDocument/2006/relationships/customXml" Target="../ink/ink40.xml"/><Relationship Id="rId79" Type="http://schemas.openxmlformats.org/officeDocument/2006/relationships/customXml" Target="../ink/ink45.xml"/><Relationship Id="rId102" Type="http://schemas.microsoft.com/office/2007/relationships/hdphoto" Target="../media/hdphoto3.wdp"/><Relationship Id="rId5" Type="http://schemas.openxmlformats.org/officeDocument/2006/relationships/image" Target="../media/image3.png"/><Relationship Id="rId90" Type="http://schemas.openxmlformats.org/officeDocument/2006/relationships/customXml" Target="../ink/ink56.xml"/><Relationship Id="rId95" Type="http://schemas.openxmlformats.org/officeDocument/2006/relationships/customXml" Target="../ink/ink61.xml"/><Relationship Id="rId22" Type="http://schemas.openxmlformats.org/officeDocument/2006/relationships/customXml" Target="../ink/ink2.xml"/><Relationship Id="rId27" Type="http://schemas.openxmlformats.org/officeDocument/2006/relationships/image" Target="../media/image31.png"/><Relationship Id="rId43" Type="http://schemas.openxmlformats.org/officeDocument/2006/relationships/customXml" Target="../ink/ink14.xml"/><Relationship Id="rId48" Type="http://schemas.openxmlformats.org/officeDocument/2006/relationships/customXml" Target="../ink/ink19.xml"/><Relationship Id="rId64" Type="http://schemas.openxmlformats.org/officeDocument/2006/relationships/customXml" Target="../ink/ink31.xml"/><Relationship Id="rId69" Type="http://schemas.openxmlformats.org/officeDocument/2006/relationships/customXml" Target="../ink/ink35.xml"/><Relationship Id="rId80" Type="http://schemas.openxmlformats.org/officeDocument/2006/relationships/customXml" Target="../ink/ink46.xml"/><Relationship Id="rId85" Type="http://schemas.openxmlformats.org/officeDocument/2006/relationships/customXml" Target="../ink/ink51.xml"/><Relationship Id="rId12" Type="http://schemas.openxmlformats.org/officeDocument/2006/relationships/image" Target="../media/image11.png"/><Relationship Id="rId17" Type="http://schemas.openxmlformats.org/officeDocument/2006/relationships/image" Target="../media/image19.png"/><Relationship Id="rId25" Type="http://schemas.openxmlformats.org/officeDocument/2006/relationships/image" Target="../media/image30.png"/><Relationship Id="rId33" Type="http://schemas.openxmlformats.org/officeDocument/2006/relationships/image" Target="../media/image34.png"/><Relationship Id="rId38" Type="http://schemas.openxmlformats.org/officeDocument/2006/relationships/customXml" Target="../ink/ink11.xml"/><Relationship Id="rId46" Type="http://schemas.openxmlformats.org/officeDocument/2006/relationships/customXml" Target="../ink/ink17.xml"/><Relationship Id="rId59" Type="http://schemas.openxmlformats.org/officeDocument/2006/relationships/image" Target="../media/image40.png"/><Relationship Id="rId67" Type="http://schemas.openxmlformats.org/officeDocument/2006/relationships/customXml" Target="../ink/ink33.xml"/><Relationship Id="rId20" Type="http://schemas.openxmlformats.org/officeDocument/2006/relationships/customXml" Target="../ink/ink1.xml"/><Relationship Id="rId41" Type="http://schemas.openxmlformats.org/officeDocument/2006/relationships/image" Target="../media/image37.png"/><Relationship Id="rId54" Type="http://schemas.openxmlformats.org/officeDocument/2006/relationships/customXml" Target="../ink/ink25.xml"/><Relationship Id="rId62" Type="http://schemas.openxmlformats.org/officeDocument/2006/relationships/customXml" Target="../ink/ink29.xml"/><Relationship Id="rId70" Type="http://schemas.openxmlformats.org/officeDocument/2006/relationships/customXml" Target="../ink/ink36.xml"/><Relationship Id="rId75" Type="http://schemas.openxmlformats.org/officeDocument/2006/relationships/customXml" Target="../ink/ink41.xml"/><Relationship Id="rId83" Type="http://schemas.openxmlformats.org/officeDocument/2006/relationships/customXml" Target="../ink/ink49.xml"/><Relationship Id="rId88" Type="http://schemas.openxmlformats.org/officeDocument/2006/relationships/customXml" Target="../ink/ink54.xml"/><Relationship Id="rId91" Type="http://schemas.openxmlformats.org/officeDocument/2006/relationships/customXml" Target="../ink/ink57.xml"/><Relationship Id="rId96" Type="http://schemas.openxmlformats.org/officeDocument/2006/relationships/customXml" Target="../ink/ink62.xml"/><Relationship Id="rId1" Type="http://schemas.openxmlformats.org/officeDocument/2006/relationships/slideLayout" Target="../slideLayouts/slideLayout1.xml"/><Relationship Id="rId6" Type="http://schemas.openxmlformats.org/officeDocument/2006/relationships/image" Target="../media/image4.png"/><Relationship Id="rId15" Type="http://schemas.microsoft.com/office/2007/relationships/hdphoto" Target="../media/hdphoto17.wdp"/><Relationship Id="rId23" Type="http://schemas.openxmlformats.org/officeDocument/2006/relationships/image" Target="../media/image29.png"/><Relationship Id="rId28" Type="http://schemas.openxmlformats.org/officeDocument/2006/relationships/customXml" Target="../ink/ink5.xml"/><Relationship Id="rId36" Type="http://schemas.openxmlformats.org/officeDocument/2006/relationships/customXml" Target="../ink/ink9.xml"/><Relationship Id="rId49" Type="http://schemas.openxmlformats.org/officeDocument/2006/relationships/customXml" Target="../ink/ink20.xml"/><Relationship Id="rId57" Type="http://schemas.openxmlformats.org/officeDocument/2006/relationships/image" Target="../media/image39.png"/><Relationship Id="rId10" Type="http://schemas.openxmlformats.org/officeDocument/2006/relationships/image" Target="../media/image10.png"/><Relationship Id="rId31" Type="http://schemas.openxmlformats.org/officeDocument/2006/relationships/image" Target="../media/image33.png"/><Relationship Id="rId44" Type="http://schemas.openxmlformats.org/officeDocument/2006/relationships/customXml" Target="../ink/ink15.xml"/><Relationship Id="rId52" Type="http://schemas.openxmlformats.org/officeDocument/2006/relationships/customXml" Target="../ink/ink23.xml"/><Relationship Id="rId60" Type="http://schemas.openxmlformats.org/officeDocument/2006/relationships/customXml" Target="../ink/ink28.xml"/><Relationship Id="rId65" Type="http://schemas.openxmlformats.org/officeDocument/2006/relationships/image" Target="../media/image42.png"/><Relationship Id="rId73" Type="http://schemas.openxmlformats.org/officeDocument/2006/relationships/customXml" Target="../ink/ink39.xml"/><Relationship Id="rId78" Type="http://schemas.openxmlformats.org/officeDocument/2006/relationships/customXml" Target="../ink/ink44.xml"/><Relationship Id="rId81" Type="http://schemas.openxmlformats.org/officeDocument/2006/relationships/customXml" Target="../ink/ink47.xml"/><Relationship Id="rId86" Type="http://schemas.openxmlformats.org/officeDocument/2006/relationships/customXml" Target="../ink/ink52.xml"/><Relationship Id="rId94" Type="http://schemas.openxmlformats.org/officeDocument/2006/relationships/customXml" Target="../ink/ink60.xml"/><Relationship Id="rId99" Type="http://schemas.openxmlformats.org/officeDocument/2006/relationships/slide" Target="slide70.xml"/><Relationship Id="rId101"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4.png"/><Relationship Id="rId13" Type="http://schemas.microsoft.com/office/2007/relationships/hdphoto" Target="../media/hdphoto16.wdp"/><Relationship Id="rId18" Type="http://schemas.openxmlformats.org/officeDocument/2006/relationships/image" Target="../media/image9.png"/><Relationship Id="rId39" Type="http://schemas.openxmlformats.org/officeDocument/2006/relationships/image" Target="../media/image36.png"/><Relationship Id="rId34" Type="http://schemas.openxmlformats.org/officeDocument/2006/relationships/customXml" Target="../ink/ink8.xml"/><Relationship Id="rId50" Type="http://schemas.openxmlformats.org/officeDocument/2006/relationships/customXml" Target="../ink/ink21.xml"/><Relationship Id="rId55" Type="http://schemas.openxmlformats.org/officeDocument/2006/relationships/image" Target="../media/image38.png"/><Relationship Id="rId76" Type="http://schemas.openxmlformats.org/officeDocument/2006/relationships/customXml" Target="../ink/ink42.xml"/><Relationship Id="rId97" Type="http://schemas.openxmlformats.org/officeDocument/2006/relationships/customXml" Target="../ink/ink63.xml"/><Relationship Id="rId7" Type="http://schemas.openxmlformats.org/officeDocument/2006/relationships/image" Target="../media/image13.png"/><Relationship Id="rId71" Type="http://schemas.openxmlformats.org/officeDocument/2006/relationships/customXml" Target="../ink/ink37.xml"/><Relationship Id="rId92" Type="http://schemas.openxmlformats.org/officeDocument/2006/relationships/customXml" Target="../ink/ink58.xml"/><Relationship Id="rId2" Type="http://schemas.openxmlformats.org/officeDocument/2006/relationships/notesSlide" Target="../notesSlides/notesSlide22.xml"/><Relationship Id="rId29" Type="http://schemas.openxmlformats.org/officeDocument/2006/relationships/image" Target="../media/image32.png"/><Relationship Id="rId24" Type="http://schemas.openxmlformats.org/officeDocument/2006/relationships/customXml" Target="../ink/ink3.xml"/><Relationship Id="rId40" Type="http://schemas.openxmlformats.org/officeDocument/2006/relationships/customXml" Target="../ink/ink12.xml"/><Relationship Id="rId45" Type="http://schemas.openxmlformats.org/officeDocument/2006/relationships/customXml" Target="../ink/ink16.xml"/><Relationship Id="rId66" Type="http://schemas.openxmlformats.org/officeDocument/2006/relationships/customXml" Target="../ink/ink32.xml"/><Relationship Id="rId87" Type="http://schemas.openxmlformats.org/officeDocument/2006/relationships/customXml" Target="../ink/ink53.xml"/><Relationship Id="rId61" Type="http://schemas.openxmlformats.org/officeDocument/2006/relationships/image" Target="../media/image41.png"/><Relationship Id="rId82" Type="http://schemas.openxmlformats.org/officeDocument/2006/relationships/customXml" Target="../ink/ink48.xml"/><Relationship Id="rId19" Type="http://schemas.microsoft.com/office/2007/relationships/hdphoto" Target="../media/hdphoto5.wdp"/><Relationship Id="rId14" Type="http://schemas.openxmlformats.org/officeDocument/2006/relationships/image" Target="../media/image12.png"/><Relationship Id="rId30" Type="http://schemas.openxmlformats.org/officeDocument/2006/relationships/customXml" Target="../ink/ink6.xml"/><Relationship Id="rId35" Type="http://schemas.openxmlformats.org/officeDocument/2006/relationships/image" Target="../media/image35.png"/><Relationship Id="rId56" Type="http://schemas.openxmlformats.org/officeDocument/2006/relationships/customXml" Target="../ink/ink26.xml"/><Relationship Id="rId77" Type="http://schemas.openxmlformats.org/officeDocument/2006/relationships/customXml" Target="../ink/ink43.xml"/><Relationship Id="rId100" Type="http://schemas.openxmlformats.org/officeDocument/2006/relationships/slide" Target="slide78.xml"/><Relationship Id="rId8" Type="http://schemas.microsoft.com/office/2007/relationships/hdphoto" Target="../media/hdphoto18.wdp"/><Relationship Id="rId51" Type="http://schemas.openxmlformats.org/officeDocument/2006/relationships/customXml" Target="../ink/ink22.xml"/><Relationship Id="rId72" Type="http://schemas.openxmlformats.org/officeDocument/2006/relationships/customXml" Target="../ink/ink38.xml"/><Relationship Id="rId93" Type="http://schemas.openxmlformats.org/officeDocument/2006/relationships/customXml" Target="../ink/ink59.xml"/><Relationship Id="rId98" Type="http://schemas.openxmlformats.org/officeDocument/2006/relationships/image" Target="../media/image20.png"/><Relationship Id="rId3" Type="http://schemas.openxmlformats.org/officeDocument/2006/relationships/image" Target="../media/image1.jpeg"/></Relationships>
</file>

<file path=ppt/slides/_rels/slide23.xml.rels><?xml version="1.0" encoding="UTF-8" standalone="yes"?>
<Relationships xmlns="http://schemas.openxmlformats.org/package/2006/relationships"><Relationship Id="rId13" Type="http://schemas.microsoft.com/office/2007/relationships/hdphoto" Target="../media/hdphoto16.wdp"/><Relationship Id="rId18" Type="http://schemas.openxmlformats.org/officeDocument/2006/relationships/image" Target="../media/image15.png"/><Relationship Id="rId26" Type="http://schemas.openxmlformats.org/officeDocument/2006/relationships/slide" Target="slide24.xml"/><Relationship Id="rId3" Type="http://schemas.openxmlformats.org/officeDocument/2006/relationships/image" Target="../media/image1.jpeg"/><Relationship Id="rId21" Type="http://schemas.openxmlformats.org/officeDocument/2006/relationships/image" Target="../media/image16.png"/><Relationship Id="rId34" Type="http://schemas.microsoft.com/office/2007/relationships/hdphoto" Target="../media/hdphoto3.wdp"/><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49.xml"/><Relationship Id="rId25" Type="http://schemas.microsoft.com/office/2007/relationships/hdphoto" Target="../media/hdphoto21.wdp"/><Relationship Id="rId33" Type="http://schemas.openxmlformats.org/officeDocument/2006/relationships/image" Target="../media/image5.png"/><Relationship Id="rId2" Type="http://schemas.openxmlformats.org/officeDocument/2006/relationships/notesSlide" Target="../notesSlides/notesSlide23.xml"/><Relationship Id="rId16" Type="http://schemas.openxmlformats.org/officeDocument/2006/relationships/image" Target="../media/image19.png"/><Relationship Id="rId20" Type="http://schemas.openxmlformats.org/officeDocument/2006/relationships/slide" Target="slide28.xml"/><Relationship Id="rId29" Type="http://schemas.openxmlformats.org/officeDocument/2006/relationships/slide" Target="slide22.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17.png"/><Relationship Id="rId32" Type="http://schemas.openxmlformats.org/officeDocument/2006/relationships/slide" Target="slide78.xml"/><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27.xml"/><Relationship Id="rId28" Type="http://schemas.microsoft.com/office/2007/relationships/hdphoto" Target="../media/hdphoto22.wdp"/><Relationship Id="rId10" Type="http://schemas.openxmlformats.org/officeDocument/2006/relationships/image" Target="../media/image10.png"/><Relationship Id="rId19" Type="http://schemas.microsoft.com/office/2007/relationships/hdphoto" Target="../media/hdphoto19.wdp"/><Relationship Id="rId31" Type="http://schemas.microsoft.com/office/2007/relationships/hdphoto" Target="../media/hdphoto5.wdp"/><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20.wdp"/><Relationship Id="rId27" Type="http://schemas.openxmlformats.org/officeDocument/2006/relationships/image" Target="../media/image18.png"/><Relationship Id="rId30" Type="http://schemas.openxmlformats.org/officeDocument/2006/relationships/image" Target="../media/image9.png"/><Relationship Id="rId8" Type="http://schemas.microsoft.com/office/2007/relationships/hdphoto" Target="../media/hdphoto18.wdp"/></Relationships>
</file>

<file path=ppt/slides/_rels/slide24.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image" Target="../media/image15.png"/><Relationship Id="rId26" Type="http://schemas.microsoft.com/office/2007/relationships/hdphoto" Target="../media/hdphoto22.wdp"/><Relationship Id="rId3" Type="http://schemas.openxmlformats.org/officeDocument/2006/relationships/image" Target="../media/image1.jpeg"/><Relationship Id="rId21" Type="http://schemas.microsoft.com/office/2007/relationships/hdphoto" Target="../media/hdphoto20.wdp"/><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11.xml"/><Relationship Id="rId25" Type="http://schemas.openxmlformats.org/officeDocument/2006/relationships/image" Target="../media/image21.png"/><Relationship Id="rId2" Type="http://schemas.openxmlformats.org/officeDocument/2006/relationships/notesSlide" Target="../notesSlides/notesSlide24.xml"/><Relationship Id="rId16" Type="http://schemas.openxmlformats.org/officeDocument/2006/relationships/image" Target="../media/image19.png"/><Relationship Id="rId20" Type="http://schemas.openxmlformats.org/officeDocument/2006/relationships/image" Target="../media/image16.png"/><Relationship Id="rId29" Type="http://schemas.microsoft.com/office/2007/relationships/hdphoto" Target="../media/hdphoto5.wdp"/><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slide" Target="slide23.xml"/><Relationship Id="rId32" Type="http://schemas.microsoft.com/office/2007/relationships/hdphoto" Target="../media/hdphoto3.wdp"/><Relationship Id="rId5" Type="http://schemas.openxmlformats.org/officeDocument/2006/relationships/image" Target="../media/image3.png"/><Relationship Id="rId15" Type="http://schemas.microsoft.com/office/2007/relationships/hdphoto" Target="../media/hdphoto17.wdp"/><Relationship Id="rId23" Type="http://schemas.microsoft.com/office/2007/relationships/hdphoto" Target="../media/hdphoto21.wdp"/><Relationship Id="rId28" Type="http://schemas.openxmlformats.org/officeDocument/2006/relationships/image" Target="../media/image9.png"/><Relationship Id="rId10" Type="http://schemas.openxmlformats.org/officeDocument/2006/relationships/image" Target="../media/image10.png"/><Relationship Id="rId19" Type="http://schemas.microsoft.com/office/2007/relationships/hdphoto" Target="../media/hdphoto19.wdp"/><Relationship Id="rId31"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17.png"/><Relationship Id="rId27" Type="http://schemas.openxmlformats.org/officeDocument/2006/relationships/slide" Target="slide25.xml"/><Relationship Id="rId30" Type="http://schemas.openxmlformats.org/officeDocument/2006/relationships/slide" Target="slide78.xml"/></Relationships>
</file>

<file path=ppt/slides/_rels/slide25.xml.rels><?xml version="1.0" encoding="UTF-8" standalone="yes"?>
<Relationships xmlns="http://schemas.openxmlformats.org/package/2006/relationships"><Relationship Id="rId13" Type="http://schemas.microsoft.com/office/2007/relationships/hdphoto" Target="../media/hdphoto16.wdp"/><Relationship Id="rId18" Type="http://schemas.openxmlformats.org/officeDocument/2006/relationships/slide" Target="slide11.xml"/><Relationship Id="rId26" Type="http://schemas.microsoft.com/office/2007/relationships/hdphoto" Target="../media/hdphoto19.wdp"/><Relationship Id="rId3" Type="http://schemas.openxmlformats.org/officeDocument/2006/relationships/image" Target="../media/image1.jpeg"/><Relationship Id="rId21" Type="http://schemas.microsoft.com/office/2007/relationships/hdphoto" Target="../media/hdphoto22.wdp"/><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4.xml"/><Relationship Id="rId25" Type="http://schemas.openxmlformats.org/officeDocument/2006/relationships/image" Target="../media/image15.png"/><Relationship Id="rId33" Type="http://schemas.microsoft.com/office/2007/relationships/hdphoto" Target="../media/hdphoto3.wdp"/><Relationship Id="rId2" Type="http://schemas.openxmlformats.org/officeDocument/2006/relationships/notesSlide" Target="../notesSlides/notesSlide25.xml"/><Relationship Id="rId16" Type="http://schemas.openxmlformats.org/officeDocument/2006/relationships/image" Target="../media/image19.png"/><Relationship Id="rId20" Type="http://schemas.openxmlformats.org/officeDocument/2006/relationships/image" Target="../media/image21.png"/><Relationship Id="rId29"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microsoft.com/office/2007/relationships/hdphoto" Target="../media/hdphoto5.wdp"/><Relationship Id="rId32"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image" Target="../media/image9.png"/><Relationship Id="rId28" Type="http://schemas.microsoft.com/office/2007/relationships/hdphoto" Target="../media/hdphoto20.wdp"/><Relationship Id="rId10" Type="http://schemas.openxmlformats.org/officeDocument/2006/relationships/image" Target="../media/image10.png"/><Relationship Id="rId19" Type="http://schemas.openxmlformats.org/officeDocument/2006/relationships/slide" Target="slide23.xml"/><Relationship Id="rId31" Type="http://schemas.openxmlformats.org/officeDocument/2006/relationships/slide" Target="slide78.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slide" Target="slide26.xml"/><Relationship Id="rId27" Type="http://schemas.openxmlformats.org/officeDocument/2006/relationships/image" Target="../media/image16.png"/><Relationship Id="rId30" Type="http://schemas.microsoft.com/office/2007/relationships/hdphoto" Target="../media/hdphoto21.wdp"/><Relationship Id="rId8" Type="http://schemas.microsoft.com/office/2007/relationships/hdphoto" Target="../media/hdphoto18.wdp"/></Relationships>
</file>

<file path=ppt/slides/_rels/slide26.xml.rels><?xml version="1.0" encoding="UTF-8" standalone="yes"?>
<Relationships xmlns="http://schemas.openxmlformats.org/package/2006/relationships"><Relationship Id="rId13" Type="http://schemas.microsoft.com/office/2007/relationships/hdphoto" Target="../media/hdphoto16.wdp"/><Relationship Id="rId18" Type="http://schemas.openxmlformats.org/officeDocument/2006/relationships/slide" Target="slide11.xml"/><Relationship Id="rId26" Type="http://schemas.microsoft.com/office/2007/relationships/hdphoto" Target="../media/hdphoto19.wdp"/><Relationship Id="rId3" Type="http://schemas.openxmlformats.org/officeDocument/2006/relationships/image" Target="../media/image1.jpeg"/><Relationship Id="rId21" Type="http://schemas.microsoft.com/office/2007/relationships/hdphoto" Target="../media/hdphoto22.wdp"/><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5.xml"/><Relationship Id="rId25" Type="http://schemas.openxmlformats.org/officeDocument/2006/relationships/image" Target="../media/image15.png"/><Relationship Id="rId33" Type="http://schemas.microsoft.com/office/2007/relationships/hdphoto" Target="../media/hdphoto3.wdp"/><Relationship Id="rId2" Type="http://schemas.openxmlformats.org/officeDocument/2006/relationships/notesSlide" Target="../notesSlides/notesSlide26.xml"/><Relationship Id="rId16" Type="http://schemas.openxmlformats.org/officeDocument/2006/relationships/image" Target="../media/image19.png"/><Relationship Id="rId20" Type="http://schemas.openxmlformats.org/officeDocument/2006/relationships/image" Target="../media/image21.png"/><Relationship Id="rId29"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microsoft.com/office/2007/relationships/hdphoto" Target="../media/hdphoto5.wdp"/><Relationship Id="rId32"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image" Target="../media/image9.png"/><Relationship Id="rId28" Type="http://schemas.microsoft.com/office/2007/relationships/hdphoto" Target="../media/hdphoto20.wdp"/><Relationship Id="rId10" Type="http://schemas.openxmlformats.org/officeDocument/2006/relationships/image" Target="../media/image10.png"/><Relationship Id="rId19" Type="http://schemas.openxmlformats.org/officeDocument/2006/relationships/slide" Target="slide23.xml"/><Relationship Id="rId31" Type="http://schemas.openxmlformats.org/officeDocument/2006/relationships/slide" Target="slide78.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slide" Target="slide24.xml"/><Relationship Id="rId27" Type="http://schemas.openxmlformats.org/officeDocument/2006/relationships/image" Target="../media/image16.png"/><Relationship Id="rId30" Type="http://schemas.microsoft.com/office/2007/relationships/hdphoto" Target="../media/hdphoto21.wdp"/><Relationship Id="rId8" Type="http://schemas.microsoft.com/office/2007/relationships/hdphoto" Target="../media/hdphoto18.wdp"/></Relationships>
</file>

<file path=ppt/slides/_rels/slide27.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2.png"/><Relationship Id="rId26" Type="http://schemas.microsoft.com/office/2007/relationships/hdphoto" Target="../media/hdphoto20.wdp"/><Relationship Id="rId3" Type="http://schemas.microsoft.com/office/2007/relationships/media" Target="../media/media2.m4a"/><Relationship Id="rId21" Type="http://schemas.openxmlformats.org/officeDocument/2006/relationships/image" Target="../media/image22.png"/><Relationship Id="rId34" Type="http://schemas.openxmlformats.org/officeDocument/2006/relationships/image" Target="../media/image5.png"/><Relationship Id="rId7" Type="http://schemas.openxmlformats.org/officeDocument/2006/relationships/image" Target="../media/image1.jpeg"/><Relationship Id="rId12" Type="http://schemas.microsoft.com/office/2007/relationships/hdphoto" Target="../media/hdphoto18.wdp"/><Relationship Id="rId17" Type="http://schemas.microsoft.com/office/2007/relationships/hdphoto" Target="../media/hdphoto16.wdp"/><Relationship Id="rId25" Type="http://schemas.openxmlformats.org/officeDocument/2006/relationships/image" Target="../media/image16.png"/><Relationship Id="rId33" Type="http://schemas.openxmlformats.org/officeDocument/2006/relationships/slide" Target="slide78.xml"/><Relationship Id="rId2" Type="http://schemas.microsoft.com/office/2007/relationships/media" Target="../media/media1.m4a"/><Relationship Id="rId16" Type="http://schemas.openxmlformats.org/officeDocument/2006/relationships/image" Target="../media/image11.png"/><Relationship Id="rId20" Type="http://schemas.openxmlformats.org/officeDocument/2006/relationships/image" Target="../media/image19.png"/><Relationship Id="rId29" Type="http://schemas.openxmlformats.org/officeDocument/2006/relationships/image" Target="../media/image18.png"/><Relationship Id="rId1" Type="http://schemas.openxmlformats.org/officeDocument/2006/relationships/audio" Target="NULL" TargetMode="External"/><Relationship Id="rId6" Type="http://schemas.openxmlformats.org/officeDocument/2006/relationships/notesSlide" Target="../notesSlides/notesSlide27.xml"/><Relationship Id="rId11" Type="http://schemas.openxmlformats.org/officeDocument/2006/relationships/image" Target="../media/image13.png"/><Relationship Id="rId24" Type="http://schemas.microsoft.com/office/2007/relationships/hdphoto" Target="../media/hdphoto19.wdp"/><Relationship Id="rId32" Type="http://schemas.openxmlformats.org/officeDocument/2006/relationships/image" Target="../media/image7.png"/><Relationship Id="rId5" Type="http://schemas.openxmlformats.org/officeDocument/2006/relationships/slideLayout" Target="../slideLayouts/slideLayout1.xml"/><Relationship Id="rId15" Type="http://schemas.microsoft.com/office/2007/relationships/hdphoto" Target="../media/hdphoto15.wdp"/><Relationship Id="rId23" Type="http://schemas.openxmlformats.org/officeDocument/2006/relationships/image" Target="../media/image15.png"/><Relationship Id="rId28" Type="http://schemas.microsoft.com/office/2007/relationships/hdphoto" Target="../media/hdphoto21.wdp"/><Relationship Id="rId10" Type="http://schemas.openxmlformats.org/officeDocument/2006/relationships/image" Target="../media/image4.png"/><Relationship Id="rId19" Type="http://schemas.microsoft.com/office/2007/relationships/hdphoto" Target="../media/hdphoto17.wdp"/><Relationship Id="rId31" Type="http://schemas.openxmlformats.org/officeDocument/2006/relationships/slide" Target="slide23.xml"/><Relationship Id="rId4" Type="http://schemas.openxmlformats.org/officeDocument/2006/relationships/audio" Target="../media/media2.m4a"/><Relationship Id="rId9" Type="http://schemas.openxmlformats.org/officeDocument/2006/relationships/image" Target="../media/image3.png"/><Relationship Id="rId14" Type="http://schemas.openxmlformats.org/officeDocument/2006/relationships/image" Target="../media/image10.png"/><Relationship Id="rId22" Type="http://schemas.openxmlformats.org/officeDocument/2006/relationships/slide" Target="slide11.xml"/><Relationship Id="rId27" Type="http://schemas.openxmlformats.org/officeDocument/2006/relationships/image" Target="../media/image23.png"/><Relationship Id="rId30" Type="http://schemas.microsoft.com/office/2007/relationships/hdphoto" Target="../media/hdphoto22.wdp"/><Relationship Id="rId35" Type="http://schemas.microsoft.com/office/2007/relationships/hdphoto" Target="../media/hdphoto3.wdp"/><Relationship Id="rId8" Type="http://schemas.openxmlformats.org/officeDocument/2006/relationships/image" Target="../media/image2.png"/></Relationships>
</file>

<file path=ppt/slides/_rels/slide28.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microsoft.com/office/2007/relationships/hdphoto" Target="../media/hdphoto23.wdp"/><Relationship Id="rId3" Type="http://schemas.openxmlformats.org/officeDocument/2006/relationships/image" Target="../media/image1.jpeg"/><Relationship Id="rId21" Type="http://schemas.openxmlformats.org/officeDocument/2006/relationships/slide" Target="slide29.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image" Target="../media/image16.png"/><Relationship Id="rId25" Type="http://schemas.microsoft.com/office/2007/relationships/hdphoto" Target="../media/hdphoto3.wdp"/><Relationship Id="rId2" Type="http://schemas.openxmlformats.org/officeDocument/2006/relationships/notesSlide" Target="../notesSlides/notesSlide28.xml"/><Relationship Id="rId16" Type="http://schemas.openxmlformats.org/officeDocument/2006/relationships/image" Target="../media/image19.png"/><Relationship Id="rId20"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78.xml"/><Relationship Id="rId10" Type="http://schemas.openxmlformats.org/officeDocument/2006/relationships/image" Target="../media/image10.png"/><Relationship Id="rId19" Type="http://schemas.openxmlformats.org/officeDocument/2006/relationships/image" Target="../media/image24.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7.png"/></Relationships>
</file>

<file path=ppt/slides/_rels/slide29.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microsoft.com/office/2007/relationships/hdphoto" Target="../media/hdphoto23.wdp"/><Relationship Id="rId26" Type="http://schemas.openxmlformats.org/officeDocument/2006/relationships/image" Target="../media/image27.png"/><Relationship Id="rId3" Type="http://schemas.openxmlformats.org/officeDocument/2006/relationships/image" Target="../media/image1.jpeg"/><Relationship Id="rId21" Type="http://schemas.openxmlformats.org/officeDocument/2006/relationships/image" Target="../media/image24.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customXml" Target="../ink/ink65.xml"/><Relationship Id="rId2" Type="http://schemas.openxmlformats.org/officeDocument/2006/relationships/notesSlide" Target="../notesSlides/notesSlide29.xml"/><Relationship Id="rId16" Type="http://schemas.openxmlformats.org/officeDocument/2006/relationships/image" Target="../media/image19.png"/><Relationship Id="rId20" Type="http://schemas.openxmlformats.org/officeDocument/2006/relationships/slide" Target="slide30.xml"/><Relationship Id="rId29"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26.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customXml" Target="../ink/ink64.xml"/><Relationship Id="rId28" Type="http://schemas.microsoft.com/office/2007/relationships/hdphoto" Target="../media/hdphoto5.wdp"/><Relationship Id="rId10" Type="http://schemas.openxmlformats.org/officeDocument/2006/relationships/image" Target="../media/image10.png"/><Relationship Id="rId19" Type="http://schemas.openxmlformats.org/officeDocument/2006/relationships/slide" Target="slide23.xml"/><Relationship Id="rId31" Type="http://schemas.microsoft.com/office/2007/relationships/hdphoto" Target="../media/hdphoto3.wdp"/><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25.png"/><Relationship Id="rId27" Type="http://schemas.openxmlformats.org/officeDocument/2006/relationships/image" Target="../media/image9.png"/><Relationship Id="rId30"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hdphoto" Target="../media/hdphoto4.wdp"/><Relationship Id="rId3" Type="http://schemas.openxmlformats.org/officeDocument/2006/relationships/image" Target="../media/image1.jpe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3.xml"/><Relationship Id="rId16" Type="http://schemas.microsoft.com/office/2007/relationships/hdphoto" Target="../media/hdphoto6.wdp"/><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slide" Target="slide4.xml"/><Relationship Id="rId5" Type="http://schemas.openxmlformats.org/officeDocument/2006/relationships/image" Target="../media/image2.png"/><Relationship Id="rId15" Type="http://schemas.openxmlformats.org/officeDocument/2006/relationships/image" Target="../media/image5.png"/><Relationship Id="rId10" Type="http://schemas.openxmlformats.org/officeDocument/2006/relationships/slide" Target="slide7.xml"/><Relationship Id="rId4" Type="http://schemas.openxmlformats.org/officeDocument/2006/relationships/slide" Target="slide78.xml"/><Relationship Id="rId9" Type="http://schemas.microsoft.com/office/2007/relationships/hdphoto" Target="../media/hdphoto2.wdp"/><Relationship Id="rId14" Type="http://schemas.microsoft.com/office/2007/relationships/hdphoto" Target="../media/hdphoto5.wdp"/></Relationships>
</file>

<file path=ppt/slides/_rels/slide30.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microsoft.com/office/2007/relationships/hdphoto" Target="../media/hdphoto23.wdp"/><Relationship Id="rId3" Type="http://schemas.openxmlformats.org/officeDocument/2006/relationships/image" Target="../media/image1.jpeg"/><Relationship Id="rId21" Type="http://schemas.openxmlformats.org/officeDocument/2006/relationships/slide" Target="slide32.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openxmlformats.org/officeDocument/2006/relationships/image" Target="../media/image16.png"/><Relationship Id="rId2" Type="http://schemas.openxmlformats.org/officeDocument/2006/relationships/notesSlide" Target="../notesSlides/notesSlide30.xml"/><Relationship Id="rId16" Type="http://schemas.openxmlformats.org/officeDocument/2006/relationships/image" Target="../media/image19.png"/><Relationship Id="rId20" Type="http://schemas.openxmlformats.org/officeDocument/2006/relationships/slide" Target="slide36.xml"/><Relationship Id="rId29" Type="http://schemas.microsoft.com/office/2007/relationships/hdphoto" Target="../media/hdphoto3.wdp"/><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microsoft.com/office/2007/relationships/hdphoto" Target="../media/hdphoto24.wdp"/><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image" Target="../media/image43.png"/><Relationship Id="rId28" Type="http://schemas.openxmlformats.org/officeDocument/2006/relationships/image" Target="../media/image5.png"/><Relationship Id="rId10" Type="http://schemas.openxmlformats.org/officeDocument/2006/relationships/image" Target="../media/image10.png"/><Relationship Id="rId19" Type="http://schemas.openxmlformats.org/officeDocument/2006/relationships/slide" Target="slide33.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slide" Target="slide31.xml"/><Relationship Id="rId27" Type="http://schemas.openxmlformats.org/officeDocument/2006/relationships/slide" Target="slide78.xml"/></Relationships>
</file>

<file path=ppt/slides/_rels/slide31.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openxmlformats.org/officeDocument/2006/relationships/slide" Target="slide30.xml"/><Relationship Id="rId3" Type="http://schemas.openxmlformats.org/officeDocument/2006/relationships/image" Target="../media/image1.jpeg"/><Relationship Id="rId21"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3.wdp"/><Relationship Id="rId2" Type="http://schemas.openxmlformats.org/officeDocument/2006/relationships/notesSlide" Target="../notesSlides/notesSlide31.xml"/><Relationship Id="rId16" Type="http://schemas.openxmlformats.org/officeDocument/2006/relationships/image" Target="../media/image19.png"/><Relationship Id="rId20" Type="http://schemas.microsoft.com/office/2007/relationships/hdphoto" Target="../media/hdphoto24.wdp"/><Relationship Id="rId29" Type="http://schemas.openxmlformats.org/officeDocument/2006/relationships/diagramQuickStyle" Target="../diagrams/quickStyle1.xml"/><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78.xml"/><Relationship Id="rId28" Type="http://schemas.openxmlformats.org/officeDocument/2006/relationships/diagramLayout" Target="../diagrams/layout1.xml"/><Relationship Id="rId10" Type="http://schemas.openxmlformats.org/officeDocument/2006/relationships/image" Target="../media/image10.png"/><Relationship Id="rId19" Type="http://schemas.openxmlformats.org/officeDocument/2006/relationships/image" Target="../media/image43.png"/><Relationship Id="rId31"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23.wdp"/><Relationship Id="rId27" Type="http://schemas.openxmlformats.org/officeDocument/2006/relationships/diagramData" Target="../diagrams/data1.xml"/><Relationship Id="rId30" Type="http://schemas.openxmlformats.org/officeDocument/2006/relationships/diagramColors" Target="../diagrams/colors1.xml"/></Relationships>
</file>

<file path=ppt/slides/_rels/slide32.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openxmlformats.org/officeDocument/2006/relationships/image" Target="../media/image5.png"/><Relationship Id="rId3" Type="http://schemas.openxmlformats.org/officeDocument/2006/relationships/image" Target="../media/image1.jpeg"/><Relationship Id="rId21" Type="http://schemas.openxmlformats.org/officeDocument/2006/relationships/slide" Target="slide30.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openxmlformats.org/officeDocument/2006/relationships/slide" Target="slide78.xml"/><Relationship Id="rId2" Type="http://schemas.openxmlformats.org/officeDocument/2006/relationships/notesSlide" Target="../notesSlides/notesSlide32.xml"/><Relationship Id="rId16" Type="http://schemas.openxmlformats.org/officeDocument/2006/relationships/image" Target="../media/image19.png"/><Relationship Id="rId20" Type="http://schemas.openxmlformats.org/officeDocument/2006/relationships/slide" Target="slide36.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slide" Target="slide32.xml"/><Relationship Id="rId5" Type="http://schemas.openxmlformats.org/officeDocument/2006/relationships/image" Target="../media/image3.png"/><Relationship Id="rId15" Type="http://schemas.microsoft.com/office/2007/relationships/hdphoto" Target="../media/hdphoto17.wdp"/><Relationship Id="rId23" Type="http://schemas.microsoft.com/office/2007/relationships/hdphoto" Target="../media/hdphoto23.wdp"/><Relationship Id="rId10" Type="http://schemas.openxmlformats.org/officeDocument/2006/relationships/image" Target="../media/image10.png"/><Relationship Id="rId19" Type="http://schemas.openxmlformats.org/officeDocument/2006/relationships/slide" Target="slide33.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16.png"/><Relationship Id="rId27" Type="http://schemas.microsoft.com/office/2007/relationships/hdphoto" Target="../media/hdphoto3.wdp"/></Relationships>
</file>

<file path=ppt/slides/_rels/slide33.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2.xml"/><Relationship Id="rId26" Type="http://schemas.microsoft.com/office/2007/relationships/hdphoto" Target="../media/hdphoto3.wdp"/><Relationship Id="rId3" Type="http://schemas.openxmlformats.org/officeDocument/2006/relationships/image" Target="../media/image1.jpeg"/><Relationship Id="rId21" Type="http://schemas.microsoft.com/office/2007/relationships/hdphoto" Target="../media/hdphoto23.wdp"/><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60.xml"/><Relationship Id="rId25" Type="http://schemas.openxmlformats.org/officeDocument/2006/relationships/image" Target="../media/image5.png"/><Relationship Id="rId2" Type="http://schemas.openxmlformats.org/officeDocument/2006/relationships/notesSlide" Target="../notesSlides/notesSlide33.xml"/><Relationship Id="rId16" Type="http://schemas.openxmlformats.org/officeDocument/2006/relationships/image" Target="../media/image19.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slide" Target="slide78.xml"/><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23.xml"/><Relationship Id="rId10" Type="http://schemas.openxmlformats.org/officeDocument/2006/relationships/image" Target="../media/image10.png"/><Relationship Id="rId19" Type="http://schemas.openxmlformats.org/officeDocument/2006/relationships/slide" Target="slide34.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slide" Target="slide39.xml"/></Relationships>
</file>

<file path=ppt/slides/_rels/slide34.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openxmlformats.org/officeDocument/2006/relationships/slide" Target="slide78.xml"/><Relationship Id="rId3" Type="http://schemas.openxmlformats.org/officeDocument/2006/relationships/image" Target="../media/image1.jpeg"/><Relationship Id="rId21" Type="http://schemas.openxmlformats.org/officeDocument/2006/relationships/slide" Target="slide33.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24.wdp"/><Relationship Id="rId2" Type="http://schemas.openxmlformats.org/officeDocument/2006/relationships/notesSlide" Target="../notesSlides/notesSlide34.xml"/><Relationship Id="rId16" Type="http://schemas.openxmlformats.org/officeDocument/2006/relationships/image" Target="../media/image19.png"/><Relationship Id="rId20" Type="http://schemas.openxmlformats.org/officeDocument/2006/relationships/slide" Target="slide36.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43.png"/><Relationship Id="rId5" Type="http://schemas.openxmlformats.org/officeDocument/2006/relationships/image" Target="../media/image3.png"/><Relationship Id="rId15" Type="http://schemas.microsoft.com/office/2007/relationships/hdphoto" Target="../media/hdphoto17.wdp"/><Relationship Id="rId23" Type="http://schemas.microsoft.com/office/2007/relationships/hdphoto" Target="../media/hdphoto23.wdp"/><Relationship Id="rId28" Type="http://schemas.microsoft.com/office/2007/relationships/hdphoto" Target="../media/hdphoto3.wdp"/><Relationship Id="rId10" Type="http://schemas.openxmlformats.org/officeDocument/2006/relationships/image" Target="../media/image10.png"/><Relationship Id="rId19" Type="http://schemas.openxmlformats.org/officeDocument/2006/relationships/slide" Target="slide32.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openxmlformats.org/officeDocument/2006/relationships/diagramData" Target="../diagrams/data2.xml"/><Relationship Id="rId3" Type="http://schemas.openxmlformats.org/officeDocument/2006/relationships/image" Target="../media/image1.jpeg"/><Relationship Id="rId21"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3.wdp"/><Relationship Id="rId2" Type="http://schemas.openxmlformats.org/officeDocument/2006/relationships/notesSlide" Target="../notesSlides/notesSlide35.xml"/><Relationship Id="rId16" Type="http://schemas.openxmlformats.org/officeDocument/2006/relationships/image" Target="../media/image19.png"/><Relationship Id="rId20" Type="http://schemas.microsoft.com/office/2007/relationships/hdphoto" Target="../media/hdphoto24.wdp"/><Relationship Id="rId29" Type="http://schemas.openxmlformats.org/officeDocument/2006/relationships/diagramColors" Target="../diagrams/colors2.xml"/><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78.xml"/><Relationship Id="rId28" Type="http://schemas.openxmlformats.org/officeDocument/2006/relationships/diagramQuickStyle" Target="../diagrams/quickStyle2.xml"/><Relationship Id="rId10" Type="http://schemas.openxmlformats.org/officeDocument/2006/relationships/image" Target="../media/image10.png"/><Relationship Id="rId19" Type="http://schemas.openxmlformats.org/officeDocument/2006/relationships/image" Target="../media/image43.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23.wdp"/><Relationship Id="rId27" Type="http://schemas.openxmlformats.org/officeDocument/2006/relationships/diagramLayout" Target="../diagrams/layout2.xml"/><Relationship Id="rId30" Type="http://schemas.microsoft.com/office/2007/relationships/diagramDrawing" Target="../diagrams/drawing2.xml"/></Relationships>
</file>

<file path=ppt/slides/_rels/slide36.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microsoft.com/office/2007/relationships/hdphoto" Target="../media/hdphoto3.wdp"/><Relationship Id="rId3" Type="http://schemas.openxmlformats.org/officeDocument/2006/relationships/image" Target="../media/image1.jpeg"/><Relationship Id="rId21" Type="http://schemas.openxmlformats.org/officeDocument/2006/relationships/slide" Target="slide37.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openxmlformats.org/officeDocument/2006/relationships/image" Target="../media/image5.png"/><Relationship Id="rId2" Type="http://schemas.openxmlformats.org/officeDocument/2006/relationships/notesSlide" Target="../notesSlides/notesSlide36.xml"/><Relationship Id="rId16" Type="http://schemas.openxmlformats.org/officeDocument/2006/relationships/image" Target="../media/image19.png"/><Relationship Id="rId20" Type="http://schemas.openxmlformats.org/officeDocument/2006/relationships/slide" Target="slide32.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slide" Target="slide78.xml"/><Relationship Id="rId5" Type="http://schemas.openxmlformats.org/officeDocument/2006/relationships/image" Target="../media/image3.png"/><Relationship Id="rId15" Type="http://schemas.microsoft.com/office/2007/relationships/hdphoto" Target="../media/hdphoto17.wdp"/><Relationship Id="rId23" Type="http://schemas.microsoft.com/office/2007/relationships/hdphoto" Target="../media/hdphoto23.wdp"/><Relationship Id="rId10" Type="http://schemas.openxmlformats.org/officeDocument/2006/relationships/image" Target="../media/image10.png"/><Relationship Id="rId19" Type="http://schemas.openxmlformats.org/officeDocument/2006/relationships/slide" Target="slide33.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16.png"/></Relationships>
</file>

<file path=ppt/slides/_rels/slide37.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openxmlformats.org/officeDocument/2006/relationships/image" Target="../media/image5.png"/><Relationship Id="rId3" Type="http://schemas.openxmlformats.org/officeDocument/2006/relationships/image" Target="../media/image1.jpeg"/><Relationship Id="rId21"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openxmlformats.org/officeDocument/2006/relationships/slide" Target="slide78.xml"/><Relationship Id="rId2" Type="http://schemas.openxmlformats.org/officeDocument/2006/relationships/notesSlide" Target="../notesSlides/notesSlide37.xml"/><Relationship Id="rId16" Type="http://schemas.openxmlformats.org/officeDocument/2006/relationships/image" Target="../media/image19.png"/><Relationship Id="rId20" Type="http://schemas.openxmlformats.org/officeDocument/2006/relationships/slide" Target="slide30.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microsoft.com/office/2007/relationships/hdphoto" Target="../media/hdphoto24.wdp"/><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image" Target="../media/image43.png"/><Relationship Id="rId10" Type="http://schemas.openxmlformats.org/officeDocument/2006/relationships/image" Target="../media/image10.png"/><Relationship Id="rId19" Type="http://schemas.openxmlformats.org/officeDocument/2006/relationships/slide" Target="slide32.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23.wdp"/><Relationship Id="rId27" Type="http://schemas.microsoft.com/office/2007/relationships/hdphoto" Target="../media/hdphoto3.wdp"/></Relationships>
</file>

<file path=ppt/slides/_rels/slide38.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openxmlformats.org/officeDocument/2006/relationships/diagramData" Target="../diagrams/data3.xml"/><Relationship Id="rId3" Type="http://schemas.openxmlformats.org/officeDocument/2006/relationships/image" Target="../media/image1.jpeg"/><Relationship Id="rId21"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3.wdp"/><Relationship Id="rId2" Type="http://schemas.openxmlformats.org/officeDocument/2006/relationships/notesSlide" Target="../notesSlides/notesSlide38.xml"/><Relationship Id="rId16" Type="http://schemas.openxmlformats.org/officeDocument/2006/relationships/image" Target="../media/image19.png"/><Relationship Id="rId20" Type="http://schemas.microsoft.com/office/2007/relationships/hdphoto" Target="../media/hdphoto24.wdp"/><Relationship Id="rId29" Type="http://schemas.openxmlformats.org/officeDocument/2006/relationships/diagramColors" Target="../diagrams/colors3.xml"/><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78.xml"/><Relationship Id="rId28" Type="http://schemas.openxmlformats.org/officeDocument/2006/relationships/diagramQuickStyle" Target="../diagrams/quickStyle3.xml"/><Relationship Id="rId10" Type="http://schemas.openxmlformats.org/officeDocument/2006/relationships/image" Target="../media/image10.png"/><Relationship Id="rId19" Type="http://schemas.openxmlformats.org/officeDocument/2006/relationships/image" Target="../media/image43.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23.wdp"/><Relationship Id="rId27" Type="http://schemas.openxmlformats.org/officeDocument/2006/relationships/diagramLayout" Target="../diagrams/layout3.xml"/><Relationship Id="rId30" Type="http://schemas.microsoft.com/office/2007/relationships/diagramDrawing" Target="../diagrams/drawing3.xml"/></Relationships>
</file>

<file path=ppt/slides/_rels/slide39.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microsoft.com/office/2007/relationships/hdphoto" Target="../media/hdphoto23.wdp"/><Relationship Id="rId26" Type="http://schemas.openxmlformats.org/officeDocument/2006/relationships/image" Target="../media/image5.png"/><Relationship Id="rId3" Type="http://schemas.openxmlformats.org/officeDocument/2006/relationships/image" Target="../media/image1.jpeg"/><Relationship Id="rId21" Type="http://schemas.openxmlformats.org/officeDocument/2006/relationships/image" Target="../media/image24.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slide" Target="slide78.xml"/><Relationship Id="rId2" Type="http://schemas.openxmlformats.org/officeDocument/2006/relationships/notesSlide" Target="../notesSlides/notesSlide39.xml"/><Relationship Id="rId16" Type="http://schemas.openxmlformats.org/officeDocument/2006/relationships/image" Target="../media/image19.png"/><Relationship Id="rId20" Type="http://schemas.openxmlformats.org/officeDocument/2006/relationships/slide" Target="slide40.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microsoft.com/office/2007/relationships/hdphoto" Target="../media/hdphoto5.wdp"/><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image" Target="../media/image9.png"/><Relationship Id="rId10" Type="http://schemas.openxmlformats.org/officeDocument/2006/relationships/image" Target="../media/image10.png"/><Relationship Id="rId19" Type="http://schemas.openxmlformats.org/officeDocument/2006/relationships/slide" Target="slide23.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25.png"/><Relationship Id="rId27" Type="http://schemas.microsoft.com/office/2007/relationships/hdphoto" Target="../media/hdphoto3.wdp"/></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13" Type="http://schemas.microsoft.com/office/2007/relationships/hdphoto" Target="../media/hdphoto8.wdp"/><Relationship Id="rId3" Type="http://schemas.openxmlformats.org/officeDocument/2006/relationships/image" Target="../media/image1.jpeg"/><Relationship Id="rId7" Type="http://schemas.openxmlformats.org/officeDocument/2006/relationships/image" Target="../media/image4.png"/><Relationship Id="rId12" Type="http://schemas.microsoft.com/office/2007/relationships/hdphoto" Target="../media/hdphoto2.wdp"/><Relationship Id="rId2" Type="http://schemas.openxmlformats.org/officeDocument/2006/relationships/notesSlide" Target="../notesSlides/notesSlide4.xml"/><Relationship Id="rId16" Type="http://schemas.microsoft.com/office/2007/relationships/hdphoto" Target="../media/hdphoto10.wdp"/><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microsoft.com/office/2007/relationships/hdphoto" Target="../media/hdphoto9.wdp"/><Relationship Id="rId10" Type="http://schemas.microsoft.com/office/2007/relationships/hdphoto" Target="../media/hdphoto7.wdp"/><Relationship Id="rId4" Type="http://schemas.openxmlformats.org/officeDocument/2006/relationships/slide" Target="slide78.xml"/><Relationship Id="rId9" Type="http://schemas.openxmlformats.org/officeDocument/2006/relationships/image" Target="../media/image9.png"/><Relationship Id="rId1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29.xml"/><Relationship Id="rId26" Type="http://schemas.openxmlformats.org/officeDocument/2006/relationships/slide" Target="slide39.xml"/><Relationship Id="rId3" Type="http://schemas.openxmlformats.org/officeDocument/2006/relationships/image" Target="../media/image1.jpeg"/><Relationship Id="rId21" Type="http://schemas.openxmlformats.org/officeDocument/2006/relationships/slide" Target="slide42.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23.wdp"/><Relationship Id="rId2" Type="http://schemas.openxmlformats.org/officeDocument/2006/relationships/notesSlide" Target="../notesSlides/notesSlide40.xml"/><Relationship Id="rId16" Type="http://schemas.openxmlformats.org/officeDocument/2006/relationships/image" Target="../media/image19.png"/><Relationship Id="rId20" Type="http://schemas.openxmlformats.org/officeDocument/2006/relationships/slide" Target="slide48.xml"/><Relationship Id="rId29"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16.png"/><Relationship Id="rId5" Type="http://schemas.openxmlformats.org/officeDocument/2006/relationships/image" Target="../media/image3.png"/><Relationship Id="rId15" Type="http://schemas.microsoft.com/office/2007/relationships/hdphoto" Target="../media/hdphoto17.wdp"/><Relationship Id="rId23" Type="http://schemas.microsoft.com/office/2007/relationships/hdphoto" Target="../media/hdphoto25.wdp"/><Relationship Id="rId28" Type="http://schemas.openxmlformats.org/officeDocument/2006/relationships/slide" Target="slide78.xml"/><Relationship Id="rId10" Type="http://schemas.openxmlformats.org/officeDocument/2006/relationships/image" Target="../media/image10.png"/><Relationship Id="rId19" Type="http://schemas.openxmlformats.org/officeDocument/2006/relationships/slide" Target="slide45.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43.png"/><Relationship Id="rId27" Type="http://schemas.openxmlformats.org/officeDocument/2006/relationships/slide" Target="slide32.xml"/><Relationship Id="rId30" Type="http://schemas.microsoft.com/office/2007/relationships/hdphoto" Target="../media/hdphoto3.wdp"/></Relationships>
</file>

<file path=ppt/slides/_rels/slide41.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openxmlformats.org/officeDocument/2006/relationships/diagramData" Target="../diagrams/data4.xml"/><Relationship Id="rId3" Type="http://schemas.openxmlformats.org/officeDocument/2006/relationships/image" Target="../media/image1.jpeg"/><Relationship Id="rId21"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3.wdp"/><Relationship Id="rId2" Type="http://schemas.openxmlformats.org/officeDocument/2006/relationships/notesSlide" Target="../notesSlides/notesSlide41.xml"/><Relationship Id="rId16" Type="http://schemas.openxmlformats.org/officeDocument/2006/relationships/image" Target="../media/image19.png"/><Relationship Id="rId20" Type="http://schemas.microsoft.com/office/2007/relationships/hdphoto" Target="../media/hdphoto24.wdp"/><Relationship Id="rId29" Type="http://schemas.openxmlformats.org/officeDocument/2006/relationships/diagramColors" Target="../diagrams/colors4.xml"/><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78.xml"/><Relationship Id="rId28" Type="http://schemas.openxmlformats.org/officeDocument/2006/relationships/diagramQuickStyle" Target="../diagrams/quickStyle4.xml"/><Relationship Id="rId10" Type="http://schemas.openxmlformats.org/officeDocument/2006/relationships/image" Target="../media/image10.png"/><Relationship Id="rId19" Type="http://schemas.openxmlformats.org/officeDocument/2006/relationships/image" Target="../media/image43.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23.wdp"/><Relationship Id="rId27" Type="http://schemas.openxmlformats.org/officeDocument/2006/relationships/diagramLayout" Target="../diagrams/layout4.xml"/><Relationship Id="rId30" Type="http://schemas.microsoft.com/office/2007/relationships/diagramDrawing" Target="../diagrams/drawing4.xml"/></Relationships>
</file>

<file path=ppt/slides/_rels/slide42.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29.xml"/><Relationship Id="rId26" Type="http://schemas.openxmlformats.org/officeDocument/2006/relationships/slide" Target="slide78.xml"/><Relationship Id="rId3" Type="http://schemas.openxmlformats.org/officeDocument/2006/relationships/image" Target="../media/image1.jpeg"/><Relationship Id="rId21" Type="http://schemas.openxmlformats.org/officeDocument/2006/relationships/slide" Target="slide40.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openxmlformats.org/officeDocument/2006/relationships/slide" Target="slide32.xml"/><Relationship Id="rId2" Type="http://schemas.openxmlformats.org/officeDocument/2006/relationships/notesSlide" Target="../notesSlides/notesSlide42.xml"/><Relationship Id="rId16" Type="http://schemas.openxmlformats.org/officeDocument/2006/relationships/image" Target="../media/image19.png"/><Relationship Id="rId20" Type="http://schemas.openxmlformats.org/officeDocument/2006/relationships/slide" Target="slide48.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slide" Target="slide39.xml"/><Relationship Id="rId5" Type="http://schemas.openxmlformats.org/officeDocument/2006/relationships/image" Target="../media/image3.png"/><Relationship Id="rId15" Type="http://schemas.microsoft.com/office/2007/relationships/hdphoto" Target="../media/hdphoto17.wdp"/><Relationship Id="rId23" Type="http://schemas.microsoft.com/office/2007/relationships/hdphoto" Target="../media/hdphoto23.wdp"/><Relationship Id="rId28" Type="http://schemas.microsoft.com/office/2007/relationships/hdphoto" Target="../media/hdphoto3.wdp"/><Relationship Id="rId10" Type="http://schemas.openxmlformats.org/officeDocument/2006/relationships/image" Target="../media/image10.png"/><Relationship Id="rId19" Type="http://schemas.openxmlformats.org/officeDocument/2006/relationships/slide" Target="slide45.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image" Target="../media/image5.png"/></Relationships>
</file>

<file path=ppt/slides/_rels/slide43.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29.xml"/><Relationship Id="rId26" Type="http://schemas.openxmlformats.org/officeDocument/2006/relationships/slide" Target="slide39.xml"/><Relationship Id="rId3" Type="http://schemas.openxmlformats.org/officeDocument/2006/relationships/image" Target="../media/image1.jpeg"/><Relationship Id="rId21" Type="http://schemas.openxmlformats.org/officeDocument/2006/relationships/slide" Target="slide45.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23.wdp"/><Relationship Id="rId2" Type="http://schemas.openxmlformats.org/officeDocument/2006/relationships/notesSlide" Target="../notesSlides/notesSlide43.xml"/><Relationship Id="rId16" Type="http://schemas.openxmlformats.org/officeDocument/2006/relationships/image" Target="../media/image19.png"/><Relationship Id="rId20" Type="http://schemas.openxmlformats.org/officeDocument/2006/relationships/slide" Target="slide48.xml"/><Relationship Id="rId29"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16.png"/><Relationship Id="rId5" Type="http://schemas.openxmlformats.org/officeDocument/2006/relationships/image" Target="../media/image3.png"/><Relationship Id="rId15" Type="http://schemas.microsoft.com/office/2007/relationships/hdphoto" Target="../media/hdphoto17.wdp"/><Relationship Id="rId23" Type="http://schemas.microsoft.com/office/2007/relationships/hdphoto" Target="../media/hdphoto25.wdp"/><Relationship Id="rId28" Type="http://schemas.openxmlformats.org/officeDocument/2006/relationships/slide" Target="slide78.xml"/><Relationship Id="rId10" Type="http://schemas.openxmlformats.org/officeDocument/2006/relationships/image" Target="../media/image10.png"/><Relationship Id="rId19" Type="http://schemas.openxmlformats.org/officeDocument/2006/relationships/slide" Target="slide42.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43.png"/><Relationship Id="rId27" Type="http://schemas.openxmlformats.org/officeDocument/2006/relationships/slide" Target="slide32.xml"/><Relationship Id="rId30" Type="http://schemas.microsoft.com/office/2007/relationships/hdphoto" Target="../media/hdphoto3.wdp"/></Relationships>
</file>

<file path=ppt/slides/_rels/slide44.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openxmlformats.org/officeDocument/2006/relationships/diagramData" Target="../diagrams/data5.xml"/><Relationship Id="rId3" Type="http://schemas.openxmlformats.org/officeDocument/2006/relationships/image" Target="../media/image1.jpeg"/><Relationship Id="rId21"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3.wdp"/><Relationship Id="rId2" Type="http://schemas.openxmlformats.org/officeDocument/2006/relationships/notesSlide" Target="../notesSlides/notesSlide44.xml"/><Relationship Id="rId16" Type="http://schemas.openxmlformats.org/officeDocument/2006/relationships/image" Target="../media/image19.png"/><Relationship Id="rId20" Type="http://schemas.microsoft.com/office/2007/relationships/hdphoto" Target="../media/hdphoto24.wdp"/><Relationship Id="rId29" Type="http://schemas.openxmlformats.org/officeDocument/2006/relationships/diagramColors" Target="../diagrams/colors5.xml"/><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78.xml"/><Relationship Id="rId28" Type="http://schemas.openxmlformats.org/officeDocument/2006/relationships/diagramQuickStyle" Target="../diagrams/quickStyle5.xml"/><Relationship Id="rId10" Type="http://schemas.openxmlformats.org/officeDocument/2006/relationships/image" Target="../media/image10.png"/><Relationship Id="rId19" Type="http://schemas.openxmlformats.org/officeDocument/2006/relationships/image" Target="../media/image43.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23.wdp"/><Relationship Id="rId27" Type="http://schemas.openxmlformats.org/officeDocument/2006/relationships/diagramLayout" Target="../diagrams/layout5.xml"/><Relationship Id="rId30" Type="http://schemas.microsoft.com/office/2007/relationships/diagramDrawing" Target="../diagrams/drawing5.xml"/></Relationships>
</file>

<file path=ppt/slides/_rels/slide45.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29.xml"/><Relationship Id="rId26" Type="http://schemas.openxmlformats.org/officeDocument/2006/relationships/slide" Target="slide78.xml"/><Relationship Id="rId3" Type="http://schemas.openxmlformats.org/officeDocument/2006/relationships/image" Target="../media/image1.jpeg"/><Relationship Id="rId21" Type="http://schemas.openxmlformats.org/officeDocument/2006/relationships/slide" Target="slide43.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openxmlformats.org/officeDocument/2006/relationships/slide" Target="slide32.xml"/><Relationship Id="rId2" Type="http://schemas.openxmlformats.org/officeDocument/2006/relationships/notesSlide" Target="../notesSlides/notesSlide45.xml"/><Relationship Id="rId16" Type="http://schemas.openxmlformats.org/officeDocument/2006/relationships/image" Target="../media/image19.png"/><Relationship Id="rId20" Type="http://schemas.openxmlformats.org/officeDocument/2006/relationships/slide" Target="slide48.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slide" Target="slide39.xml"/><Relationship Id="rId5" Type="http://schemas.openxmlformats.org/officeDocument/2006/relationships/image" Target="../media/image3.png"/><Relationship Id="rId15" Type="http://schemas.microsoft.com/office/2007/relationships/hdphoto" Target="../media/hdphoto17.wdp"/><Relationship Id="rId23" Type="http://schemas.microsoft.com/office/2007/relationships/hdphoto" Target="../media/hdphoto23.wdp"/><Relationship Id="rId28" Type="http://schemas.microsoft.com/office/2007/relationships/hdphoto" Target="../media/hdphoto3.wdp"/><Relationship Id="rId10" Type="http://schemas.openxmlformats.org/officeDocument/2006/relationships/image" Target="../media/image10.png"/><Relationship Id="rId19" Type="http://schemas.openxmlformats.org/officeDocument/2006/relationships/slide" Target="slide42.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image" Target="../media/image5.png"/></Relationships>
</file>

<file path=ppt/slides/_rels/slide46.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29.xml"/><Relationship Id="rId26" Type="http://schemas.openxmlformats.org/officeDocument/2006/relationships/slide" Target="slide39.xml"/><Relationship Id="rId3" Type="http://schemas.openxmlformats.org/officeDocument/2006/relationships/image" Target="../media/image1.jpeg"/><Relationship Id="rId21" Type="http://schemas.openxmlformats.org/officeDocument/2006/relationships/slide" Target="slide48.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23.wdp"/><Relationship Id="rId2" Type="http://schemas.openxmlformats.org/officeDocument/2006/relationships/notesSlide" Target="../notesSlides/notesSlide46.xml"/><Relationship Id="rId16" Type="http://schemas.openxmlformats.org/officeDocument/2006/relationships/image" Target="../media/image19.png"/><Relationship Id="rId20" Type="http://schemas.openxmlformats.org/officeDocument/2006/relationships/slide" Target="slide42.xml"/><Relationship Id="rId29"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16.png"/><Relationship Id="rId5" Type="http://schemas.openxmlformats.org/officeDocument/2006/relationships/image" Target="../media/image3.png"/><Relationship Id="rId15" Type="http://schemas.microsoft.com/office/2007/relationships/hdphoto" Target="../media/hdphoto17.wdp"/><Relationship Id="rId23" Type="http://schemas.microsoft.com/office/2007/relationships/hdphoto" Target="../media/hdphoto25.wdp"/><Relationship Id="rId28" Type="http://schemas.openxmlformats.org/officeDocument/2006/relationships/slide" Target="slide78.xml"/><Relationship Id="rId10" Type="http://schemas.openxmlformats.org/officeDocument/2006/relationships/image" Target="../media/image10.png"/><Relationship Id="rId19" Type="http://schemas.openxmlformats.org/officeDocument/2006/relationships/slide" Target="slide45.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43.png"/><Relationship Id="rId27" Type="http://schemas.openxmlformats.org/officeDocument/2006/relationships/slide" Target="slide32.xml"/><Relationship Id="rId30" Type="http://schemas.microsoft.com/office/2007/relationships/hdphoto" Target="../media/hdphoto3.wdp"/></Relationships>
</file>

<file path=ppt/slides/_rels/slide47.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openxmlformats.org/officeDocument/2006/relationships/diagramData" Target="../diagrams/data6.xml"/><Relationship Id="rId3" Type="http://schemas.openxmlformats.org/officeDocument/2006/relationships/image" Target="../media/image1.jpeg"/><Relationship Id="rId21"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3.wdp"/><Relationship Id="rId2" Type="http://schemas.openxmlformats.org/officeDocument/2006/relationships/notesSlide" Target="../notesSlides/notesSlide47.xml"/><Relationship Id="rId16" Type="http://schemas.openxmlformats.org/officeDocument/2006/relationships/image" Target="../media/image19.png"/><Relationship Id="rId20" Type="http://schemas.microsoft.com/office/2007/relationships/hdphoto" Target="../media/hdphoto24.wdp"/><Relationship Id="rId29" Type="http://schemas.openxmlformats.org/officeDocument/2006/relationships/diagramColors" Target="../diagrams/colors6.xml"/><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78.xml"/><Relationship Id="rId28" Type="http://schemas.openxmlformats.org/officeDocument/2006/relationships/diagramQuickStyle" Target="../diagrams/quickStyle6.xml"/><Relationship Id="rId10" Type="http://schemas.openxmlformats.org/officeDocument/2006/relationships/image" Target="../media/image10.png"/><Relationship Id="rId19" Type="http://schemas.openxmlformats.org/officeDocument/2006/relationships/image" Target="../media/image43.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23.wdp"/><Relationship Id="rId27" Type="http://schemas.openxmlformats.org/officeDocument/2006/relationships/diagramLayout" Target="../diagrams/layout6.xml"/><Relationship Id="rId30" Type="http://schemas.microsoft.com/office/2007/relationships/diagramDrawing" Target="../diagrams/drawing6.xml"/></Relationships>
</file>

<file path=ppt/slides/_rels/slide48.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29.xml"/><Relationship Id="rId26" Type="http://schemas.openxmlformats.org/officeDocument/2006/relationships/slide" Target="slide78.xml"/><Relationship Id="rId3" Type="http://schemas.openxmlformats.org/officeDocument/2006/relationships/image" Target="../media/image1.jpeg"/><Relationship Id="rId21" Type="http://schemas.openxmlformats.org/officeDocument/2006/relationships/slide" Target="slide46.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openxmlformats.org/officeDocument/2006/relationships/slide" Target="slide32.xml"/><Relationship Id="rId2" Type="http://schemas.openxmlformats.org/officeDocument/2006/relationships/notesSlide" Target="../notesSlides/notesSlide48.xml"/><Relationship Id="rId16" Type="http://schemas.openxmlformats.org/officeDocument/2006/relationships/image" Target="../media/image19.png"/><Relationship Id="rId20" Type="http://schemas.openxmlformats.org/officeDocument/2006/relationships/slide" Target="slide42.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slide" Target="slide39.xml"/><Relationship Id="rId5" Type="http://schemas.openxmlformats.org/officeDocument/2006/relationships/image" Target="../media/image3.png"/><Relationship Id="rId15" Type="http://schemas.microsoft.com/office/2007/relationships/hdphoto" Target="../media/hdphoto17.wdp"/><Relationship Id="rId23" Type="http://schemas.microsoft.com/office/2007/relationships/hdphoto" Target="../media/hdphoto23.wdp"/><Relationship Id="rId28" Type="http://schemas.microsoft.com/office/2007/relationships/hdphoto" Target="../media/hdphoto3.wdp"/><Relationship Id="rId10" Type="http://schemas.openxmlformats.org/officeDocument/2006/relationships/image" Target="../media/image10.png"/><Relationship Id="rId19" Type="http://schemas.openxmlformats.org/officeDocument/2006/relationships/slide" Target="slide45.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image" Target="../media/image5.png"/></Relationships>
</file>

<file path=ppt/slides/_rels/slide49.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15.wdp"/><Relationship Id="rId18" Type="http://schemas.openxmlformats.org/officeDocument/2006/relationships/image" Target="../media/image19.png"/><Relationship Id="rId26" Type="http://schemas.microsoft.com/office/2007/relationships/hdphoto" Target="../media/hdphoto3.wdp"/><Relationship Id="rId3" Type="http://schemas.openxmlformats.org/officeDocument/2006/relationships/slideLayout" Target="../slideLayouts/slideLayout1.xml"/><Relationship Id="rId21" Type="http://schemas.openxmlformats.org/officeDocument/2006/relationships/image" Target="../media/image22.png"/><Relationship Id="rId7" Type="http://schemas.openxmlformats.org/officeDocument/2006/relationships/image" Target="../media/image3.png"/><Relationship Id="rId12" Type="http://schemas.openxmlformats.org/officeDocument/2006/relationships/image" Target="../media/image10.png"/><Relationship Id="rId17" Type="http://schemas.microsoft.com/office/2007/relationships/hdphoto" Target="../media/hdphoto17.wdp"/><Relationship Id="rId25" Type="http://schemas.openxmlformats.org/officeDocument/2006/relationships/image" Target="../media/image5.png"/><Relationship Id="rId2" Type="http://schemas.openxmlformats.org/officeDocument/2006/relationships/audio" Target="../media/media3.m4a"/><Relationship Id="rId16" Type="http://schemas.openxmlformats.org/officeDocument/2006/relationships/image" Target="../media/image12.png"/><Relationship Id="rId20" Type="http://schemas.microsoft.com/office/2007/relationships/hdphoto" Target="../media/hdphoto26.wdp"/><Relationship Id="rId1" Type="http://schemas.microsoft.com/office/2007/relationships/media" Target="../media/media3.m4a"/><Relationship Id="rId6" Type="http://schemas.openxmlformats.org/officeDocument/2006/relationships/image" Target="../media/image2.png"/><Relationship Id="rId11" Type="http://schemas.openxmlformats.org/officeDocument/2006/relationships/image" Target="../media/image14.png"/><Relationship Id="rId24" Type="http://schemas.openxmlformats.org/officeDocument/2006/relationships/slide" Target="slide78.xml"/><Relationship Id="rId5" Type="http://schemas.openxmlformats.org/officeDocument/2006/relationships/image" Target="../media/image1.jpeg"/><Relationship Id="rId15" Type="http://schemas.microsoft.com/office/2007/relationships/hdphoto" Target="../media/hdphoto16.wdp"/><Relationship Id="rId23" Type="http://schemas.openxmlformats.org/officeDocument/2006/relationships/image" Target="../media/image7.png"/><Relationship Id="rId10" Type="http://schemas.microsoft.com/office/2007/relationships/hdphoto" Target="../media/hdphoto18.wdp"/><Relationship Id="rId19" Type="http://schemas.openxmlformats.org/officeDocument/2006/relationships/image" Target="../media/image15.png"/><Relationship Id="rId4" Type="http://schemas.openxmlformats.org/officeDocument/2006/relationships/notesSlide" Target="../notesSlides/notesSlide49.xml"/><Relationship Id="rId9" Type="http://schemas.openxmlformats.org/officeDocument/2006/relationships/image" Target="../media/image13.png"/><Relationship Id="rId14" Type="http://schemas.openxmlformats.org/officeDocument/2006/relationships/image" Target="../media/image11.png"/><Relationship Id="rId22" Type="http://schemas.openxmlformats.org/officeDocument/2006/relationships/slide" Target="slide50.xml"/></Relationships>
</file>

<file path=ppt/slides/_rels/slide5.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6.xml"/><Relationship Id="rId3" Type="http://schemas.openxmlformats.org/officeDocument/2006/relationships/image" Target="../media/image1.jpeg"/><Relationship Id="rId7" Type="http://schemas.openxmlformats.org/officeDocument/2006/relationships/image" Target="../media/image4.png"/><Relationship Id="rId12" Type="http://schemas.microsoft.com/office/2007/relationships/hdphoto" Target="../media/hdphoto2.wdp"/><Relationship Id="rId2" Type="http://schemas.openxmlformats.org/officeDocument/2006/relationships/notesSlide" Target="../notesSlides/notesSlide5.xml"/><Relationship Id="rId16" Type="http://schemas.microsoft.com/office/2007/relationships/hdphoto" Target="../media/hdphoto12.wdp"/><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microsoft.com/office/2007/relationships/hdphoto" Target="../media/hdphoto11.wdp"/><Relationship Id="rId10" Type="http://schemas.microsoft.com/office/2007/relationships/hdphoto" Target="../media/hdphoto10.wdp"/><Relationship Id="rId4" Type="http://schemas.openxmlformats.org/officeDocument/2006/relationships/slide" Target="slide78.xml"/><Relationship Id="rId9" Type="http://schemas.openxmlformats.org/officeDocument/2006/relationships/image" Target="../media/image9.png"/><Relationship Id="rId14" Type="http://schemas.openxmlformats.org/officeDocument/2006/relationships/image" Target="../media/image5.png"/></Relationships>
</file>

<file path=ppt/slides/_rels/slide50.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15.wdp"/><Relationship Id="rId18" Type="http://schemas.openxmlformats.org/officeDocument/2006/relationships/image" Target="../media/image19.png"/><Relationship Id="rId26" Type="http://schemas.microsoft.com/office/2007/relationships/hdphoto" Target="../media/hdphoto3.wdp"/><Relationship Id="rId3" Type="http://schemas.openxmlformats.org/officeDocument/2006/relationships/slideLayout" Target="../slideLayouts/slideLayout1.xml"/><Relationship Id="rId21" Type="http://schemas.openxmlformats.org/officeDocument/2006/relationships/image" Target="../media/image15.png"/><Relationship Id="rId7" Type="http://schemas.openxmlformats.org/officeDocument/2006/relationships/image" Target="../media/image3.png"/><Relationship Id="rId12" Type="http://schemas.openxmlformats.org/officeDocument/2006/relationships/image" Target="../media/image10.png"/><Relationship Id="rId17" Type="http://schemas.microsoft.com/office/2007/relationships/hdphoto" Target="../media/hdphoto17.wdp"/><Relationship Id="rId25" Type="http://schemas.openxmlformats.org/officeDocument/2006/relationships/image" Target="../media/image5.png"/><Relationship Id="rId2" Type="http://schemas.openxmlformats.org/officeDocument/2006/relationships/audio" Target="../media/media3.m4a"/><Relationship Id="rId16" Type="http://schemas.openxmlformats.org/officeDocument/2006/relationships/image" Target="../media/image12.png"/><Relationship Id="rId20" Type="http://schemas.openxmlformats.org/officeDocument/2006/relationships/slide" Target="slide51.xml"/><Relationship Id="rId1" Type="http://schemas.microsoft.com/office/2007/relationships/media" Target="../media/media3.m4a"/><Relationship Id="rId6" Type="http://schemas.openxmlformats.org/officeDocument/2006/relationships/image" Target="../media/image2.png"/><Relationship Id="rId11" Type="http://schemas.openxmlformats.org/officeDocument/2006/relationships/image" Target="../media/image14.png"/><Relationship Id="rId24" Type="http://schemas.openxmlformats.org/officeDocument/2006/relationships/slide" Target="slide78.xml"/><Relationship Id="rId5" Type="http://schemas.openxmlformats.org/officeDocument/2006/relationships/image" Target="../media/image1.jpeg"/><Relationship Id="rId15" Type="http://schemas.microsoft.com/office/2007/relationships/hdphoto" Target="../media/hdphoto16.wdp"/><Relationship Id="rId23" Type="http://schemas.openxmlformats.org/officeDocument/2006/relationships/image" Target="../media/image22.png"/><Relationship Id="rId10" Type="http://schemas.microsoft.com/office/2007/relationships/hdphoto" Target="../media/hdphoto18.wdp"/><Relationship Id="rId19" Type="http://schemas.openxmlformats.org/officeDocument/2006/relationships/slide" Target="slide23.xml"/><Relationship Id="rId4" Type="http://schemas.openxmlformats.org/officeDocument/2006/relationships/notesSlide" Target="../notesSlides/notesSlide50.xml"/><Relationship Id="rId9" Type="http://schemas.openxmlformats.org/officeDocument/2006/relationships/image" Target="../media/image13.png"/><Relationship Id="rId14" Type="http://schemas.openxmlformats.org/officeDocument/2006/relationships/image" Target="../media/image11.png"/><Relationship Id="rId22" Type="http://schemas.microsoft.com/office/2007/relationships/hdphoto" Target="../media/hdphoto26.wdp"/></Relationships>
</file>

<file path=ppt/slides/_rels/slide51.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60.xml"/><Relationship Id="rId26" Type="http://schemas.openxmlformats.org/officeDocument/2006/relationships/image" Target="../media/image15.png"/><Relationship Id="rId3" Type="http://schemas.openxmlformats.org/officeDocument/2006/relationships/image" Target="../media/image1.jpeg"/><Relationship Id="rId21" Type="http://schemas.openxmlformats.org/officeDocument/2006/relationships/slide" Target="slide53.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openxmlformats.org/officeDocument/2006/relationships/slide" Target="slide32.xml"/><Relationship Id="rId2" Type="http://schemas.openxmlformats.org/officeDocument/2006/relationships/notesSlide" Target="../notesSlides/notesSlide51.xml"/><Relationship Id="rId16" Type="http://schemas.openxmlformats.org/officeDocument/2006/relationships/image" Target="../media/image19.png"/><Relationship Id="rId20" Type="http://schemas.openxmlformats.org/officeDocument/2006/relationships/slide" Target="slide57.xml"/><Relationship Id="rId29"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slide" Target="slide39.xml"/><Relationship Id="rId5" Type="http://schemas.openxmlformats.org/officeDocument/2006/relationships/image" Target="../media/image3.png"/><Relationship Id="rId15" Type="http://schemas.microsoft.com/office/2007/relationships/hdphoto" Target="../media/hdphoto17.wdp"/><Relationship Id="rId23" Type="http://schemas.microsoft.com/office/2007/relationships/hdphoto" Target="../media/hdphoto24.wdp"/><Relationship Id="rId28" Type="http://schemas.openxmlformats.org/officeDocument/2006/relationships/slide" Target="slide78.xml"/><Relationship Id="rId10" Type="http://schemas.openxmlformats.org/officeDocument/2006/relationships/image" Target="../media/image10.png"/><Relationship Id="rId19" Type="http://schemas.openxmlformats.org/officeDocument/2006/relationships/slide" Target="slide54.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43.png"/><Relationship Id="rId27" Type="http://schemas.microsoft.com/office/2007/relationships/hdphoto" Target="../media/hdphoto26.wdp"/><Relationship Id="rId30" Type="http://schemas.microsoft.com/office/2007/relationships/hdphoto" Target="../media/hdphoto3.wdp"/></Relationships>
</file>

<file path=ppt/slides/_rels/slide52.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openxmlformats.org/officeDocument/2006/relationships/diagramData" Target="../diagrams/data7.xml"/><Relationship Id="rId3" Type="http://schemas.openxmlformats.org/officeDocument/2006/relationships/image" Target="../media/image1.jpeg"/><Relationship Id="rId21"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3.wdp"/><Relationship Id="rId2" Type="http://schemas.openxmlformats.org/officeDocument/2006/relationships/notesSlide" Target="../notesSlides/notesSlide52.xml"/><Relationship Id="rId16" Type="http://schemas.openxmlformats.org/officeDocument/2006/relationships/image" Target="../media/image19.png"/><Relationship Id="rId20" Type="http://schemas.microsoft.com/office/2007/relationships/hdphoto" Target="../media/hdphoto24.wdp"/><Relationship Id="rId29" Type="http://schemas.openxmlformats.org/officeDocument/2006/relationships/diagramColors" Target="../diagrams/colors7.xml"/><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78.xml"/><Relationship Id="rId28" Type="http://schemas.openxmlformats.org/officeDocument/2006/relationships/diagramQuickStyle" Target="../diagrams/quickStyle7.xml"/><Relationship Id="rId10" Type="http://schemas.openxmlformats.org/officeDocument/2006/relationships/image" Target="../media/image10.png"/><Relationship Id="rId19" Type="http://schemas.openxmlformats.org/officeDocument/2006/relationships/image" Target="../media/image43.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23.wdp"/><Relationship Id="rId27" Type="http://schemas.openxmlformats.org/officeDocument/2006/relationships/diagramLayout" Target="../diagrams/layout7.xml"/><Relationship Id="rId30" Type="http://schemas.microsoft.com/office/2007/relationships/diagramDrawing" Target="../diagrams/drawing7.xml"/></Relationships>
</file>

<file path=ppt/slides/_rels/slide53.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60.xml"/><Relationship Id="rId26" Type="http://schemas.openxmlformats.org/officeDocument/2006/relationships/slide" Target="slide78.xml"/><Relationship Id="rId3" Type="http://schemas.openxmlformats.org/officeDocument/2006/relationships/image" Target="../media/image1.jpeg"/><Relationship Id="rId21" Type="http://schemas.openxmlformats.org/officeDocument/2006/relationships/slide" Target="slide51.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26.wdp"/><Relationship Id="rId2" Type="http://schemas.openxmlformats.org/officeDocument/2006/relationships/notesSlide" Target="../notesSlides/notesSlide53.xml"/><Relationship Id="rId16" Type="http://schemas.openxmlformats.org/officeDocument/2006/relationships/image" Target="../media/image19.png"/><Relationship Id="rId20" Type="http://schemas.openxmlformats.org/officeDocument/2006/relationships/slide" Target="slide57.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1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32.xml"/><Relationship Id="rId28" Type="http://schemas.microsoft.com/office/2007/relationships/hdphoto" Target="../media/hdphoto3.wdp"/><Relationship Id="rId10" Type="http://schemas.openxmlformats.org/officeDocument/2006/relationships/image" Target="../media/image10.png"/><Relationship Id="rId19" Type="http://schemas.openxmlformats.org/officeDocument/2006/relationships/slide" Target="slide54.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slide" Target="slide39.xml"/><Relationship Id="rId27" Type="http://schemas.openxmlformats.org/officeDocument/2006/relationships/image" Target="../media/image5.png"/></Relationships>
</file>

<file path=ppt/slides/_rels/slide54.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53.xml"/><Relationship Id="rId26" Type="http://schemas.openxmlformats.org/officeDocument/2006/relationships/slide" Target="slide78.xml"/><Relationship Id="rId3" Type="http://schemas.openxmlformats.org/officeDocument/2006/relationships/image" Target="../media/image1.jpeg"/><Relationship Id="rId21" Type="http://schemas.openxmlformats.org/officeDocument/2006/relationships/slide" Target="slide39.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60.xml"/><Relationship Id="rId25" Type="http://schemas.microsoft.com/office/2007/relationships/hdphoto" Target="../media/hdphoto26.wdp"/><Relationship Id="rId2" Type="http://schemas.openxmlformats.org/officeDocument/2006/relationships/notesSlide" Target="../notesSlides/notesSlide54.xml"/><Relationship Id="rId16" Type="http://schemas.openxmlformats.org/officeDocument/2006/relationships/image" Target="../media/image19.png"/><Relationship Id="rId20" Type="http://schemas.openxmlformats.org/officeDocument/2006/relationships/slide" Target="slide55.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1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32.xml"/><Relationship Id="rId28" Type="http://schemas.microsoft.com/office/2007/relationships/hdphoto" Target="../media/hdphoto3.wdp"/><Relationship Id="rId10" Type="http://schemas.openxmlformats.org/officeDocument/2006/relationships/image" Target="../media/image10.png"/><Relationship Id="rId19" Type="http://schemas.openxmlformats.org/officeDocument/2006/relationships/slide" Target="slide57.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slide" Target="slide23.xml"/><Relationship Id="rId27" Type="http://schemas.openxmlformats.org/officeDocument/2006/relationships/image" Target="../media/image5.png"/></Relationships>
</file>

<file path=ppt/slides/_rels/slide55.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60.xml"/><Relationship Id="rId26" Type="http://schemas.openxmlformats.org/officeDocument/2006/relationships/image" Target="../media/image15.png"/><Relationship Id="rId3" Type="http://schemas.openxmlformats.org/officeDocument/2006/relationships/image" Target="../media/image1.jpeg"/><Relationship Id="rId21" Type="http://schemas.openxmlformats.org/officeDocument/2006/relationships/slide" Target="slide54.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openxmlformats.org/officeDocument/2006/relationships/slide" Target="slide32.xml"/><Relationship Id="rId2" Type="http://schemas.openxmlformats.org/officeDocument/2006/relationships/notesSlide" Target="../notesSlides/notesSlide55.xml"/><Relationship Id="rId16" Type="http://schemas.openxmlformats.org/officeDocument/2006/relationships/image" Target="../media/image19.png"/><Relationship Id="rId20" Type="http://schemas.openxmlformats.org/officeDocument/2006/relationships/slide" Target="slide57.xml"/><Relationship Id="rId29"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slide" Target="slide39.xml"/><Relationship Id="rId5" Type="http://schemas.openxmlformats.org/officeDocument/2006/relationships/image" Target="../media/image3.png"/><Relationship Id="rId15" Type="http://schemas.microsoft.com/office/2007/relationships/hdphoto" Target="../media/hdphoto17.wdp"/><Relationship Id="rId23" Type="http://schemas.microsoft.com/office/2007/relationships/hdphoto" Target="../media/hdphoto24.wdp"/><Relationship Id="rId28" Type="http://schemas.openxmlformats.org/officeDocument/2006/relationships/slide" Target="slide78.xml"/><Relationship Id="rId10" Type="http://schemas.openxmlformats.org/officeDocument/2006/relationships/image" Target="../media/image10.png"/><Relationship Id="rId19" Type="http://schemas.openxmlformats.org/officeDocument/2006/relationships/slide" Target="slide53.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43.png"/><Relationship Id="rId27" Type="http://schemas.microsoft.com/office/2007/relationships/hdphoto" Target="../media/hdphoto26.wdp"/><Relationship Id="rId30" Type="http://schemas.microsoft.com/office/2007/relationships/hdphoto" Target="../media/hdphoto3.wdp"/></Relationships>
</file>

<file path=ppt/slides/_rels/slide56.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openxmlformats.org/officeDocument/2006/relationships/diagramData" Target="../diagrams/data8.xml"/><Relationship Id="rId3" Type="http://schemas.openxmlformats.org/officeDocument/2006/relationships/image" Target="../media/image1.jpeg"/><Relationship Id="rId21"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3.wdp"/><Relationship Id="rId2" Type="http://schemas.openxmlformats.org/officeDocument/2006/relationships/notesSlide" Target="../notesSlides/notesSlide56.xml"/><Relationship Id="rId16" Type="http://schemas.openxmlformats.org/officeDocument/2006/relationships/image" Target="../media/image19.png"/><Relationship Id="rId20" Type="http://schemas.microsoft.com/office/2007/relationships/hdphoto" Target="../media/hdphoto24.wdp"/><Relationship Id="rId29" Type="http://schemas.openxmlformats.org/officeDocument/2006/relationships/diagramColors" Target="../diagrams/colors8.xml"/><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78.xml"/><Relationship Id="rId28" Type="http://schemas.openxmlformats.org/officeDocument/2006/relationships/diagramQuickStyle" Target="../diagrams/quickStyle8.xml"/><Relationship Id="rId10" Type="http://schemas.openxmlformats.org/officeDocument/2006/relationships/image" Target="../media/image10.png"/><Relationship Id="rId19" Type="http://schemas.openxmlformats.org/officeDocument/2006/relationships/image" Target="../media/image43.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23.wdp"/><Relationship Id="rId27" Type="http://schemas.openxmlformats.org/officeDocument/2006/relationships/diagramLayout" Target="../diagrams/layout8.xml"/><Relationship Id="rId30" Type="http://schemas.microsoft.com/office/2007/relationships/diagramDrawing" Target="../diagrams/drawing8.xml"/></Relationships>
</file>

<file path=ppt/slides/_rels/slide57.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60.xml"/><Relationship Id="rId26" Type="http://schemas.openxmlformats.org/officeDocument/2006/relationships/slide" Target="slide78.xml"/><Relationship Id="rId3" Type="http://schemas.openxmlformats.org/officeDocument/2006/relationships/image" Target="../media/image1.jpeg"/><Relationship Id="rId21" Type="http://schemas.openxmlformats.org/officeDocument/2006/relationships/slide" Target="slide53.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26.wdp"/><Relationship Id="rId2" Type="http://schemas.openxmlformats.org/officeDocument/2006/relationships/notesSlide" Target="../notesSlides/notesSlide57.xml"/><Relationship Id="rId16" Type="http://schemas.openxmlformats.org/officeDocument/2006/relationships/image" Target="../media/image19.png"/><Relationship Id="rId20" Type="http://schemas.openxmlformats.org/officeDocument/2006/relationships/slide" Target="slide32.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1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39.xml"/><Relationship Id="rId28" Type="http://schemas.microsoft.com/office/2007/relationships/hdphoto" Target="../media/hdphoto3.wdp"/><Relationship Id="rId10" Type="http://schemas.openxmlformats.org/officeDocument/2006/relationships/image" Target="../media/image10.png"/><Relationship Id="rId19" Type="http://schemas.openxmlformats.org/officeDocument/2006/relationships/slide" Target="slide54.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slide" Target="slide58.xml"/><Relationship Id="rId27" Type="http://schemas.openxmlformats.org/officeDocument/2006/relationships/image" Target="../media/image5.png"/></Relationships>
</file>

<file path=ppt/slides/_rels/slide58.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60.xml"/><Relationship Id="rId26" Type="http://schemas.openxmlformats.org/officeDocument/2006/relationships/image" Target="../media/image15.png"/><Relationship Id="rId3" Type="http://schemas.openxmlformats.org/officeDocument/2006/relationships/image" Target="../media/image1.jpeg"/><Relationship Id="rId21" Type="http://schemas.openxmlformats.org/officeDocument/2006/relationships/slide" Target="slide32.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openxmlformats.org/officeDocument/2006/relationships/slide" Target="slide39.xml"/><Relationship Id="rId2" Type="http://schemas.openxmlformats.org/officeDocument/2006/relationships/notesSlide" Target="../notesSlides/notesSlide58.xml"/><Relationship Id="rId16" Type="http://schemas.openxmlformats.org/officeDocument/2006/relationships/image" Target="../media/image19.png"/><Relationship Id="rId20" Type="http://schemas.openxmlformats.org/officeDocument/2006/relationships/slide" Target="slide54.xml"/><Relationship Id="rId29"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microsoft.com/office/2007/relationships/hdphoto" Target="../media/hdphoto24.wdp"/><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image" Target="../media/image43.png"/><Relationship Id="rId28" Type="http://schemas.openxmlformats.org/officeDocument/2006/relationships/slide" Target="slide78.xml"/><Relationship Id="rId10" Type="http://schemas.openxmlformats.org/officeDocument/2006/relationships/image" Target="../media/image10.png"/><Relationship Id="rId19" Type="http://schemas.openxmlformats.org/officeDocument/2006/relationships/slide" Target="slide53.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slide" Target="slide57.xml"/><Relationship Id="rId27" Type="http://schemas.microsoft.com/office/2007/relationships/hdphoto" Target="../media/hdphoto26.wdp"/><Relationship Id="rId30" Type="http://schemas.microsoft.com/office/2007/relationships/hdphoto" Target="../media/hdphoto3.wdp"/></Relationships>
</file>

<file path=ppt/slides/_rels/slide59.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openxmlformats.org/officeDocument/2006/relationships/diagramData" Target="../diagrams/data9.xml"/><Relationship Id="rId3" Type="http://schemas.openxmlformats.org/officeDocument/2006/relationships/image" Target="../media/image1.jpeg"/><Relationship Id="rId21"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3.wdp"/><Relationship Id="rId2" Type="http://schemas.openxmlformats.org/officeDocument/2006/relationships/notesSlide" Target="../notesSlides/notesSlide59.xml"/><Relationship Id="rId16" Type="http://schemas.openxmlformats.org/officeDocument/2006/relationships/image" Target="../media/image19.png"/><Relationship Id="rId20" Type="http://schemas.microsoft.com/office/2007/relationships/hdphoto" Target="../media/hdphoto24.wdp"/><Relationship Id="rId29" Type="http://schemas.openxmlformats.org/officeDocument/2006/relationships/diagramColors" Target="../diagrams/colors9.xml"/><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78.xml"/><Relationship Id="rId28" Type="http://schemas.openxmlformats.org/officeDocument/2006/relationships/diagramQuickStyle" Target="../diagrams/quickStyle9.xml"/><Relationship Id="rId10" Type="http://schemas.openxmlformats.org/officeDocument/2006/relationships/image" Target="../media/image10.png"/><Relationship Id="rId19" Type="http://schemas.openxmlformats.org/officeDocument/2006/relationships/image" Target="../media/image43.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23.wdp"/><Relationship Id="rId27" Type="http://schemas.openxmlformats.org/officeDocument/2006/relationships/diagramLayout" Target="../diagrams/layout9.xml"/><Relationship Id="rId30" Type="http://schemas.microsoft.com/office/2007/relationships/diagramDrawing" Target="../diagrams/drawing9.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hdphoto" Target="../media/hdphoto13.wdp"/><Relationship Id="rId3" Type="http://schemas.openxmlformats.org/officeDocument/2006/relationships/image" Target="../media/image1.jpe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slide" Target="slide4.xml"/><Relationship Id="rId5" Type="http://schemas.openxmlformats.org/officeDocument/2006/relationships/image" Target="../media/image2.png"/><Relationship Id="rId15" Type="http://schemas.microsoft.com/office/2007/relationships/hdphoto" Target="../media/hdphoto14.wdp"/><Relationship Id="rId10" Type="http://schemas.openxmlformats.org/officeDocument/2006/relationships/slide" Target="slide7.xml"/><Relationship Id="rId4" Type="http://schemas.openxmlformats.org/officeDocument/2006/relationships/slide" Target="slide78.xml"/><Relationship Id="rId9" Type="http://schemas.microsoft.com/office/2007/relationships/hdphoto" Target="../media/hdphoto2.wdp"/><Relationship Id="rId14" Type="http://schemas.openxmlformats.org/officeDocument/2006/relationships/image" Target="../media/image5.png"/></Relationships>
</file>

<file path=ppt/slides/_rels/slide60.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15.wdp"/><Relationship Id="rId18" Type="http://schemas.openxmlformats.org/officeDocument/2006/relationships/image" Target="../media/image19.png"/><Relationship Id="rId26" Type="http://schemas.microsoft.com/office/2007/relationships/hdphoto" Target="../media/hdphoto3.wdp"/><Relationship Id="rId3" Type="http://schemas.openxmlformats.org/officeDocument/2006/relationships/slideLayout" Target="../slideLayouts/slideLayout1.xml"/><Relationship Id="rId21" Type="http://schemas.openxmlformats.org/officeDocument/2006/relationships/slide" Target="slide61.xml"/><Relationship Id="rId7" Type="http://schemas.openxmlformats.org/officeDocument/2006/relationships/image" Target="../media/image3.png"/><Relationship Id="rId12" Type="http://schemas.openxmlformats.org/officeDocument/2006/relationships/image" Target="../media/image10.png"/><Relationship Id="rId17" Type="http://schemas.microsoft.com/office/2007/relationships/hdphoto" Target="../media/hdphoto17.wdp"/><Relationship Id="rId25" Type="http://schemas.openxmlformats.org/officeDocument/2006/relationships/image" Target="../media/image5.png"/><Relationship Id="rId2" Type="http://schemas.openxmlformats.org/officeDocument/2006/relationships/audio" Target="../media/media4.m4a"/><Relationship Id="rId16" Type="http://schemas.openxmlformats.org/officeDocument/2006/relationships/image" Target="../media/image12.png"/><Relationship Id="rId20" Type="http://schemas.openxmlformats.org/officeDocument/2006/relationships/slide" Target="slide23.xml"/><Relationship Id="rId1" Type="http://schemas.microsoft.com/office/2007/relationships/media" Target="../media/media4.m4a"/><Relationship Id="rId6" Type="http://schemas.openxmlformats.org/officeDocument/2006/relationships/image" Target="../media/image2.png"/><Relationship Id="rId11" Type="http://schemas.openxmlformats.org/officeDocument/2006/relationships/image" Target="../media/image14.png"/><Relationship Id="rId24" Type="http://schemas.openxmlformats.org/officeDocument/2006/relationships/slide" Target="slide78.xml"/><Relationship Id="rId5" Type="http://schemas.openxmlformats.org/officeDocument/2006/relationships/image" Target="../media/image1.jpeg"/><Relationship Id="rId15" Type="http://schemas.microsoft.com/office/2007/relationships/hdphoto" Target="../media/hdphoto16.wdp"/><Relationship Id="rId23" Type="http://schemas.microsoft.com/office/2007/relationships/hdphoto" Target="../media/hdphoto26.wdp"/><Relationship Id="rId10" Type="http://schemas.microsoft.com/office/2007/relationships/hdphoto" Target="../media/hdphoto18.wdp"/><Relationship Id="rId19" Type="http://schemas.openxmlformats.org/officeDocument/2006/relationships/image" Target="../media/image22.png"/><Relationship Id="rId4" Type="http://schemas.openxmlformats.org/officeDocument/2006/relationships/notesSlide" Target="../notesSlides/notesSlide60.xml"/><Relationship Id="rId9" Type="http://schemas.openxmlformats.org/officeDocument/2006/relationships/image" Target="../media/image13.png"/><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omments" Target="../comments/comment1.xml"/></Relationships>
</file>

<file path=ppt/slides/_rels/slide61.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50.xml"/><Relationship Id="rId26" Type="http://schemas.openxmlformats.org/officeDocument/2006/relationships/slide" Target="slide39.xml"/><Relationship Id="rId3" Type="http://schemas.openxmlformats.org/officeDocument/2006/relationships/image" Target="../media/image1.jpeg"/><Relationship Id="rId21" Type="http://schemas.openxmlformats.org/officeDocument/2006/relationships/slide" Target="slide69.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25.wdp"/><Relationship Id="rId2" Type="http://schemas.openxmlformats.org/officeDocument/2006/relationships/notesSlide" Target="../notesSlides/notesSlide61.xml"/><Relationship Id="rId16" Type="http://schemas.openxmlformats.org/officeDocument/2006/relationships/image" Target="../media/image19.png"/><Relationship Id="rId20" Type="http://schemas.openxmlformats.org/officeDocument/2006/relationships/slide" Target="slide45.xml"/><Relationship Id="rId29"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43.png"/><Relationship Id="rId32" Type="http://schemas.microsoft.com/office/2007/relationships/hdphoto" Target="../media/hdphoto26.wdp"/><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63.xml"/><Relationship Id="rId28" Type="http://schemas.openxmlformats.org/officeDocument/2006/relationships/slide" Target="slide78.xml"/><Relationship Id="rId10" Type="http://schemas.openxmlformats.org/officeDocument/2006/relationships/image" Target="../media/image10.png"/><Relationship Id="rId19" Type="http://schemas.openxmlformats.org/officeDocument/2006/relationships/slide" Target="slide66.xml"/><Relationship Id="rId31"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slide" Target="slide48.xml"/><Relationship Id="rId27" Type="http://schemas.openxmlformats.org/officeDocument/2006/relationships/slide" Target="slide32.xml"/><Relationship Id="rId30" Type="http://schemas.microsoft.com/office/2007/relationships/hdphoto" Target="../media/hdphoto3.wdp"/></Relationships>
</file>

<file path=ppt/slides/_rels/slide62.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openxmlformats.org/officeDocument/2006/relationships/diagramData" Target="../diagrams/data10.xml"/><Relationship Id="rId3" Type="http://schemas.openxmlformats.org/officeDocument/2006/relationships/image" Target="../media/image1.jpeg"/><Relationship Id="rId21"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3.wdp"/><Relationship Id="rId2" Type="http://schemas.openxmlformats.org/officeDocument/2006/relationships/notesSlide" Target="../notesSlides/notesSlide62.xml"/><Relationship Id="rId16" Type="http://schemas.openxmlformats.org/officeDocument/2006/relationships/image" Target="../media/image19.png"/><Relationship Id="rId20" Type="http://schemas.microsoft.com/office/2007/relationships/hdphoto" Target="../media/hdphoto24.wdp"/><Relationship Id="rId29" Type="http://schemas.openxmlformats.org/officeDocument/2006/relationships/diagramColors" Target="../diagrams/colors10.xml"/><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78.xml"/><Relationship Id="rId28" Type="http://schemas.openxmlformats.org/officeDocument/2006/relationships/diagramQuickStyle" Target="../diagrams/quickStyle10.xml"/><Relationship Id="rId10" Type="http://schemas.openxmlformats.org/officeDocument/2006/relationships/image" Target="../media/image10.png"/><Relationship Id="rId19" Type="http://schemas.openxmlformats.org/officeDocument/2006/relationships/image" Target="../media/image43.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23.wdp"/><Relationship Id="rId27" Type="http://schemas.openxmlformats.org/officeDocument/2006/relationships/diagramLayout" Target="../diagrams/layout10.xml"/><Relationship Id="rId30" Type="http://schemas.microsoft.com/office/2007/relationships/diagramDrawing" Target="../diagrams/drawing10.xml"/></Relationships>
</file>

<file path=ppt/slides/_rels/slide63.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50.xml"/><Relationship Id="rId26" Type="http://schemas.microsoft.com/office/2007/relationships/hdphoto" Target="../media/hdphoto3.wdp"/><Relationship Id="rId3" Type="http://schemas.openxmlformats.org/officeDocument/2006/relationships/image" Target="../media/image1.jpeg"/><Relationship Id="rId21" Type="http://schemas.openxmlformats.org/officeDocument/2006/relationships/slide" Target="slide61.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openxmlformats.org/officeDocument/2006/relationships/image" Target="../media/image5.png"/><Relationship Id="rId2" Type="http://schemas.openxmlformats.org/officeDocument/2006/relationships/notesSlide" Target="../notesSlides/notesSlide63.xml"/><Relationship Id="rId16" Type="http://schemas.openxmlformats.org/officeDocument/2006/relationships/image" Target="../media/image19.png"/><Relationship Id="rId20" Type="http://schemas.openxmlformats.org/officeDocument/2006/relationships/slide" Target="slide69.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slide" Target="slide78.xml"/><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32.xml"/><Relationship Id="rId28" Type="http://schemas.microsoft.com/office/2007/relationships/hdphoto" Target="../media/hdphoto26.wdp"/><Relationship Id="rId10" Type="http://schemas.openxmlformats.org/officeDocument/2006/relationships/image" Target="../media/image10.png"/><Relationship Id="rId19" Type="http://schemas.openxmlformats.org/officeDocument/2006/relationships/slide" Target="slide66.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slide" Target="slide39.xml"/><Relationship Id="rId27" Type="http://schemas.openxmlformats.org/officeDocument/2006/relationships/image" Target="../media/image15.png"/></Relationships>
</file>

<file path=ppt/slides/_rels/slide64.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50.xml"/><Relationship Id="rId26" Type="http://schemas.openxmlformats.org/officeDocument/2006/relationships/slide" Target="slide39.xml"/><Relationship Id="rId3" Type="http://schemas.openxmlformats.org/officeDocument/2006/relationships/image" Target="../media/image1.jpeg"/><Relationship Id="rId21" Type="http://schemas.openxmlformats.org/officeDocument/2006/relationships/slide" Target="slide69.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25.wdp"/><Relationship Id="rId2" Type="http://schemas.openxmlformats.org/officeDocument/2006/relationships/notesSlide" Target="../notesSlides/notesSlide64.xml"/><Relationship Id="rId16" Type="http://schemas.openxmlformats.org/officeDocument/2006/relationships/image" Target="../media/image19.png"/><Relationship Id="rId20" Type="http://schemas.openxmlformats.org/officeDocument/2006/relationships/slide" Target="slide63.xml"/><Relationship Id="rId29"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43.png"/><Relationship Id="rId32" Type="http://schemas.microsoft.com/office/2007/relationships/hdphoto" Target="../media/hdphoto26.wdp"/><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66.xml"/><Relationship Id="rId28" Type="http://schemas.openxmlformats.org/officeDocument/2006/relationships/slide" Target="slide78.xml"/><Relationship Id="rId10" Type="http://schemas.openxmlformats.org/officeDocument/2006/relationships/image" Target="../media/image10.png"/><Relationship Id="rId19" Type="http://schemas.openxmlformats.org/officeDocument/2006/relationships/slide" Target="slide42.xml"/><Relationship Id="rId31"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slide" Target="slide48.xml"/><Relationship Id="rId27" Type="http://schemas.openxmlformats.org/officeDocument/2006/relationships/slide" Target="slide32.xml"/><Relationship Id="rId30" Type="http://schemas.microsoft.com/office/2007/relationships/hdphoto" Target="../media/hdphoto3.wdp"/></Relationships>
</file>

<file path=ppt/slides/_rels/slide65.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openxmlformats.org/officeDocument/2006/relationships/diagramData" Target="../diagrams/data11.xml"/><Relationship Id="rId3" Type="http://schemas.openxmlformats.org/officeDocument/2006/relationships/image" Target="../media/image1.jpeg"/><Relationship Id="rId21"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3.wdp"/><Relationship Id="rId2" Type="http://schemas.openxmlformats.org/officeDocument/2006/relationships/notesSlide" Target="../notesSlides/notesSlide65.xml"/><Relationship Id="rId16" Type="http://schemas.openxmlformats.org/officeDocument/2006/relationships/image" Target="../media/image19.png"/><Relationship Id="rId20" Type="http://schemas.microsoft.com/office/2007/relationships/hdphoto" Target="../media/hdphoto24.wdp"/><Relationship Id="rId29" Type="http://schemas.openxmlformats.org/officeDocument/2006/relationships/diagramColors" Target="../diagrams/colors11.xml"/><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78.xml"/><Relationship Id="rId28" Type="http://schemas.openxmlformats.org/officeDocument/2006/relationships/diagramQuickStyle" Target="../diagrams/quickStyle11.xml"/><Relationship Id="rId10" Type="http://schemas.openxmlformats.org/officeDocument/2006/relationships/image" Target="../media/image10.png"/><Relationship Id="rId19" Type="http://schemas.openxmlformats.org/officeDocument/2006/relationships/image" Target="../media/image43.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23.wdp"/><Relationship Id="rId27" Type="http://schemas.openxmlformats.org/officeDocument/2006/relationships/diagramLayout" Target="../diagrams/layout11.xml"/><Relationship Id="rId30" Type="http://schemas.microsoft.com/office/2007/relationships/diagramDrawing" Target="../diagrams/drawing11.xml"/></Relationships>
</file>

<file path=ppt/slides/_rels/slide66.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50.xml"/><Relationship Id="rId26" Type="http://schemas.openxmlformats.org/officeDocument/2006/relationships/slide" Target="slide78.xml"/><Relationship Id="rId3" Type="http://schemas.openxmlformats.org/officeDocument/2006/relationships/image" Target="../media/image1.jpeg"/><Relationship Id="rId21" Type="http://schemas.openxmlformats.org/officeDocument/2006/relationships/slide" Target="slide69.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openxmlformats.org/officeDocument/2006/relationships/slide" Target="slide32.xml"/><Relationship Id="rId2" Type="http://schemas.openxmlformats.org/officeDocument/2006/relationships/notesSlide" Target="../notesSlides/notesSlide66.xml"/><Relationship Id="rId16" Type="http://schemas.openxmlformats.org/officeDocument/2006/relationships/image" Target="../media/image19.png"/><Relationship Id="rId20" Type="http://schemas.openxmlformats.org/officeDocument/2006/relationships/slide" Target="slide63.xml"/><Relationship Id="rId29"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slide" Target="slide39.xml"/><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64.xml"/><Relationship Id="rId28" Type="http://schemas.microsoft.com/office/2007/relationships/hdphoto" Target="../media/hdphoto3.wdp"/><Relationship Id="rId10" Type="http://schemas.openxmlformats.org/officeDocument/2006/relationships/image" Target="../media/image10.png"/><Relationship Id="rId19" Type="http://schemas.openxmlformats.org/officeDocument/2006/relationships/slide" Target="slide42.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slide" Target="slide48.xml"/><Relationship Id="rId27" Type="http://schemas.openxmlformats.org/officeDocument/2006/relationships/image" Target="../media/image5.png"/><Relationship Id="rId30" Type="http://schemas.microsoft.com/office/2007/relationships/hdphoto" Target="../media/hdphoto26.wdp"/></Relationships>
</file>

<file path=ppt/slides/_rels/slide67.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50.xml"/><Relationship Id="rId26" Type="http://schemas.openxmlformats.org/officeDocument/2006/relationships/slide" Target="slide78.xml"/><Relationship Id="rId3" Type="http://schemas.openxmlformats.org/officeDocument/2006/relationships/image" Target="../media/image1.jpeg"/><Relationship Id="rId21" Type="http://schemas.openxmlformats.org/officeDocument/2006/relationships/slide" Target="slide69.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openxmlformats.org/officeDocument/2006/relationships/slide" Target="slide32.xml"/><Relationship Id="rId2" Type="http://schemas.openxmlformats.org/officeDocument/2006/relationships/notesSlide" Target="../notesSlides/notesSlide67.xml"/><Relationship Id="rId16" Type="http://schemas.openxmlformats.org/officeDocument/2006/relationships/image" Target="../media/image19.png"/><Relationship Id="rId20" Type="http://schemas.openxmlformats.org/officeDocument/2006/relationships/slide" Target="slide63.xml"/><Relationship Id="rId29"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slide" Target="slide39.xml"/><Relationship Id="rId5" Type="http://schemas.openxmlformats.org/officeDocument/2006/relationships/image" Target="../media/image3.png"/><Relationship Id="rId15" Type="http://schemas.microsoft.com/office/2007/relationships/hdphoto" Target="../media/hdphoto17.wdp"/><Relationship Id="rId23" Type="http://schemas.microsoft.com/office/2007/relationships/hdphoto" Target="../media/hdphoto25.wdp"/><Relationship Id="rId28" Type="http://schemas.microsoft.com/office/2007/relationships/hdphoto" Target="../media/hdphoto3.wdp"/><Relationship Id="rId10" Type="http://schemas.openxmlformats.org/officeDocument/2006/relationships/image" Target="../media/image10.png"/><Relationship Id="rId19" Type="http://schemas.openxmlformats.org/officeDocument/2006/relationships/slide" Target="slide66.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43.png"/><Relationship Id="rId27" Type="http://schemas.openxmlformats.org/officeDocument/2006/relationships/image" Target="../media/image5.png"/><Relationship Id="rId30" Type="http://schemas.microsoft.com/office/2007/relationships/hdphoto" Target="../media/hdphoto26.wdp"/></Relationships>
</file>

<file path=ppt/slides/_rels/slide68.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39.xml"/><Relationship Id="rId26" Type="http://schemas.openxmlformats.org/officeDocument/2006/relationships/diagramData" Target="../diagrams/data12.xml"/><Relationship Id="rId3" Type="http://schemas.openxmlformats.org/officeDocument/2006/relationships/image" Target="../media/image1.jpeg"/><Relationship Id="rId21"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microsoft.com/office/2007/relationships/hdphoto" Target="../media/hdphoto3.wdp"/><Relationship Id="rId2" Type="http://schemas.openxmlformats.org/officeDocument/2006/relationships/notesSlide" Target="../notesSlides/notesSlide68.xml"/><Relationship Id="rId16" Type="http://schemas.openxmlformats.org/officeDocument/2006/relationships/image" Target="../media/image19.png"/><Relationship Id="rId20" Type="http://schemas.microsoft.com/office/2007/relationships/hdphoto" Target="../media/hdphoto24.wdp"/><Relationship Id="rId29" Type="http://schemas.openxmlformats.org/officeDocument/2006/relationships/diagramColors" Target="../diagrams/colors12.xml"/><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image" Target="../media/image5.png"/><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78.xml"/><Relationship Id="rId28" Type="http://schemas.openxmlformats.org/officeDocument/2006/relationships/diagramQuickStyle" Target="../diagrams/quickStyle12.xml"/><Relationship Id="rId10" Type="http://schemas.openxmlformats.org/officeDocument/2006/relationships/image" Target="../media/image10.png"/><Relationship Id="rId19" Type="http://schemas.openxmlformats.org/officeDocument/2006/relationships/image" Target="../media/image43.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23.wdp"/><Relationship Id="rId27" Type="http://schemas.openxmlformats.org/officeDocument/2006/relationships/diagramLayout" Target="../diagrams/layout12.xml"/><Relationship Id="rId30" Type="http://schemas.microsoft.com/office/2007/relationships/diagramDrawing" Target="../diagrams/drawing12.xml"/></Relationships>
</file>

<file path=ppt/slides/_rels/slide69.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50.xml"/><Relationship Id="rId26" Type="http://schemas.openxmlformats.org/officeDocument/2006/relationships/slide" Target="slide78.xml"/><Relationship Id="rId3" Type="http://schemas.openxmlformats.org/officeDocument/2006/relationships/image" Target="../media/image1.jpeg"/><Relationship Id="rId21" Type="http://schemas.openxmlformats.org/officeDocument/2006/relationships/slide" Target="slide42.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23.xml"/><Relationship Id="rId25" Type="http://schemas.openxmlformats.org/officeDocument/2006/relationships/slide" Target="slide32.xml"/><Relationship Id="rId2" Type="http://schemas.openxmlformats.org/officeDocument/2006/relationships/notesSlide" Target="../notesSlides/notesSlide69.xml"/><Relationship Id="rId16" Type="http://schemas.openxmlformats.org/officeDocument/2006/relationships/image" Target="../media/image19.png"/><Relationship Id="rId20" Type="http://schemas.openxmlformats.org/officeDocument/2006/relationships/slide" Target="slide66.xml"/><Relationship Id="rId29"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slide" Target="slide39.xml"/><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67.xml"/><Relationship Id="rId28" Type="http://schemas.microsoft.com/office/2007/relationships/hdphoto" Target="../media/hdphoto3.wdp"/><Relationship Id="rId10" Type="http://schemas.openxmlformats.org/officeDocument/2006/relationships/image" Target="../media/image10.png"/><Relationship Id="rId19" Type="http://schemas.openxmlformats.org/officeDocument/2006/relationships/slide" Target="slide45.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slide" Target="slide63.xml"/><Relationship Id="rId27" Type="http://schemas.openxmlformats.org/officeDocument/2006/relationships/image" Target="../media/image5.png"/><Relationship Id="rId30" Type="http://schemas.microsoft.com/office/2007/relationships/hdphoto" Target="../media/hdphoto26.wdp"/></Relationships>
</file>

<file path=ppt/slides/_rels/slide7.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hdphoto" Target="../media/hdphoto3.wdp"/><Relationship Id="rId3" Type="http://schemas.openxmlformats.org/officeDocument/2006/relationships/image" Target="../media/image1.jpeg"/><Relationship Id="rId7" Type="http://schemas.openxmlformats.org/officeDocument/2006/relationships/image" Target="../media/image8.png"/><Relationship Id="rId12"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slide" Target="slide78.xm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slide" Target="slide8.xml"/></Relationships>
</file>

<file path=ppt/slides/_rels/slide70.xml.rels><?xml version="1.0" encoding="UTF-8" standalone="yes"?>
<Relationships xmlns="http://schemas.openxmlformats.org/package/2006/relationships"><Relationship Id="rId26" Type="http://schemas.openxmlformats.org/officeDocument/2006/relationships/image" Target="../media/image29.png"/><Relationship Id="rId21" Type="http://schemas.openxmlformats.org/officeDocument/2006/relationships/slide" Target="slide75.xml"/><Relationship Id="rId42" Type="http://schemas.openxmlformats.org/officeDocument/2006/relationships/image" Target="../media/image36.png"/><Relationship Id="rId47" Type="http://schemas.openxmlformats.org/officeDocument/2006/relationships/customXml" Target="../ink/ink79.xml"/><Relationship Id="rId63" Type="http://schemas.openxmlformats.org/officeDocument/2006/relationships/image" Target="../media/image40.png"/><Relationship Id="rId68" Type="http://schemas.openxmlformats.org/officeDocument/2006/relationships/customXml" Target="../ink/ink96.xml"/><Relationship Id="rId84" Type="http://schemas.openxmlformats.org/officeDocument/2006/relationships/customXml" Target="../ink/ink106.xml"/><Relationship Id="rId89" Type="http://schemas.openxmlformats.org/officeDocument/2006/relationships/customXml" Target="../ink/ink111.xml"/><Relationship Id="rId16" Type="http://schemas.openxmlformats.org/officeDocument/2006/relationships/slide" Target="slide23.xml"/><Relationship Id="rId11" Type="http://schemas.microsoft.com/office/2007/relationships/hdphoto" Target="../media/hdphoto15.wdp"/><Relationship Id="rId32" Type="http://schemas.openxmlformats.org/officeDocument/2006/relationships/image" Target="../media/image32.png"/><Relationship Id="rId37" Type="http://schemas.openxmlformats.org/officeDocument/2006/relationships/customXml" Target="../ink/ink73.xml"/><Relationship Id="rId53" Type="http://schemas.openxmlformats.org/officeDocument/2006/relationships/customXml" Target="../ink/ink85.xml"/><Relationship Id="rId58" Type="http://schemas.openxmlformats.org/officeDocument/2006/relationships/customXml" Target="../ink/ink90.xml"/><Relationship Id="rId74" Type="http://schemas.openxmlformats.org/officeDocument/2006/relationships/image" Target="../media/image7.png"/><Relationship Id="rId79" Type="http://schemas.openxmlformats.org/officeDocument/2006/relationships/customXml" Target="../ink/ink101.xml"/><Relationship Id="rId102" Type="http://schemas.openxmlformats.org/officeDocument/2006/relationships/customXml" Target="../ink/ink124.xml"/><Relationship Id="rId5" Type="http://schemas.openxmlformats.org/officeDocument/2006/relationships/image" Target="../media/image3.png"/><Relationship Id="rId90" Type="http://schemas.openxmlformats.org/officeDocument/2006/relationships/customXml" Target="../ink/ink112.xml"/><Relationship Id="rId95" Type="http://schemas.openxmlformats.org/officeDocument/2006/relationships/customXml" Target="../ink/ink117.xml"/><Relationship Id="rId22" Type="http://schemas.openxmlformats.org/officeDocument/2006/relationships/slide" Target="slide76.xml"/><Relationship Id="rId27" Type="http://schemas.openxmlformats.org/officeDocument/2006/relationships/customXml" Target="../ink/ink68.xml"/><Relationship Id="rId43" Type="http://schemas.openxmlformats.org/officeDocument/2006/relationships/customXml" Target="../ink/ink77.xml"/><Relationship Id="rId48" Type="http://schemas.openxmlformats.org/officeDocument/2006/relationships/customXml" Target="../ink/ink80.xml"/><Relationship Id="rId64" Type="http://schemas.openxmlformats.org/officeDocument/2006/relationships/customXml" Target="../ink/ink93.xml"/><Relationship Id="rId69" Type="http://schemas.openxmlformats.org/officeDocument/2006/relationships/image" Target="../media/image42.png"/><Relationship Id="rId80" Type="http://schemas.openxmlformats.org/officeDocument/2006/relationships/customXml" Target="../ink/ink102.xml"/><Relationship Id="rId85" Type="http://schemas.openxmlformats.org/officeDocument/2006/relationships/customXml" Target="../ink/ink107.xml"/><Relationship Id="rId12" Type="http://schemas.openxmlformats.org/officeDocument/2006/relationships/image" Target="../media/image11.png"/><Relationship Id="rId17" Type="http://schemas.openxmlformats.org/officeDocument/2006/relationships/image" Target="../media/image19.png"/><Relationship Id="rId33" Type="http://schemas.openxmlformats.org/officeDocument/2006/relationships/customXml" Target="../ink/ink71.xml"/><Relationship Id="rId38" Type="http://schemas.openxmlformats.org/officeDocument/2006/relationships/image" Target="../media/image35.png"/><Relationship Id="rId59" Type="http://schemas.openxmlformats.org/officeDocument/2006/relationships/image" Target="../media/image38.png"/><Relationship Id="rId103" Type="http://schemas.openxmlformats.org/officeDocument/2006/relationships/customXml" Target="../ink/ink125.xml"/><Relationship Id="rId20" Type="http://schemas.microsoft.com/office/2007/relationships/hdphoto" Target="../media/hdphoto5.wdp"/><Relationship Id="rId41" Type="http://schemas.openxmlformats.org/officeDocument/2006/relationships/customXml" Target="../ink/ink76.xml"/><Relationship Id="rId54" Type="http://schemas.openxmlformats.org/officeDocument/2006/relationships/customXml" Target="../ink/ink86.xml"/><Relationship Id="rId62" Type="http://schemas.openxmlformats.org/officeDocument/2006/relationships/customXml" Target="../ink/ink92.xml"/><Relationship Id="rId70" Type="http://schemas.openxmlformats.org/officeDocument/2006/relationships/slide" Target="slide78.xml"/><Relationship Id="rId75" Type="http://schemas.openxmlformats.org/officeDocument/2006/relationships/customXml" Target="../ink/ink97.xml"/><Relationship Id="rId83" Type="http://schemas.openxmlformats.org/officeDocument/2006/relationships/customXml" Target="../ink/ink105.xml"/><Relationship Id="rId88" Type="http://schemas.openxmlformats.org/officeDocument/2006/relationships/customXml" Target="../ink/ink110.xml"/><Relationship Id="rId91" Type="http://schemas.openxmlformats.org/officeDocument/2006/relationships/customXml" Target="../ink/ink113.xml"/><Relationship Id="rId96" Type="http://schemas.openxmlformats.org/officeDocument/2006/relationships/customXml" Target="../ink/ink118.xml"/><Relationship Id="rId1" Type="http://schemas.openxmlformats.org/officeDocument/2006/relationships/slideLayout" Target="../slideLayouts/slideLayout1.xml"/><Relationship Id="rId6" Type="http://schemas.openxmlformats.org/officeDocument/2006/relationships/image" Target="../media/image4.png"/><Relationship Id="rId15" Type="http://schemas.microsoft.com/office/2007/relationships/hdphoto" Target="../media/hdphoto17.wdp"/><Relationship Id="rId23" Type="http://schemas.openxmlformats.org/officeDocument/2006/relationships/customXml" Target="../ink/ink66.xml"/><Relationship Id="rId28" Type="http://schemas.openxmlformats.org/officeDocument/2006/relationships/image" Target="../media/image30.png"/><Relationship Id="rId36" Type="http://schemas.openxmlformats.org/officeDocument/2006/relationships/image" Target="../media/image34.png"/><Relationship Id="rId49" Type="http://schemas.openxmlformats.org/officeDocument/2006/relationships/customXml" Target="../ink/ink81.xml"/><Relationship Id="rId57" Type="http://schemas.openxmlformats.org/officeDocument/2006/relationships/customXml" Target="../ink/ink89.xml"/><Relationship Id="rId10" Type="http://schemas.openxmlformats.org/officeDocument/2006/relationships/image" Target="../media/image10.png"/><Relationship Id="rId31" Type="http://schemas.openxmlformats.org/officeDocument/2006/relationships/customXml" Target="../ink/ink70.xml"/><Relationship Id="rId44" Type="http://schemas.openxmlformats.org/officeDocument/2006/relationships/image" Target="../media/image37.png"/><Relationship Id="rId52" Type="http://schemas.openxmlformats.org/officeDocument/2006/relationships/customXml" Target="../ink/ink84.xml"/><Relationship Id="rId60" Type="http://schemas.openxmlformats.org/officeDocument/2006/relationships/customXml" Target="../ink/ink91.xml"/><Relationship Id="rId65" Type="http://schemas.openxmlformats.org/officeDocument/2006/relationships/image" Target="../media/image41.png"/><Relationship Id="rId73" Type="http://schemas.openxmlformats.org/officeDocument/2006/relationships/slide" Target="slide22.xml"/><Relationship Id="rId78" Type="http://schemas.openxmlformats.org/officeDocument/2006/relationships/customXml" Target="../ink/ink100.xml"/><Relationship Id="rId81" Type="http://schemas.openxmlformats.org/officeDocument/2006/relationships/customXml" Target="../ink/ink103.xml"/><Relationship Id="rId86" Type="http://schemas.openxmlformats.org/officeDocument/2006/relationships/customXml" Target="../ink/ink108.xml"/><Relationship Id="rId94" Type="http://schemas.openxmlformats.org/officeDocument/2006/relationships/customXml" Target="../ink/ink116.xml"/><Relationship Id="rId99" Type="http://schemas.openxmlformats.org/officeDocument/2006/relationships/customXml" Target="../ink/ink121.xml"/><Relationship Id="rId101" Type="http://schemas.openxmlformats.org/officeDocument/2006/relationships/customXml" Target="../ink/ink123.xml"/><Relationship Id="rId4" Type="http://schemas.openxmlformats.org/officeDocument/2006/relationships/image" Target="../media/image2.png"/><Relationship Id="rId9" Type="http://schemas.openxmlformats.org/officeDocument/2006/relationships/image" Target="../media/image14.png"/><Relationship Id="rId13" Type="http://schemas.microsoft.com/office/2007/relationships/hdphoto" Target="../media/hdphoto16.wdp"/><Relationship Id="rId18" Type="http://schemas.openxmlformats.org/officeDocument/2006/relationships/slide" Target="slide71.xml"/><Relationship Id="rId39" Type="http://schemas.openxmlformats.org/officeDocument/2006/relationships/customXml" Target="../ink/ink74.xml"/><Relationship Id="rId34" Type="http://schemas.openxmlformats.org/officeDocument/2006/relationships/image" Target="../media/image33.png"/><Relationship Id="rId50" Type="http://schemas.openxmlformats.org/officeDocument/2006/relationships/customXml" Target="../ink/ink82.xml"/><Relationship Id="rId55" Type="http://schemas.openxmlformats.org/officeDocument/2006/relationships/customXml" Target="../ink/ink87.xml"/><Relationship Id="rId76" Type="http://schemas.openxmlformats.org/officeDocument/2006/relationships/customXml" Target="../ink/ink98.xml"/><Relationship Id="rId97" Type="http://schemas.openxmlformats.org/officeDocument/2006/relationships/customXml" Target="../ink/ink119.xml"/><Relationship Id="rId104" Type="http://schemas.openxmlformats.org/officeDocument/2006/relationships/customXml" Target="../ink/ink126.xml"/><Relationship Id="rId7" Type="http://schemas.openxmlformats.org/officeDocument/2006/relationships/image" Target="../media/image13.png"/><Relationship Id="rId71" Type="http://schemas.openxmlformats.org/officeDocument/2006/relationships/image" Target="../media/image5.png"/><Relationship Id="rId92" Type="http://schemas.openxmlformats.org/officeDocument/2006/relationships/customXml" Target="../ink/ink114.xml"/><Relationship Id="rId2" Type="http://schemas.openxmlformats.org/officeDocument/2006/relationships/notesSlide" Target="../notesSlides/notesSlide70.xml"/><Relationship Id="rId29" Type="http://schemas.openxmlformats.org/officeDocument/2006/relationships/customXml" Target="../ink/ink69.xml"/><Relationship Id="rId24" Type="http://schemas.openxmlformats.org/officeDocument/2006/relationships/image" Target="../media/image28.png"/><Relationship Id="rId40" Type="http://schemas.openxmlformats.org/officeDocument/2006/relationships/customXml" Target="../ink/ink75.xml"/><Relationship Id="rId45" Type="http://schemas.openxmlformats.org/officeDocument/2006/relationships/slide" Target="slide77.xml"/><Relationship Id="rId66" Type="http://schemas.openxmlformats.org/officeDocument/2006/relationships/customXml" Target="../ink/ink94.xml"/><Relationship Id="rId87" Type="http://schemas.openxmlformats.org/officeDocument/2006/relationships/customXml" Target="../ink/ink109.xml"/><Relationship Id="rId61" Type="http://schemas.openxmlformats.org/officeDocument/2006/relationships/image" Target="../media/image39.png"/><Relationship Id="rId82" Type="http://schemas.openxmlformats.org/officeDocument/2006/relationships/customXml" Target="../ink/ink104.xml"/><Relationship Id="rId19" Type="http://schemas.openxmlformats.org/officeDocument/2006/relationships/image" Target="../media/image9.png"/><Relationship Id="rId14" Type="http://schemas.openxmlformats.org/officeDocument/2006/relationships/image" Target="../media/image12.png"/><Relationship Id="rId30" Type="http://schemas.openxmlformats.org/officeDocument/2006/relationships/image" Target="../media/image31.png"/><Relationship Id="rId35" Type="http://schemas.openxmlformats.org/officeDocument/2006/relationships/customXml" Target="../ink/ink72.xml"/><Relationship Id="rId56" Type="http://schemas.openxmlformats.org/officeDocument/2006/relationships/customXml" Target="../ink/ink88.xml"/><Relationship Id="rId77" Type="http://schemas.openxmlformats.org/officeDocument/2006/relationships/customXml" Target="../ink/ink99.xml"/><Relationship Id="rId100" Type="http://schemas.openxmlformats.org/officeDocument/2006/relationships/customXml" Target="../ink/ink122.xml"/><Relationship Id="rId105" Type="http://schemas.openxmlformats.org/officeDocument/2006/relationships/customXml" Target="../ink/ink127.xml"/><Relationship Id="rId8" Type="http://schemas.microsoft.com/office/2007/relationships/hdphoto" Target="../media/hdphoto18.wdp"/><Relationship Id="rId51" Type="http://schemas.openxmlformats.org/officeDocument/2006/relationships/customXml" Target="../ink/ink83.xml"/><Relationship Id="rId72" Type="http://schemas.microsoft.com/office/2007/relationships/hdphoto" Target="../media/hdphoto3.wdp"/><Relationship Id="rId93" Type="http://schemas.openxmlformats.org/officeDocument/2006/relationships/customXml" Target="../ink/ink115.xml"/><Relationship Id="rId98" Type="http://schemas.openxmlformats.org/officeDocument/2006/relationships/customXml" Target="../ink/ink120.xml"/><Relationship Id="rId3" Type="http://schemas.openxmlformats.org/officeDocument/2006/relationships/image" Target="../media/image1.jpeg"/><Relationship Id="rId25" Type="http://schemas.openxmlformats.org/officeDocument/2006/relationships/customXml" Target="../ink/ink67.xml"/><Relationship Id="rId46" Type="http://schemas.openxmlformats.org/officeDocument/2006/relationships/customXml" Target="../ink/ink78.xml"/><Relationship Id="rId67" Type="http://schemas.openxmlformats.org/officeDocument/2006/relationships/customXml" Target="../ink/ink95.xml"/></Relationships>
</file>

<file path=ppt/slides/_rels/slide71.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image" Target="../media/image9.png"/><Relationship Id="rId3" Type="http://schemas.openxmlformats.org/officeDocument/2006/relationships/image" Target="../media/image1.jpeg"/><Relationship Id="rId21" Type="http://schemas.openxmlformats.org/officeDocument/2006/relationships/image" Target="../media/image5.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71.xml"/><Relationship Id="rId2" Type="http://schemas.openxmlformats.org/officeDocument/2006/relationships/notesSlide" Target="../notesSlides/notesSlide71.xml"/><Relationship Id="rId16" Type="http://schemas.openxmlformats.org/officeDocument/2006/relationships/image" Target="../media/image19.png"/><Relationship Id="rId20"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slide" Target="slide72.xml"/><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slide" Target="slide74.xml"/><Relationship Id="rId10" Type="http://schemas.openxmlformats.org/officeDocument/2006/relationships/image" Target="../media/image10.png"/><Relationship Id="rId19" Type="http://schemas.microsoft.com/office/2007/relationships/hdphoto" Target="../media/hdphoto5.wdp"/><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3.wdp"/></Relationships>
</file>

<file path=ppt/slides/_rels/slide72.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78.xml"/><Relationship Id="rId3" Type="http://schemas.openxmlformats.org/officeDocument/2006/relationships/image" Target="../media/image1.jpeg"/><Relationship Id="rId21"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73.xml"/><Relationship Id="rId2" Type="http://schemas.openxmlformats.org/officeDocument/2006/relationships/notesSlide" Target="../notesSlides/notesSlide72.xml"/><Relationship Id="rId16" Type="http://schemas.openxmlformats.org/officeDocument/2006/relationships/image" Target="../media/image19.png"/><Relationship Id="rId20" Type="http://schemas.microsoft.com/office/2007/relationships/hdphoto" Target="../media/hdphoto3.wdp"/><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5" Type="http://schemas.openxmlformats.org/officeDocument/2006/relationships/image" Target="../media/image3.png"/><Relationship Id="rId15" Type="http://schemas.microsoft.com/office/2007/relationships/hdphoto" Target="../media/hdphoto17.wdp"/><Relationship Id="rId10" Type="http://schemas.openxmlformats.org/officeDocument/2006/relationships/image" Target="../media/image10.png"/><Relationship Id="rId19"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microsoft.com/office/2007/relationships/hdphoto" Target="../media/hdphoto5.wdp"/></Relationships>
</file>

<file path=ppt/slides/_rels/slide73.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78.xml"/><Relationship Id="rId3" Type="http://schemas.openxmlformats.org/officeDocument/2006/relationships/image" Target="../media/image1.jpeg"/><Relationship Id="rId21" Type="http://schemas.openxmlformats.org/officeDocument/2006/relationships/slide" Target="slide74.xml"/><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image" Target="../media/image19.png"/><Relationship Id="rId2" Type="http://schemas.openxmlformats.org/officeDocument/2006/relationships/notesSlide" Target="../notesSlides/notesSlide73.xml"/><Relationship Id="rId16" Type="http://schemas.openxmlformats.org/officeDocument/2006/relationships/slide" Target="slide72.xml"/><Relationship Id="rId20" Type="http://schemas.microsoft.com/office/2007/relationships/hdphoto" Target="../media/hdphoto3.wdp"/><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5" Type="http://schemas.openxmlformats.org/officeDocument/2006/relationships/image" Target="../media/image3.png"/><Relationship Id="rId15" Type="http://schemas.microsoft.com/office/2007/relationships/hdphoto" Target="../media/hdphoto17.wdp"/><Relationship Id="rId23" Type="http://schemas.microsoft.com/office/2007/relationships/hdphoto" Target="../media/hdphoto5.wdp"/><Relationship Id="rId10" Type="http://schemas.openxmlformats.org/officeDocument/2006/relationships/image" Target="../media/image10.png"/><Relationship Id="rId19"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image" Target="../media/image9.png"/></Relationships>
</file>

<file path=ppt/slides/_rels/slide74.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microsoft.com/office/2007/relationships/hdphoto" Target="../media/hdphoto5.wdp"/><Relationship Id="rId3" Type="http://schemas.openxmlformats.org/officeDocument/2006/relationships/image" Target="../media/image1.jpeg"/><Relationship Id="rId21" Type="http://schemas.microsoft.com/office/2007/relationships/hdphoto" Target="../media/hdphoto3.wdp"/><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image" Target="../media/image9.png"/><Relationship Id="rId2" Type="http://schemas.openxmlformats.org/officeDocument/2006/relationships/notesSlide" Target="../notesSlides/notesSlide74.xml"/><Relationship Id="rId16" Type="http://schemas.openxmlformats.org/officeDocument/2006/relationships/image" Target="../media/image19.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image" Target="../media/image7.png"/><Relationship Id="rId10" Type="http://schemas.openxmlformats.org/officeDocument/2006/relationships/image" Target="../media/image10.png"/><Relationship Id="rId19" Type="http://schemas.openxmlformats.org/officeDocument/2006/relationships/slide" Target="slide78.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slide" Target="slide70.xml"/></Relationships>
</file>

<file path=ppt/slides/_rels/slide75.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microsoft.com/office/2007/relationships/hdphoto" Target="../media/hdphoto5.wdp"/><Relationship Id="rId3" Type="http://schemas.openxmlformats.org/officeDocument/2006/relationships/image" Target="../media/image1.jpeg"/><Relationship Id="rId21" Type="http://schemas.microsoft.com/office/2007/relationships/hdphoto" Target="../media/hdphoto3.wdp"/><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image" Target="../media/image9.png"/><Relationship Id="rId2" Type="http://schemas.openxmlformats.org/officeDocument/2006/relationships/notesSlide" Target="../notesSlides/notesSlide75.xml"/><Relationship Id="rId16" Type="http://schemas.openxmlformats.org/officeDocument/2006/relationships/image" Target="../media/image19.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image" Target="../media/image7.png"/><Relationship Id="rId10" Type="http://schemas.openxmlformats.org/officeDocument/2006/relationships/image" Target="../media/image10.png"/><Relationship Id="rId19" Type="http://schemas.openxmlformats.org/officeDocument/2006/relationships/slide" Target="slide78.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slide" Target="slide70.xml"/></Relationships>
</file>

<file path=ppt/slides/_rels/slide76.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microsoft.com/office/2007/relationships/hdphoto" Target="../media/hdphoto5.wdp"/><Relationship Id="rId26" Type="http://schemas.openxmlformats.org/officeDocument/2006/relationships/image" Target="../media/image7.png"/><Relationship Id="rId3" Type="http://schemas.openxmlformats.org/officeDocument/2006/relationships/image" Target="../media/image1.jpeg"/><Relationship Id="rId21" Type="http://schemas.openxmlformats.org/officeDocument/2006/relationships/image" Target="../media/image430.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image" Target="../media/image9.png"/><Relationship Id="rId25" Type="http://schemas.openxmlformats.org/officeDocument/2006/relationships/slide" Target="slide70.xml"/><Relationship Id="rId2" Type="http://schemas.openxmlformats.org/officeDocument/2006/relationships/notesSlide" Target="../notesSlides/notesSlide76.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microsoft.com/office/2007/relationships/hdphoto" Target="../media/hdphoto3.wdp"/><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image" Target="../media/image5.png"/><Relationship Id="rId10" Type="http://schemas.openxmlformats.org/officeDocument/2006/relationships/image" Target="../media/image10.png"/><Relationship Id="rId19" Type="http://schemas.openxmlformats.org/officeDocument/2006/relationships/customXml" Target="../ink/ink128.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slide" Target="slide78.xml"/></Relationships>
</file>

<file path=ppt/slides/_rels/slide77.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microsoft.com/office/2007/relationships/hdphoto" Target="../media/hdphoto5.wdp"/><Relationship Id="rId26" Type="http://schemas.microsoft.com/office/2007/relationships/hdphoto" Target="../media/hdphoto3.wdp"/><Relationship Id="rId3" Type="http://schemas.openxmlformats.org/officeDocument/2006/relationships/image" Target="../media/image1.jpeg"/><Relationship Id="rId21" Type="http://schemas.openxmlformats.org/officeDocument/2006/relationships/image" Target="../media/image430.png"/><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image" Target="../media/image9.png"/><Relationship Id="rId25" Type="http://schemas.openxmlformats.org/officeDocument/2006/relationships/image" Target="../media/image5.png"/><Relationship Id="rId2" Type="http://schemas.openxmlformats.org/officeDocument/2006/relationships/notesSlide" Target="../notesSlides/notesSlide77.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24" Type="http://schemas.openxmlformats.org/officeDocument/2006/relationships/slide" Target="slide78.xml"/><Relationship Id="rId5" Type="http://schemas.openxmlformats.org/officeDocument/2006/relationships/image" Target="../media/image3.png"/><Relationship Id="rId15" Type="http://schemas.microsoft.com/office/2007/relationships/hdphoto" Target="../media/hdphoto17.wdp"/><Relationship Id="rId23" Type="http://schemas.openxmlformats.org/officeDocument/2006/relationships/image" Target="../media/image44.png"/><Relationship Id="rId28" Type="http://schemas.openxmlformats.org/officeDocument/2006/relationships/image" Target="../media/image7.png"/><Relationship Id="rId10" Type="http://schemas.openxmlformats.org/officeDocument/2006/relationships/image" Target="../media/image10.png"/><Relationship Id="rId19" Type="http://schemas.openxmlformats.org/officeDocument/2006/relationships/customXml" Target="../ink/ink129.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 Id="rId22" Type="http://schemas.openxmlformats.org/officeDocument/2006/relationships/customXml" Target="../ink/ink130.xml"/><Relationship Id="rId27" Type="http://schemas.openxmlformats.org/officeDocument/2006/relationships/slide" Target="slide70.xml"/></Relationships>
</file>

<file path=ppt/slides/_rels/slide78.xml.rels><?xml version="1.0" encoding="UTF-8" standalone="yes"?>
<Relationships xmlns="http://schemas.openxmlformats.org/package/2006/relationships"><Relationship Id="rId8" Type="http://schemas.openxmlformats.org/officeDocument/2006/relationships/hyperlink" Target="https://www.freeiconspng.com/" TargetMode="External"/><Relationship Id="rId3" Type="http://schemas.openxmlformats.org/officeDocument/2006/relationships/image" Target="../media/image1.jpeg"/><Relationship Id="rId7" Type="http://schemas.openxmlformats.org/officeDocument/2006/relationships/hyperlink" Target="http://simpleicon.com/license-agreement/" TargetMode="External"/><Relationship Id="rId2" Type="http://schemas.openxmlformats.org/officeDocument/2006/relationships/notesSlide" Target="../notesSlides/notesSlide7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s://thenounproject.com/" TargetMode="External"/></Relationships>
</file>

<file path=ppt/slides/_rels/slide8.xml.rels><?xml version="1.0" encoding="UTF-8" standalone="yes"?>
<Relationships xmlns="http://schemas.openxmlformats.org/package/2006/relationships"><Relationship Id="rId8" Type="http://schemas.microsoft.com/office/2007/relationships/hdphoto" Target="../media/hdphoto15.wdp"/><Relationship Id="rId13" Type="http://schemas.openxmlformats.org/officeDocument/2006/relationships/slide" Target="slide11.xml"/><Relationship Id="rId18" Type="http://schemas.openxmlformats.org/officeDocument/2006/relationships/image" Target="../media/image9.png"/><Relationship Id="rId3" Type="http://schemas.openxmlformats.org/officeDocument/2006/relationships/image" Target="../media/image1.jpeg"/><Relationship Id="rId21" Type="http://schemas.openxmlformats.org/officeDocument/2006/relationships/slide" Target="slide78.xml"/><Relationship Id="rId7" Type="http://schemas.openxmlformats.org/officeDocument/2006/relationships/image" Target="../media/image10.png"/><Relationship Id="rId12" Type="http://schemas.microsoft.com/office/2007/relationships/hdphoto" Target="../media/hdphoto17.wdp"/><Relationship Id="rId17" Type="http://schemas.openxmlformats.org/officeDocument/2006/relationships/slide" Target="slide9.xml"/><Relationship Id="rId2" Type="http://schemas.openxmlformats.org/officeDocument/2006/relationships/notesSlide" Target="../notesSlides/notesSlide8.xml"/><Relationship Id="rId16" Type="http://schemas.openxmlformats.org/officeDocument/2006/relationships/image" Target="../media/image14.png"/><Relationship Id="rId20" Type="http://schemas.microsoft.com/office/2007/relationships/hdphoto" Target="../media/hdphoto5.wdp"/><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3.png"/><Relationship Id="rId15" Type="http://schemas.microsoft.com/office/2007/relationships/hdphoto" Target="../media/hdphoto18.wdp"/><Relationship Id="rId23" Type="http://schemas.microsoft.com/office/2007/relationships/hdphoto" Target="../media/hdphoto3.wdp"/><Relationship Id="rId10" Type="http://schemas.microsoft.com/office/2007/relationships/hdphoto" Target="../media/hdphoto16.wdp"/><Relationship Id="rId19" Type="http://schemas.microsoft.com/office/2007/relationships/hdphoto" Target="../media/hdphoto4.wdp"/><Relationship Id="rId4" Type="http://schemas.openxmlformats.org/officeDocument/2006/relationships/image" Target="../media/image2.png"/><Relationship Id="rId9" Type="http://schemas.openxmlformats.org/officeDocument/2006/relationships/image" Target="../media/image11.png"/><Relationship Id="rId14" Type="http://schemas.openxmlformats.org/officeDocument/2006/relationships/image" Target="../media/image13.png"/><Relationship Id="rId22"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microsoft.com/office/2007/relationships/hdphoto" Target="../media/hdphoto18.wdp"/><Relationship Id="rId13" Type="http://schemas.microsoft.com/office/2007/relationships/hdphoto" Target="../media/hdphoto16.wdp"/><Relationship Id="rId18" Type="http://schemas.openxmlformats.org/officeDocument/2006/relationships/slide" Target="slide8.xml"/><Relationship Id="rId3" Type="http://schemas.openxmlformats.org/officeDocument/2006/relationships/image" Target="../media/image1.jpeg"/><Relationship Id="rId21" Type="http://schemas.microsoft.com/office/2007/relationships/hdphoto" Target="../media/hdphoto3.wdp"/><Relationship Id="rId7" Type="http://schemas.openxmlformats.org/officeDocument/2006/relationships/image" Target="../media/image13.png"/><Relationship Id="rId12" Type="http://schemas.openxmlformats.org/officeDocument/2006/relationships/image" Target="../media/image11.png"/><Relationship Id="rId17" Type="http://schemas.openxmlformats.org/officeDocument/2006/relationships/slide" Target="slide10.xml"/><Relationship Id="rId2" Type="http://schemas.openxmlformats.org/officeDocument/2006/relationships/notesSlide" Target="../notesSlides/notesSlide9.xml"/><Relationship Id="rId16" Type="http://schemas.openxmlformats.org/officeDocument/2006/relationships/slide" Target="slide11.xml"/><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5.wdp"/><Relationship Id="rId5" Type="http://schemas.openxmlformats.org/officeDocument/2006/relationships/image" Target="../media/image3.png"/><Relationship Id="rId15" Type="http://schemas.microsoft.com/office/2007/relationships/hdphoto" Target="../media/hdphoto17.wdp"/><Relationship Id="rId10" Type="http://schemas.openxmlformats.org/officeDocument/2006/relationships/image" Target="../media/image10.png"/><Relationship Id="rId19" Type="http://schemas.openxmlformats.org/officeDocument/2006/relationships/slide" Target="slide78.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3946A03E-7342-0C4F-AC00-12759A2E9178}"/>
              </a:ext>
            </a:extLst>
          </p:cNvPr>
          <p:cNvSpPr/>
          <p:nvPr/>
        </p:nvSpPr>
        <p:spPr>
          <a:xfrm>
            <a:off x="942942" y="557927"/>
            <a:ext cx="4114949" cy="5742145"/>
          </a:xfrm>
          <a:prstGeom prst="roundRect">
            <a:avLst>
              <a:gd name="adj" fmla="val 1842"/>
            </a:avLst>
          </a:prstGeom>
          <a:solidFill>
            <a:schemeClr val="tx1">
              <a:lumMod val="85000"/>
              <a:lumOff val="15000"/>
            </a:schemeClr>
          </a:solidFill>
          <a:ln>
            <a:solidFill>
              <a:schemeClr val="dk1">
                <a:alpha val="1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9" name="Picture 8">
            <a:hlinkClick r:id="rId4" action="ppaction://hlinksldjump"/>
            <a:extLst>
              <a:ext uri="{FF2B5EF4-FFF2-40B4-BE49-F238E27FC236}">
                <a16:creationId xmlns:a16="http://schemas.microsoft.com/office/drawing/2014/main" id="{355A1DBE-2AD1-7C4E-8826-B7959913674B}"/>
              </a:ext>
            </a:extLst>
          </p:cNvPr>
          <p:cNvPicPr>
            <a:picLocks noChangeAspect="1"/>
          </p:cNvPicPr>
          <p:nvPr/>
        </p:nvPicPr>
        <p:blipFill>
          <a:blip r:embed="rId5"/>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6"/>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7"/>
          <a:stretch>
            <a:fillRect/>
          </a:stretch>
        </p:blipFill>
        <p:spPr>
          <a:xfrm>
            <a:off x="5175398" y="1169677"/>
            <a:ext cx="124732" cy="277183"/>
          </a:xfrm>
          <a:prstGeom prst="rect">
            <a:avLst/>
          </a:prstGeom>
        </p:spPr>
      </p:pic>
      <p:pic>
        <p:nvPicPr>
          <p:cNvPr id="7" name="Picture 2" descr="switch button 1 icons">
            <a:extLst>
              <a:ext uri="{FF2B5EF4-FFF2-40B4-BE49-F238E27FC236}">
                <a16:creationId xmlns:a16="http://schemas.microsoft.com/office/drawing/2014/main" id="{D998C6A1-1CE6-5D4A-B58E-77870C82E73E}"/>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AC22C60-9AAF-D54F-9D69-F19DCBBB78BB}"/>
              </a:ext>
            </a:extLst>
          </p:cNvPr>
          <p:cNvSpPr txBox="1"/>
          <p:nvPr/>
        </p:nvSpPr>
        <p:spPr>
          <a:xfrm>
            <a:off x="5715000" y="557927"/>
            <a:ext cx="6105294" cy="3416320"/>
          </a:xfrm>
          <a:prstGeom prst="rect">
            <a:avLst/>
          </a:prstGeom>
          <a:noFill/>
        </p:spPr>
        <p:txBody>
          <a:bodyPr wrap="square" rtlCol="0">
            <a:spAutoFit/>
          </a:bodyPr>
          <a:lstStyle/>
          <a:p>
            <a:r>
              <a:rPr lang="en-US" sz="3600" b="1" dirty="0"/>
              <a:t>Welcome!</a:t>
            </a:r>
          </a:p>
          <a:p>
            <a:endParaRPr lang="en-US" dirty="0"/>
          </a:p>
          <a:p>
            <a:r>
              <a:rPr lang="en-US" dirty="0"/>
              <a:t>Click on the power button       to turn on the tablet</a:t>
            </a:r>
          </a:p>
          <a:p>
            <a:endParaRPr lang="en-US" dirty="0"/>
          </a:p>
          <a:p>
            <a:r>
              <a:rPr lang="en-US" dirty="0"/>
              <a:t>Follow the guide and start exploring Readle</a:t>
            </a:r>
          </a:p>
          <a:p>
            <a:endParaRPr lang="en-US" dirty="0"/>
          </a:p>
          <a:p>
            <a:r>
              <a:rPr lang="en-US" dirty="0"/>
              <a:t>If you would like to end the guide and exit the application, you would just need to press the power button again in order to turn off the tablet</a:t>
            </a:r>
          </a:p>
          <a:p>
            <a:endParaRPr lang="en-US" dirty="0"/>
          </a:p>
          <a:p>
            <a:r>
              <a:rPr lang="en-US" dirty="0"/>
              <a:t>Proceed to click on the power button</a:t>
            </a:r>
          </a:p>
        </p:txBody>
      </p:sp>
      <p:pic>
        <p:nvPicPr>
          <p:cNvPr id="12" name="Picture 2" descr="switch button 1 icons">
            <a:extLst>
              <a:ext uri="{FF2B5EF4-FFF2-40B4-BE49-F238E27FC236}">
                <a16:creationId xmlns:a16="http://schemas.microsoft.com/office/drawing/2014/main" id="{C7855E2F-EF2F-984D-9A49-7E712929BBF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82010" y="1432270"/>
            <a:ext cx="239381" cy="239381"/>
          </a:xfrm>
          <a:prstGeom prst="rect">
            <a:avLst/>
          </a:prstGeom>
          <a:noFill/>
          <a:extLst>
            <a:ext uri="{909E8E84-426E-40DD-AFC4-6F175D3DCCD1}">
              <a14:hiddenFill xmlns:a14="http://schemas.microsoft.com/office/drawing/2010/main">
                <a:solidFill>
                  <a:srgbClr val="FFFFFF"/>
                </a:solidFill>
              </a14:hiddenFill>
            </a:ext>
          </a:extLst>
        </p:spPr>
      </p:pic>
      <p:pic>
        <p:nvPicPr>
          <p:cNvPr id="29702" name="Picture 6">
            <a:extLst>
              <a:ext uri="{FF2B5EF4-FFF2-40B4-BE49-F238E27FC236}">
                <a16:creationId xmlns:a16="http://schemas.microsoft.com/office/drawing/2014/main" id="{1BE748D6-B4B6-5742-B971-568D2EB00B9A}"/>
              </a:ext>
            </a:extLst>
          </p:cNvPr>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2450" y="419267"/>
            <a:ext cx="622247" cy="62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70078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1000"/>
                                        <p:tgtEl>
                                          <p:spTgt spid="8">
                                            <p:txEl>
                                              <p:pRg st="2" end="2"/>
                                            </p:txEl>
                                          </p:spTgt>
                                        </p:tgtEl>
                                      </p:cBhvr>
                                    </p:animEffect>
                                  </p:childTnLst>
                                </p:cTn>
                              </p:par>
                              <p:par>
                                <p:cTn id="12" presetID="10" presetClass="entr" presetSubtype="0" fill="hold" nodeType="withEffect">
                                  <p:stCondLst>
                                    <p:cond delay="50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childTnLst>
                                </p:cTn>
                              </p:par>
                            </p:childTnLst>
                          </p:cTn>
                        </p:par>
                        <p:par>
                          <p:cTn id="15" fill="hold">
                            <p:stCondLst>
                              <p:cond delay="3000"/>
                            </p:stCondLst>
                            <p:childTnLst>
                              <p:par>
                                <p:cTn id="16" presetID="10" presetClass="entr" presetSubtype="0" fill="hold" nodeType="afterEffect">
                                  <p:stCondLst>
                                    <p:cond delay="50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1000"/>
                                        <p:tgtEl>
                                          <p:spTgt spid="8">
                                            <p:txEl>
                                              <p:pRg st="4" end="4"/>
                                            </p:txEl>
                                          </p:spTgt>
                                        </p:tgtEl>
                                      </p:cBhvr>
                                    </p:animEffect>
                                  </p:childTnLst>
                                </p:cTn>
                              </p:par>
                            </p:childTnLst>
                          </p:cTn>
                        </p:par>
                        <p:par>
                          <p:cTn id="19" fill="hold">
                            <p:stCondLst>
                              <p:cond delay="4500"/>
                            </p:stCondLst>
                            <p:childTnLst>
                              <p:par>
                                <p:cTn id="20" presetID="10" presetClass="entr" presetSubtype="0" fill="hold" nodeType="afterEffect">
                                  <p:stCondLst>
                                    <p:cond delay="50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1000"/>
                                        <p:tgtEl>
                                          <p:spTgt spid="8">
                                            <p:txEl>
                                              <p:pRg st="6" end="6"/>
                                            </p:txEl>
                                          </p:spTgt>
                                        </p:tgtEl>
                                      </p:cBhvr>
                                    </p:animEffect>
                                  </p:childTnLst>
                                </p:cTn>
                              </p:par>
                            </p:childTnLst>
                          </p:cTn>
                        </p:par>
                        <p:par>
                          <p:cTn id="23" fill="hold">
                            <p:stCondLst>
                              <p:cond delay="6000"/>
                            </p:stCondLst>
                            <p:childTnLst>
                              <p:par>
                                <p:cTn id="24" presetID="10" presetClass="entr" presetSubtype="0" fill="hold" nodeType="afterEffect">
                                  <p:stCondLst>
                                    <p:cond delay="500"/>
                                  </p:stCondLst>
                                  <p:childTnLst>
                                    <p:set>
                                      <p:cBhvr>
                                        <p:cTn id="25" dur="1" fill="hold">
                                          <p:stCondLst>
                                            <p:cond delay="0"/>
                                          </p:stCondLst>
                                        </p:cTn>
                                        <p:tgtEl>
                                          <p:spTgt spid="8">
                                            <p:txEl>
                                              <p:pRg st="8" end="8"/>
                                            </p:txEl>
                                          </p:spTgt>
                                        </p:tgtEl>
                                        <p:attrNameLst>
                                          <p:attrName>style.visibility</p:attrName>
                                        </p:attrNameLst>
                                      </p:cBhvr>
                                      <p:to>
                                        <p:strVal val="visible"/>
                                      </p:to>
                                    </p:set>
                                    <p:animEffect transition="in" filter="fade">
                                      <p:cBhvr>
                                        <p:cTn id="26" dur="1000"/>
                                        <p:tgtEl>
                                          <p:spTgt spid="8">
                                            <p:txEl>
                                              <p:pRg st="8" end="8"/>
                                            </p:txEl>
                                          </p:spTgt>
                                        </p:tgtEl>
                                      </p:cBhvr>
                                    </p:animEffect>
                                  </p:childTnLst>
                                </p:cTn>
                              </p:par>
                            </p:childTnLst>
                          </p:cTn>
                        </p:par>
                        <p:par>
                          <p:cTn id="27" fill="hold">
                            <p:stCondLst>
                              <p:cond delay="7500"/>
                            </p:stCondLst>
                            <p:childTnLst>
                              <p:par>
                                <p:cTn id="28" presetID="10" presetClass="entr" presetSubtype="0" fill="hold" nodeType="afterEffect">
                                  <p:stCondLst>
                                    <p:cond delay="500"/>
                                  </p:stCondLst>
                                  <p:childTnLst>
                                    <p:set>
                                      <p:cBhvr>
                                        <p:cTn id="29" dur="1" fill="hold">
                                          <p:stCondLst>
                                            <p:cond delay="0"/>
                                          </p:stCondLst>
                                        </p:cTn>
                                        <p:tgtEl>
                                          <p:spTgt spid="29702"/>
                                        </p:tgtEl>
                                        <p:attrNameLst>
                                          <p:attrName>style.visibility</p:attrName>
                                        </p:attrNameLst>
                                      </p:cBhvr>
                                      <p:to>
                                        <p:strVal val="visible"/>
                                      </p:to>
                                    </p:set>
                                    <p:animEffect transition="in" filter="fade">
                                      <p:cBhvr>
                                        <p:cTn id="30" dur="10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mt="50000"/>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FC0681EF-A3C8-514E-9B6E-87F09B6F0911}"/>
              </a:ext>
            </a:extLst>
          </p:cNvPr>
          <p:cNvSpPr/>
          <p:nvPr/>
        </p:nvSpPr>
        <p:spPr>
          <a:xfrm>
            <a:off x="1048435" y="943125"/>
            <a:ext cx="3919167" cy="4994192"/>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a:hlinkClick r:id="rId16" action="ppaction://hlinksldjump"/>
            <a:extLst>
              <a:ext uri="{FF2B5EF4-FFF2-40B4-BE49-F238E27FC236}">
                <a16:creationId xmlns:a16="http://schemas.microsoft.com/office/drawing/2014/main" id="{93D4C7DF-CA95-CF48-879B-9037557620E1}"/>
              </a:ext>
            </a:extLst>
          </p:cNvPr>
          <p:cNvSpPr/>
          <p:nvPr/>
        </p:nvSpPr>
        <p:spPr>
          <a:xfrm rot="2743405">
            <a:off x="4712650" y="107119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B6EAD561-DA13-5346-BC9E-CCEAA3697FBE}"/>
              </a:ext>
            </a:extLst>
          </p:cNvPr>
          <p:cNvSpPr/>
          <p:nvPr/>
        </p:nvSpPr>
        <p:spPr>
          <a:xfrm>
            <a:off x="4992731" y="1671865"/>
            <a:ext cx="45719" cy="781981"/>
          </a:xfrm>
          <a:prstGeom prst="roundRect">
            <a:avLst/>
          </a:prstGeom>
          <a:solidFill>
            <a:srgbClr val="0ED7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101A48C-122E-5048-8A50-23CD1FFFD0C6}"/>
              </a:ext>
            </a:extLst>
          </p:cNvPr>
          <p:cNvSpPr txBox="1"/>
          <p:nvPr/>
        </p:nvSpPr>
        <p:spPr>
          <a:xfrm>
            <a:off x="1668564" y="2062855"/>
            <a:ext cx="2641588" cy="2246769"/>
          </a:xfrm>
          <a:prstGeom prst="rect">
            <a:avLst/>
          </a:prstGeom>
          <a:noFill/>
        </p:spPr>
        <p:txBody>
          <a:bodyPr wrap="square" rtlCol="0">
            <a:spAutoFit/>
          </a:bodyPr>
          <a:lstStyle/>
          <a:p>
            <a:pPr algn="ctr"/>
            <a:r>
              <a:rPr lang="en-US" sz="1400" dirty="0">
                <a:solidFill>
                  <a:srgbClr val="028D79"/>
                </a:solidFill>
              </a:rPr>
              <a:t>Bottom Tab Bar:</a:t>
            </a:r>
          </a:p>
          <a:p>
            <a:pPr algn="ctr"/>
            <a:r>
              <a:rPr lang="en-US" sz="1400" dirty="0">
                <a:solidFill>
                  <a:schemeClr val="bg1">
                    <a:lumMod val="65000"/>
                  </a:schemeClr>
                </a:solidFill>
              </a:rPr>
              <a:t>Navigate to the main components of Readle: </a:t>
            </a:r>
          </a:p>
          <a:p>
            <a:endParaRPr lang="en-US" sz="1400" dirty="0">
              <a:solidFill>
                <a:schemeClr val="bg1">
                  <a:lumMod val="65000"/>
                </a:schemeClr>
              </a:solidFill>
            </a:endParaRPr>
          </a:p>
          <a:p>
            <a:pPr marL="228600" indent="-228600">
              <a:buAutoNum type="arabicPeriod"/>
            </a:pPr>
            <a:r>
              <a:rPr lang="en-US" sz="1400" dirty="0">
                <a:solidFill>
                  <a:schemeClr val="bg1">
                    <a:lumMod val="65000"/>
                  </a:schemeClr>
                </a:solidFill>
              </a:rPr>
              <a:t>Store: Allows user to search for books</a:t>
            </a:r>
          </a:p>
          <a:p>
            <a:pPr marL="228600" indent="-228600">
              <a:buAutoNum type="arabicPeriod"/>
            </a:pPr>
            <a:r>
              <a:rPr lang="en-US" sz="1400" dirty="0">
                <a:solidFill>
                  <a:schemeClr val="bg1">
                    <a:lumMod val="65000"/>
                  </a:schemeClr>
                </a:solidFill>
              </a:rPr>
              <a:t>Read: Allows user to read added books</a:t>
            </a:r>
          </a:p>
          <a:p>
            <a:pPr marL="228600" indent="-228600">
              <a:buAutoNum type="arabicPeriod"/>
            </a:pPr>
            <a:r>
              <a:rPr lang="en-US" sz="1400" dirty="0">
                <a:solidFill>
                  <a:schemeClr val="bg1">
                    <a:lumMod val="65000"/>
                  </a:schemeClr>
                </a:solidFill>
              </a:rPr>
              <a:t>Bookmarks: Allows user to access saved bookmarks</a:t>
            </a:r>
          </a:p>
        </p:txBody>
      </p:sp>
      <p:sp>
        <p:nvSpPr>
          <p:cNvPr id="23" name="Rounded Rectangle 22">
            <a:extLst>
              <a:ext uri="{FF2B5EF4-FFF2-40B4-BE49-F238E27FC236}">
                <a16:creationId xmlns:a16="http://schemas.microsoft.com/office/drawing/2014/main" id="{91575413-A7B7-C74E-9319-DB60C4150951}"/>
              </a:ext>
            </a:extLst>
          </p:cNvPr>
          <p:cNvSpPr/>
          <p:nvPr/>
        </p:nvSpPr>
        <p:spPr>
          <a:xfrm>
            <a:off x="2135316" y="1112575"/>
            <a:ext cx="1708085" cy="442926"/>
          </a:xfrm>
          <a:prstGeom prst="roundRect">
            <a:avLst/>
          </a:prstGeom>
          <a:solidFill>
            <a:srgbClr val="028D79"/>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Readle’s Guide:</a:t>
            </a:r>
          </a:p>
        </p:txBody>
      </p:sp>
      <p:sp>
        <p:nvSpPr>
          <p:cNvPr id="33" name="Oval 32">
            <a:extLst>
              <a:ext uri="{FF2B5EF4-FFF2-40B4-BE49-F238E27FC236}">
                <a16:creationId xmlns:a16="http://schemas.microsoft.com/office/drawing/2014/main" id="{20A80162-A071-E044-B52F-5D86E1C7C2AC}"/>
              </a:ext>
            </a:extLst>
          </p:cNvPr>
          <p:cNvSpPr/>
          <p:nvPr/>
        </p:nvSpPr>
        <p:spPr>
          <a:xfrm>
            <a:off x="2617123" y="5680187"/>
            <a:ext cx="101600" cy="101600"/>
          </a:xfrm>
          <a:prstGeom prst="ellipse">
            <a:avLst/>
          </a:prstGeom>
          <a:solidFill>
            <a:schemeClr val="bg1"/>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CFFFC9F-E107-6B4A-BBCF-49544B75BD02}"/>
              </a:ext>
            </a:extLst>
          </p:cNvPr>
          <p:cNvSpPr/>
          <p:nvPr/>
        </p:nvSpPr>
        <p:spPr>
          <a:xfrm>
            <a:off x="2898815" y="5679334"/>
            <a:ext cx="101600" cy="101600"/>
          </a:xfrm>
          <a:prstGeom prst="ellipse">
            <a:avLst/>
          </a:prstGeom>
          <a:solidFill>
            <a:schemeClr val="bg1"/>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526A510-C908-EC43-B135-E0A060456561}"/>
              </a:ext>
            </a:extLst>
          </p:cNvPr>
          <p:cNvSpPr/>
          <p:nvPr/>
        </p:nvSpPr>
        <p:spPr>
          <a:xfrm>
            <a:off x="3180507" y="5679334"/>
            <a:ext cx="101600" cy="101600"/>
          </a:xfrm>
          <a:prstGeom prst="ellipse">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hlinkClick r:id="rId17" action="ppaction://hlinksldjump"/>
            <a:extLst>
              <a:ext uri="{FF2B5EF4-FFF2-40B4-BE49-F238E27FC236}">
                <a16:creationId xmlns:a16="http://schemas.microsoft.com/office/drawing/2014/main" id="{AB689131-5918-694D-80F3-2519AB9B39FC}"/>
              </a:ext>
            </a:extLst>
          </p:cNvPr>
          <p:cNvSpPr/>
          <p:nvPr/>
        </p:nvSpPr>
        <p:spPr>
          <a:xfrm>
            <a:off x="1266005" y="5486104"/>
            <a:ext cx="851856" cy="306109"/>
          </a:xfrm>
          <a:prstGeom prst="roundRect">
            <a:avLst/>
          </a:prstGeom>
          <a:solidFill>
            <a:srgbClr val="028D79"/>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34" name="Rounded Rectangle 33">
            <a:extLst>
              <a:ext uri="{FF2B5EF4-FFF2-40B4-BE49-F238E27FC236}">
                <a16:creationId xmlns:a16="http://schemas.microsoft.com/office/drawing/2014/main" id="{1F89D34B-C29C-5745-8277-B12F7FA1F5FB}"/>
              </a:ext>
            </a:extLst>
          </p:cNvPr>
          <p:cNvSpPr/>
          <p:nvPr/>
        </p:nvSpPr>
        <p:spPr>
          <a:xfrm rot="10800000">
            <a:off x="1657507" y="4487813"/>
            <a:ext cx="264158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descr="Line Logo clipart - Retail, Rectangle, Square, transparent clip art">
            <a:extLst>
              <a:ext uri="{FF2B5EF4-FFF2-40B4-BE49-F238E27FC236}">
                <a16:creationId xmlns:a16="http://schemas.microsoft.com/office/drawing/2014/main" id="{1306696B-BFAB-8B49-93ED-EE3F598CF9FA}"/>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055717" y="4533669"/>
            <a:ext cx="158252" cy="19495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Clip art,Line,Graphics,Black-and-white,Symbol #235073 - Free Icon Library">
            <a:extLst>
              <a:ext uri="{FF2B5EF4-FFF2-40B4-BE49-F238E27FC236}">
                <a16:creationId xmlns:a16="http://schemas.microsoft.com/office/drawing/2014/main" id="{17ADB0CD-0C25-FE4B-8FF4-62ADA5210D21}"/>
              </a:ext>
            </a:extLst>
          </p:cNvPr>
          <p:cNvPicPr>
            <a:picLocks noChangeAspect="1" noChangeArrowheads="1"/>
          </p:cNvPicPr>
          <p:nvPr/>
        </p:nvPicPr>
        <p:blipFill>
          <a:blip r:embed="rId12">
            <a:alphaModFix amt="50000"/>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66721" y="4520716"/>
            <a:ext cx="168767" cy="20790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a:extLst>
              <a:ext uri="{FF2B5EF4-FFF2-40B4-BE49-F238E27FC236}">
                <a16:creationId xmlns:a16="http://schemas.microsoft.com/office/drawing/2014/main" id="{F18E696A-A657-3047-BDC8-B9B93BD8701E}"/>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3688240" y="4464322"/>
            <a:ext cx="236089" cy="299963"/>
          </a:xfrm>
          <a:prstGeom prst="rect">
            <a:avLst/>
          </a:prstGeom>
          <a:noFill/>
          <a:extLst>
            <a:ext uri="{909E8E84-426E-40DD-AFC4-6F175D3DCCD1}">
              <a14:hiddenFill xmlns:a14="http://schemas.microsoft.com/office/drawing/2010/main">
                <a:solidFill>
                  <a:srgbClr val="FFFFFF"/>
                </a:solidFill>
              </a14:hiddenFill>
            </a:ext>
          </a:extLst>
        </p:spPr>
      </p:pic>
      <p:sp>
        <p:nvSpPr>
          <p:cNvPr id="39" name="Rounded Rectangle 38">
            <a:hlinkClick r:id="rId16" action="ppaction://hlinksldjump"/>
            <a:extLst>
              <a:ext uri="{FF2B5EF4-FFF2-40B4-BE49-F238E27FC236}">
                <a16:creationId xmlns:a16="http://schemas.microsoft.com/office/drawing/2014/main" id="{A12300DA-1F18-AC4E-9248-37FA37A1236C}"/>
              </a:ext>
            </a:extLst>
          </p:cNvPr>
          <p:cNvSpPr/>
          <p:nvPr/>
        </p:nvSpPr>
        <p:spPr>
          <a:xfrm>
            <a:off x="3916914" y="5474825"/>
            <a:ext cx="851856" cy="306109"/>
          </a:xfrm>
          <a:prstGeom prst="roundRect">
            <a:avLst/>
          </a:prstGeom>
          <a:solidFill>
            <a:srgbClr val="028D79"/>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Done</a:t>
            </a:r>
          </a:p>
        </p:txBody>
      </p:sp>
      <p:sp>
        <p:nvSpPr>
          <p:cNvPr id="31" name="TextBox 30">
            <a:extLst>
              <a:ext uri="{FF2B5EF4-FFF2-40B4-BE49-F238E27FC236}">
                <a16:creationId xmlns:a16="http://schemas.microsoft.com/office/drawing/2014/main" id="{055A5D93-71F4-204D-A3F6-7F82D5629F5F}"/>
              </a:ext>
            </a:extLst>
          </p:cNvPr>
          <p:cNvSpPr txBox="1"/>
          <p:nvPr/>
        </p:nvSpPr>
        <p:spPr>
          <a:xfrm>
            <a:off x="5715000" y="557927"/>
            <a:ext cx="6105294" cy="3416320"/>
          </a:xfrm>
          <a:prstGeom prst="rect">
            <a:avLst/>
          </a:prstGeom>
          <a:noFill/>
        </p:spPr>
        <p:txBody>
          <a:bodyPr wrap="square" rtlCol="0">
            <a:spAutoFit/>
          </a:bodyPr>
          <a:lstStyle/>
          <a:p>
            <a:r>
              <a:rPr lang="en-US" sz="3600" b="1" dirty="0"/>
              <a:t>Readle Guide</a:t>
            </a:r>
          </a:p>
          <a:p>
            <a:endParaRPr lang="en-US" dirty="0"/>
          </a:p>
          <a:p>
            <a:r>
              <a:rPr lang="en-US" dirty="0"/>
              <a:t>For only first-time users open the application for the first time, Readle’s guide automatically pops up!</a:t>
            </a:r>
          </a:p>
          <a:p>
            <a:endParaRPr lang="en-US" dirty="0"/>
          </a:p>
          <a:p>
            <a:r>
              <a:rPr lang="en-US" dirty="0"/>
              <a:t>Actions:</a:t>
            </a:r>
          </a:p>
          <a:p>
            <a:endParaRPr lang="en-US" dirty="0"/>
          </a:p>
          <a:p>
            <a:r>
              <a:rPr lang="en-US" dirty="0"/>
              <a:t>1. Press               or       to close and carry on with walkthrough</a:t>
            </a:r>
          </a:p>
          <a:p>
            <a:endParaRPr lang="en-US" dirty="0"/>
          </a:p>
          <a:p>
            <a:r>
              <a:rPr lang="en-US" dirty="0"/>
              <a:t>2. Press               to see previous page of guide.</a:t>
            </a:r>
          </a:p>
          <a:p>
            <a:endParaRPr lang="en-US" dirty="0"/>
          </a:p>
        </p:txBody>
      </p:sp>
      <p:sp>
        <p:nvSpPr>
          <p:cNvPr id="38" name="Cross 37">
            <a:hlinkClick r:id="rId16" action="ppaction://hlinksldjump"/>
            <a:extLst>
              <a:ext uri="{FF2B5EF4-FFF2-40B4-BE49-F238E27FC236}">
                <a16:creationId xmlns:a16="http://schemas.microsoft.com/office/drawing/2014/main" id="{23AC4CB8-F509-564F-9313-6DA37B5C561B}"/>
              </a:ext>
            </a:extLst>
          </p:cNvPr>
          <p:cNvSpPr/>
          <p:nvPr/>
        </p:nvSpPr>
        <p:spPr>
          <a:xfrm rot="2743405">
            <a:off x="7588907" y="2796069"/>
            <a:ext cx="219050" cy="21590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FE9E0EAF-DF80-A340-A753-2A8F1892D174}"/>
              </a:ext>
            </a:extLst>
          </p:cNvPr>
          <p:cNvSpPr txBox="1"/>
          <p:nvPr/>
        </p:nvSpPr>
        <p:spPr>
          <a:xfrm>
            <a:off x="6506684" y="3301315"/>
            <a:ext cx="869576" cy="368159"/>
          </a:xfrm>
          <a:prstGeom prst="rect">
            <a:avLst/>
          </a:prstGeom>
          <a:noFill/>
        </p:spPr>
        <p:txBody>
          <a:bodyPr wrap="square" rtlCol="0">
            <a:spAutoFit/>
          </a:bodyPr>
          <a:lstStyle/>
          <a:p>
            <a:r>
              <a:rPr lang="en-US" dirty="0"/>
              <a:t>“Back”</a:t>
            </a:r>
          </a:p>
        </p:txBody>
      </p:sp>
      <p:sp>
        <p:nvSpPr>
          <p:cNvPr id="43" name="TextBox 42">
            <a:extLst>
              <a:ext uri="{FF2B5EF4-FFF2-40B4-BE49-F238E27FC236}">
                <a16:creationId xmlns:a16="http://schemas.microsoft.com/office/drawing/2014/main" id="{6AAEBC1F-5461-1E49-848B-3D262E4BE71A}"/>
              </a:ext>
            </a:extLst>
          </p:cNvPr>
          <p:cNvSpPr txBox="1"/>
          <p:nvPr/>
        </p:nvSpPr>
        <p:spPr>
          <a:xfrm>
            <a:off x="6483203" y="2750239"/>
            <a:ext cx="1054417" cy="369332"/>
          </a:xfrm>
          <a:prstGeom prst="rect">
            <a:avLst/>
          </a:prstGeom>
          <a:noFill/>
        </p:spPr>
        <p:txBody>
          <a:bodyPr wrap="square" rtlCol="0">
            <a:spAutoFit/>
          </a:bodyPr>
          <a:lstStyle/>
          <a:p>
            <a:r>
              <a:rPr lang="en-US" dirty="0"/>
              <a:t>“Done”</a:t>
            </a:r>
          </a:p>
        </p:txBody>
      </p:sp>
      <p:pic>
        <p:nvPicPr>
          <p:cNvPr id="44" name="Picture 43">
            <a:hlinkClick r:id="rId18" action="ppaction://hlinksldjump"/>
            <a:extLst>
              <a:ext uri="{FF2B5EF4-FFF2-40B4-BE49-F238E27FC236}">
                <a16:creationId xmlns:a16="http://schemas.microsoft.com/office/drawing/2014/main" id="{BC774C7E-9F10-BE43-BBB7-E20D02C2F71C}"/>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45" name="Picture 2" descr="switch button 1 icons">
            <a:extLst>
              <a:ext uri="{FF2B5EF4-FFF2-40B4-BE49-F238E27FC236}">
                <a16:creationId xmlns:a16="http://schemas.microsoft.com/office/drawing/2014/main" id="{5D7F3233-BD9C-9942-9BC2-E78DED30FA96}"/>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14502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500"/>
                                  </p:stCondLst>
                                  <p:childTnLst>
                                    <p:animEffect transition="out" filter="fade">
                                      <p:cBhvr>
                                        <p:cTn id="6" dur="1000" tmFilter="0, 0; .2, .5; .8, .5; 1, 0"/>
                                        <p:tgtEl>
                                          <p:spTgt spid="35"/>
                                        </p:tgtEl>
                                      </p:cBhvr>
                                    </p:animEffect>
                                    <p:animScale>
                                      <p:cBhvr>
                                        <p:cTn id="7" dur="500" autoRev="1" fill="hold"/>
                                        <p:tgtEl>
                                          <p:spTgt spid="35"/>
                                        </p:tgtEl>
                                      </p:cBhvr>
                                      <p:by x="105000" y="105000"/>
                                    </p:animScale>
                                  </p:childTnLst>
                                </p:cTn>
                              </p:par>
                              <p:par>
                                <p:cTn id="8" presetID="26" presetClass="emph" presetSubtype="0" fill="hold" nodeType="withEffect">
                                  <p:stCondLst>
                                    <p:cond delay="500"/>
                                  </p:stCondLst>
                                  <p:childTnLst>
                                    <p:animEffect transition="out" filter="fade">
                                      <p:cBhvr>
                                        <p:cTn id="9" dur="1000" tmFilter="0, 0; .2, .5; .8, .5; 1, 0"/>
                                        <p:tgtEl>
                                          <p:spTgt spid="36"/>
                                        </p:tgtEl>
                                      </p:cBhvr>
                                    </p:animEffect>
                                    <p:animScale>
                                      <p:cBhvr>
                                        <p:cTn id="10" dur="500" autoRev="1" fill="hold"/>
                                        <p:tgtEl>
                                          <p:spTgt spid="36"/>
                                        </p:tgtEl>
                                      </p:cBhvr>
                                      <p:by x="105000" y="105000"/>
                                    </p:animScale>
                                  </p:childTnLst>
                                </p:cTn>
                              </p:par>
                              <p:par>
                                <p:cTn id="11" presetID="26" presetClass="emph" presetSubtype="0" fill="hold" nodeType="withEffect">
                                  <p:stCondLst>
                                    <p:cond delay="500"/>
                                  </p:stCondLst>
                                  <p:childTnLst>
                                    <p:animEffect transition="out" filter="fade">
                                      <p:cBhvr>
                                        <p:cTn id="12" dur="1000" tmFilter="0, 0; .2, .5; .8, .5; 1, 0"/>
                                        <p:tgtEl>
                                          <p:spTgt spid="37"/>
                                        </p:tgtEl>
                                      </p:cBhvr>
                                    </p:animEffect>
                                    <p:animScale>
                                      <p:cBhvr>
                                        <p:cTn id="13" dur="500" autoRev="1" fill="hold"/>
                                        <p:tgtEl>
                                          <p:spTgt spid="37"/>
                                        </p:tgtEl>
                                      </p:cBhvr>
                                      <p:by x="105000" y="105000"/>
                                    </p:animScale>
                                  </p:childTnLst>
                                </p:cTn>
                              </p:par>
                              <p:par>
                                <p:cTn id="14" presetID="26" presetClass="emph" presetSubtype="0" fill="hold" grpId="0" nodeType="withEffect">
                                  <p:stCondLst>
                                    <p:cond delay="500"/>
                                  </p:stCondLst>
                                  <p:childTnLst>
                                    <p:animEffect transition="out" filter="fade">
                                      <p:cBhvr>
                                        <p:cTn id="15" dur="1000" tmFilter="0, 0; .2, .5; .8, .5; 1, 0"/>
                                        <p:tgtEl>
                                          <p:spTgt spid="34"/>
                                        </p:tgtEl>
                                      </p:cBhvr>
                                    </p:animEffect>
                                    <p:animScale>
                                      <p:cBhvr>
                                        <p:cTn id="16" dur="50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hlinkClick r:id="rId7" action="ppaction://hlinksldjump"/>
            <a:extLst>
              <a:ext uri="{FF2B5EF4-FFF2-40B4-BE49-F238E27FC236}">
                <a16:creationId xmlns:a16="http://schemas.microsoft.com/office/drawing/2014/main" id="{9CFD618C-D84B-6A4F-A983-924EAE44DBE7}"/>
              </a:ext>
            </a:extLst>
          </p:cNvPr>
          <p:cNvPicPr>
            <a:picLocks noChangeAspect="1" noChangeArrowheads="1"/>
          </p:cNvPicPr>
          <p:nvPr/>
        </p:nvPicPr>
        <p:blipFill>
          <a:blip r:embed="rId8">
            <a:biLevel thresh="25000"/>
            <a:extLst>
              <a:ext uri="{BEBA8EAE-BF5A-486C-A8C5-ECC9F3942E4B}">
                <a14:imgProps xmlns:a14="http://schemas.microsoft.com/office/drawing/2010/main">
                  <a14:imgLayer r:embed="rId9">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10">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hlinkClick r:id="rId13" action="ppaction://hlinksldjump"/>
            <a:extLst>
              <a:ext uri="{FF2B5EF4-FFF2-40B4-BE49-F238E27FC236}">
                <a16:creationId xmlns:a16="http://schemas.microsoft.com/office/drawing/2014/main" id="{BEA2E737-3F62-0B4F-BFEE-206C916C0AA3}"/>
              </a:ext>
            </a:extLst>
          </p:cNvPr>
          <p:cNvPicPr>
            <a:picLocks noChangeAspect="1" noChangeArrowheads="1"/>
          </p:cNvPicPr>
          <p:nvPr/>
        </p:nvPicPr>
        <p:blipFill>
          <a:blip r:embed="rId14">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hlinkClick r:id="rId16" action="ppaction://hlinksldjump"/>
            <a:extLst>
              <a:ext uri="{FF2B5EF4-FFF2-40B4-BE49-F238E27FC236}">
                <a16:creationId xmlns:a16="http://schemas.microsoft.com/office/drawing/2014/main" id="{94A5B352-D989-5246-93D4-BE2D113D3A81}"/>
              </a:ext>
            </a:extLst>
          </p:cNvPr>
          <p:cNvPicPr>
            <a:picLocks noChangeAspect="1" noChangeArrowheads="1"/>
          </p:cNvPicPr>
          <p:nvPr/>
        </p:nvPicPr>
        <p:blipFill>
          <a:blip r:embed="rId17">
            <a:lum bright="70000" contrast="-70000"/>
            <a:alphaModFix amt="50000"/>
            <a:extLst>
              <a:ext uri="{BEBA8EAE-BF5A-486C-A8C5-ECC9F3942E4B}">
                <a14:imgProps xmlns:a14="http://schemas.microsoft.com/office/drawing/2010/main">
                  <a14:imgLayer r:embed="rId1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EFD17418-B47A-A640-ABC6-5AE4D2CB443E}"/>
              </a:ext>
            </a:extLst>
          </p:cNvPr>
          <p:cNvSpPr/>
          <p:nvPr/>
        </p:nvSpPr>
        <p:spPr>
          <a:xfrm>
            <a:off x="1346724" y="1042369"/>
            <a:ext cx="3391042" cy="277152"/>
          </a:xfrm>
          <a:prstGeom prst="roundRect">
            <a:avLst>
              <a:gd name="adj" fmla="val 50000"/>
            </a:avLst>
          </a:prstGeom>
          <a:solidFill>
            <a:srgbClr val="00D3AA"/>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   Top picks            </a:t>
            </a:r>
          </a:p>
        </p:txBody>
      </p:sp>
      <p:cxnSp>
        <p:nvCxnSpPr>
          <p:cNvPr id="8" name="Straight Connector 7">
            <a:extLst>
              <a:ext uri="{FF2B5EF4-FFF2-40B4-BE49-F238E27FC236}">
                <a16:creationId xmlns:a16="http://schemas.microsoft.com/office/drawing/2014/main" id="{906A13E0-1166-DB43-8D6D-2FFE6A60EFFD}"/>
              </a:ext>
            </a:extLst>
          </p:cNvPr>
          <p:cNvCxnSpPr>
            <a:cxnSpLocks/>
          </p:cNvCxnSpPr>
          <p:nvPr/>
        </p:nvCxnSpPr>
        <p:spPr>
          <a:xfrm>
            <a:off x="2458528" y="967431"/>
            <a:ext cx="0" cy="40449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E653C2-DB89-EB47-976B-338E92F7046A}"/>
              </a:ext>
            </a:extLst>
          </p:cNvPr>
          <p:cNvCxnSpPr>
            <a:cxnSpLocks/>
          </p:cNvCxnSpPr>
          <p:nvPr/>
        </p:nvCxnSpPr>
        <p:spPr>
          <a:xfrm>
            <a:off x="3637471" y="947070"/>
            <a:ext cx="0" cy="40449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7E9E64F-A53A-6045-A732-9A89CA41C053}"/>
              </a:ext>
            </a:extLst>
          </p:cNvPr>
          <p:cNvSpPr/>
          <p:nvPr/>
        </p:nvSpPr>
        <p:spPr>
          <a:xfrm>
            <a:off x="1322216" y="1592457"/>
            <a:ext cx="1141473" cy="3275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2E0B1BA-C0D3-164E-BB35-A3F4AB67032D}"/>
              </a:ext>
            </a:extLst>
          </p:cNvPr>
          <p:cNvSpPr/>
          <p:nvPr/>
        </p:nvSpPr>
        <p:spPr>
          <a:xfrm>
            <a:off x="2463689" y="993226"/>
            <a:ext cx="2388270" cy="358335"/>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75000"/>
                  </a:schemeClr>
                </a:solidFill>
              </a:rPr>
              <a:t>      Genre                  Search</a:t>
            </a:r>
          </a:p>
        </p:txBody>
      </p:sp>
      <p:sp>
        <p:nvSpPr>
          <p:cNvPr id="15" name="Rounded Rectangle 14">
            <a:hlinkClick r:id="rId19" action="ppaction://hlinksldjump"/>
            <a:extLst>
              <a:ext uri="{FF2B5EF4-FFF2-40B4-BE49-F238E27FC236}">
                <a16:creationId xmlns:a16="http://schemas.microsoft.com/office/drawing/2014/main" id="{B07CB58F-07FF-CE4F-851A-8DBDE091139E}"/>
              </a:ext>
            </a:extLst>
          </p:cNvPr>
          <p:cNvSpPr/>
          <p:nvPr/>
        </p:nvSpPr>
        <p:spPr>
          <a:xfrm>
            <a:off x="4992731" y="1671865"/>
            <a:ext cx="45719" cy="781981"/>
          </a:xfrm>
          <a:prstGeom prst="roundRect">
            <a:avLst/>
          </a:prstGeom>
          <a:solidFill>
            <a:srgbClr val="0ED7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 Single Corner of Rectangle 15">
            <a:extLst>
              <a:ext uri="{FF2B5EF4-FFF2-40B4-BE49-F238E27FC236}">
                <a16:creationId xmlns:a16="http://schemas.microsoft.com/office/drawing/2014/main" id="{CCC7BBED-8743-FF4A-8768-DCC7544CE44A}"/>
              </a:ext>
            </a:extLst>
          </p:cNvPr>
          <p:cNvSpPr/>
          <p:nvPr/>
        </p:nvSpPr>
        <p:spPr>
          <a:xfrm>
            <a:off x="1216679" y="1837674"/>
            <a:ext cx="749850" cy="949424"/>
          </a:xfrm>
          <a:prstGeom prst="round1Rect">
            <a:avLst/>
          </a:prstGeom>
          <a:solidFill>
            <a:srgbClr val="B9C9C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F1D09051-8CA9-5248-8D98-270D47D45C52}"/>
              </a:ext>
            </a:extLst>
          </p:cNvPr>
          <p:cNvCxnSpPr>
            <a:cxnSpLocks/>
          </p:cNvCxnSpPr>
          <p:nvPr/>
        </p:nvCxnSpPr>
        <p:spPr>
          <a:xfrm>
            <a:off x="1321387" y="1811158"/>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1E3B6A3-73A4-C241-A3C2-E9B9B4B4EEF6}"/>
              </a:ext>
            </a:extLst>
          </p:cNvPr>
          <p:cNvCxnSpPr>
            <a:cxnSpLocks/>
            <a:endCxn id="3" idx="2"/>
          </p:cNvCxnSpPr>
          <p:nvPr/>
        </p:nvCxnSpPr>
        <p:spPr>
          <a:xfrm flipH="1">
            <a:off x="3000415" y="1951395"/>
            <a:ext cx="952546" cy="98351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B914DF6-A1DC-B54C-B488-5AF8F60BAFD2}"/>
              </a:ext>
            </a:extLst>
          </p:cNvPr>
          <p:cNvSpPr txBox="1"/>
          <p:nvPr/>
        </p:nvSpPr>
        <p:spPr>
          <a:xfrm>
            <a:off x="1137812" y="1452825"/>
            <a:ext cx="1610730" cy="369332"/>
          </a:xfrm>
          <a:prstGeom prst="rect">
            <a:avLst/>
          </a:prstGeom>
          <a:noFill/>
        </p:spPr>
        <p:txBody>
          <a:bodyPr wrap="square" rtlCol="0">
            <a:spAutoFit/>
          </a:bodyPr>
          <a:lstStyle/>
          <a:p>
            <a:r>
              <a:rPr lang="en-US" dirty="0"/>
              <a:t>Trending</a:t>
            </a:r>
          </a:p>
        </p:txBody>
      </p:sp>
      <p:sp>
        <p:nvSpPr>
          <p:cNvPr id="52" name="Round Single Corner of Rectangle 51">
            <a:extLst>
              <a:ext uri="{FF2B5EF4-FFF2-40B4-BE49-F238E27FC236}">
                <a16:creationId xmlns:a16="http://schemas.microsoft.com/office/drawing/2014/main" id="{2AE7E5A2-B40A-5D46-A34E-D085833592C3}"/>
              </a:ext>
            </a:extLst>
          </p:cNvPr>
          <p:cNvSpPr/>
          <p:nvPr/>
        </p:nvSpPr>
        <p:spPr>
          <a:xfrm>
            <a:off x="2597496" y="1845107"/>
            <a:ext cx="749850" cy="949424"/>
          </a:xfrm>
          <a:prstGeom prst="round1Rect">
            <a:avLst/>
          </a:prstGeom>
          <a:solidFill>
            <a:srgbClr val="B9C9C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9998FFAD-39E3-4C44-8752-F43F01353F30}"/>
              </a:ext>
            </a:extLst>
          </p:cNvPr>
          <p:cNvCxnSpPr>
            <a:cxnSpLocks/>
          </p:cNvCxnSpPr>
          <p:nvPr/>
        </p:nvCxnSpPr>
        <p:spPr>
          <a:xfrm>
            <a:off x="2716492" y="1818591"/>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Round Single Corner of Rectangle 53">
            <a:extLst>
              <a:ext uri="{FF2B5EF4-FFF2-40B4-BE49-F238E27FC236}">
                <a16:creationId xmlns:a16="http://schemas.microsoft.com/office/drawing/2014/main" id="{DA8042D1-B725-C941-9372-9B2EFB7AE5ED}"/>
              </a:ext>
            </a:extLst>
          </p:cNvPr>
          <p:cNvSpPr/>
          <p:nvPr/>
        </p:nvSpPr>
        <p:spPr>
          <a:xfrm>
            <a:off x="4012191" y="1845107"/>
            <a:ext cx="749850" cy="949424"/>
          </a:xfrm>
          <a:prstGeom prst="round1Rect">
            <a:avLst/>
          </a:prstGeom>
          <a:solidFill>
            <a:srgbClr val="B9C9C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B45A40E7-7104-AD46-AD39-EC4336E0B2B9}"/>
              </a:ext>
            </a:extLst>
          </p:cNvPr>
          <p:cNvCxnSpPr>
            <a:cxnSpLocks/>
          </p:cNvCxnSpPr>
          <p:nvPr/>
        </p:nvCxnSpPr>
        <p:spPr>
          <a:xfrm>
            <a:off x="4131187" y="1818591"/>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Round Single Corner of Rectangle 76">
            <a:extLst>
              <a:ext uri="{FF2B5EF4-FFF2-40B4-BE49-F238E27FC236}">
                <a16:creationId xmlns:a16="http://schemas.microsoft.com/office/drawing/2014/main" id="{16ED6A8B-E75E-6248-8166-674DB99E841D}"/>
              </a:ext>
            </a:extLst>
          </p:cNvPr>
          <p:cNvSpPr/>
          <p:nvPr/>
        </p:nvSpPr>
        <p:spPr>
          <a:xfrm>
            <a:off x="1216679" y="3318032"/>
            <a:ext cx="749850" cy="949424"/>
          </a:xfrm>
          <a:prstGeom prst="round1Rect">
            <a:avLst/>
          </a:prstGeom>
          <a:solidFill>
            <a:srgbClr val="B9C9C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9833050F-1492-C244-9AFA-8C073C3A15CD}"/>
              </a:ext>
            </a:extLst>
          </p:cNvPr>
          <p:cNvCxnSpPr>
            <a:cxnSpLocks/>
          </p:cNvCxnSpPr>
          <p:nvPr/>
        </p:nvCxnSpPr>
        <p:spPr>
          <a:xfrm>
            <a:off x="1321387" y="3291516"/>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C7BA2286-A7BB-A64A-96C3-D6FAA51EA3BD}"/>
              </a:ext>
            </a:extLst>
          </p:cNvPr>
          <p:cNvSpPr txBox="1"/>
          <p:nvPr/>
        </p:nvSpPr>
        <p:spPr>
          <a:xfrm>
            <a:off x="1123524" y="2933183"/>
            <a:ext cx="1610730" cy="369332"/>
          </a:xfrm>
          <a:prstGeom prst="rect">
            <a:avLst/>
          </a:prstGeom>
          <a:noFill/>
        </p:spPr>
        <p:txBody>
          <a:bodyPr wrap="square" rtlCol="0">
            <a:spAutoFit/>
          </a:bodyPr>
          <a:lstStyle/>
          <a:p>
            <a:r>
              <a:rPr lang="en-US" dirty="0"/>
              <a:t>Favorites</a:t>
            </a:r>
          </a:p>
        </p:txBody>
      </p:sp>
      <p:sp>
        <p:nvSpPr>
          <p:cNvPr id="80" name="Round Single Corner of Rectangle 79">
            <a:hlinkClick r:id="rId20" action="ppaction://hlinksldjump"/>
            <a:extLst>
              <a:ext uri="{FF2B5EF4-FFF2-40B4-BE49-F238E27FC236}">
                <a16:creationId xmlns:a16="http://schemas.microsoft.com/office/drawing/2014/main" id="{3E4250FF-B633-4145-8EF6-6526D3A25EA0}"/>
              </a:ext>
            </a:extLst>
          </p:cNvPr>
          <p:cNvSpPr/>
          <p:nvPr/>
        </p:nvSpPr>
        <p:spPr>
          <a:xfrm>
            <a:off x="2597496" y="3325465"/>
            <a:ext cx="749850" cy="949424"/>
          </a:xfrm>
          <a:prstGeom prst="round1Rect">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C++</a:t>
            </a:r>
          </a:p>
        </p:txBody>
      </p:sp>
      <p:cxnSp>
        <p:nvCxnSpPr>
          <p:cNvPr id="81" name="Straight Connector 80">
            <a:extLst>
              <a:ext uri="{FF2B5EF4-FFF2-40B4-BE49-F238E27FC236}">
                <a16:creationId xmlns:a16="http://schemas.microsoft.com/office/drawing/2014/main" id="{4A7C942D-2438-654C-98E8-94DFB29B6263}"/>
              </a:ext>
            </a:extLst>
          </p:cNvPr>
          <p:cNvCxnSpPr>
            <a:cxnSpLocks/>
          </p:cNvCxnSpPr>
          <p:nvPr/>
        </p:nvCxnSpPr>
        <p:spPr>
          <a:xfrm>
            <a:off x="2716492" y="3298949"/>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2" name="Round Single Corner of Rectangle 81">
            <a:extLst>
              <a:ext uri="{FF2B5EF4-FFF2-40B4-BE49-F238E27FC236}">
                <a16:creationId xmlns:a16="http://schemas.microsoft.com/office/drawing/2014/main" id="{6AF20CAE-F494-8944-A1CC-FC20B81638C9}"/>
              </a:ext>
            </a:extLst>
          </p:cNvPr>
          <p:cNvSpPr/>
          <p:nvPr/>
        </p:nvSpPr>
        <p:spPr>
          <a:xfrm>
            <a:off x="4012191" y="3325465"/>
            <a:ext cx="749850" cy="949424"/>
          </a:xfrm>
          <a:prstGeom prst="round1Rect">
            <a:avLst/>
          </a:prstGeom>
          <a:solidFill>
            <a:srgbClr val="B9C9C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DEBB402E-6F6E-7141-AA28-0CB0F612790E}"/>
              </a:ext>
            </a:extLst>
          </p:cNvPr>
          <p:cNvCxnSpPr>
            <a:cxnSpLocks/>
          </p:cNvCxnSpPr>
          <p:nvPr/>
        </p:nvCxnSpPr>
        <p:spPr>
          <a:xfrm>
            <a:off x="4131187" y="3298949"/>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Round Single Corner of Rectangle 90">
            <a:extLst>
              <a:ext uri="{FF2B5EF4-FFF2-40B4-BE49-F238E27FC236}">
                <a16:creationId xmlns:a16="http://schemas.microsoft.com/office/drawing/2014/main" id="{BED31AA9-1653-0C4F-85DC-D79AAB0E90F4}"/>
              </a:ext>
            </a:extLst>
          </p:cNvPr>
          <p:cNvSpPr/>
          <p:nvPr/>
        </p:nvSpPr>
        <p:spPr>
          <a:xfrm>
            <a:off x="1216679" y="4819680"/>
            <a:ext cx="749850" cy="949424"/>
          </a:xfrm>
          <a:prstGeom prst="round1Rect">
            <a:avLst/>
          </a:prstGeom>
          <a:solidFill>
            <a:srgbClr val="B9C9C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9DF0F38F-F590-4348-8A64-1C3F7895307F}"/>
              </a:ext>
            </a:extLst>
          </p:cNvPr>
          <p:cNvCxnSpPr>
            <a:cxnSpLocks/>
          </p:cNvCxnSpPr>
          <p:nvPr/>
        </p:nvCxnSpPr>
        <p:spPr>
          <a:xfrm>
            <a:off x="1321387" y="4793164"/>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131C5FA0-B337-7C45-B2B0-64082D832AF6}"/>
              </a:ext>
            </a:extLst>
          </p:cNvPr>
          <p:cNvSpPr txBox="1"/>
          <p:nvPr/>
        </p:nvSpPr>
        <p:spPr>
          <a:xfrm>
            <a:off x="1123524" y="4434831"/>
            <a:ext cx="1610730" cy="369332"/>
          </a:xfrm>
          <a:prstGeom prst="rect">
            <a:avLst/>
          </a:prstGeom>
          <a:noFill/>
        </p:spPr>
        <p:txBody>
          <a:bodyPr wrap="square" rtlCol="0">
            <a:spAutoFit/>
          </a:bodyPr>
          <a:lstStyle/>
          <a:p>
            <a:r>
              <a:rPr lang="en-US" dirty="0"/>
              <a:t>For you</a:t>
            </a:r>
          </a:p>
        </p:txBody>
      </p:sp>
      <p:sp>
        <p:nvSpPr>
          <p:cNvPr id="94" name="Round Single Corner of Rectangle 93">
            <a:extLst>
              <a:ext uri="{FF2B5EF4-FFF2-40B4-BE49-F238E27FC236}">
                <a16:creationId xmlns:a16="http://schemas.microsoft.com/office/drawing/2014/main" id="{020C4329-4804-B04F-9B0E-EF74A0134887}"/>
              </a:ext>
            </a:extLst>
          </p:cNvPr>
          <p:cNvSpPr/>
          <p:nvPr/>
        </p:nvSpPr>
        <p:spPr>
          <a:xfrm>
            <a:off x="2597496" y="4827113"/>
            <a:ext cx="749850" cy="949424"/>
          </a:xfrm>
          <a:prstGeom prst="round1Rect">
            <a:avLst/>
          </a:prstGeom>
          <a:solidFill>
            <a:srgbClr val="B9C9C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72EE2B7A-7695-F34B-B24A-73943666CD83}"/>
              </a:ext>
            </a:extLst>
          </p:cNvPr>
          <p:cNvCxnSpPr>
            <a:cxnSpLocks/>
          </p:cNvCxnSpPr>
          <p:nvPr/>
        </p:nvCxnSpPr>
        <p:spPr>
          <a:xfrm>
            <a:off x="2716492" y="4800597"/>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Round Single Corner of Rectangle 95">
            <a:extLst>
              <a:ext uri="{FF2B5EF4-FFF2-40B4-BE49-F238E27FC236}">
                <a16:creationId xmlns:a16="http://schemas.microsoft.com/office/drawing/2014/main" id="{69B8750E-4E36-0C47-B85F-84C2903CDBC3}"/>
              </a:ext>
            </a:extLst>
          </p:cNvPr>
          <p:cNvSpPr/>
          <p:nvPr/>
        </p:nvSpPr>
        <p:spPr>
          <a:xfrm>
            <a:off x="4012191" y="4827113"/>
            <a:ext cx="749850" cy="949424"/>
          </a:xfrm>
          <a:prstGeom prst="round1Rect">
            <a:avLst/>
          </a:prstGeom>
          <a:solidFill>
            <a:srgbClr val="B9C9C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ED590F23-C5CD-0741-A1C7-50AE7F706122}"/>
              </a:ext>
            </a:extLst>
          </p:cNvPr>
          <p:cNvCxnSpPr>
            <a:cxnSpLocks/>
          </p:cNvCxnSpPr>
          <p:nvPr/>
        </p:nvCxnSpPr>
        <p:spPr>
          <a:xfrm>
            <a:off x="4131187" y="4800597"/>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0988776-253A-F247-A35B-6C81BC0C056F}"/>
              </a:ext>
            </a:extLst>
          </p:cNvPr>
          <p:cNvSpPr txBox="1"/>
          <p:nvPr/>
        </p:nvSpPr>
        <p:spPr>
          <a:xfrm>
            <a:off x="5715000" y="557927"/>
            <a:ext cx="6105294" cy="4524315"/>
          </a:xfrm>
          <a:prstGeom prst="rect">
            <a:avLst/>
          </a:prstGeom>
          <a:noFill/>
        </p:spPr>
        <p:txBody>
          <a:bodyPr wrap="square" rtlCol="0">
            <a:spAutoFit/>
          </a:bodyPr>
          <a:lstStyle/>
          <a:p>
            <a:r>
              <a:rPr lang="en-US" sz="3600" b="1" dirty="0"/>
              <a:t>Readle Guide – Store Tab</a:t>
            </a:r>
          </a:p>
          <a:p>
            <a:endParaRPr lang="en-US" dirty="0"/>
          </a:p>
          <a:p>
            <a:r>
              <a:rPr lang="en-US" dirty="0"/>
              <a:t>This is the store tab – this is the place users will be able to find the books that they desire to read. It is organized by top picks and genres. User is also allowed to directly search for their book desired</a:t>
            </a:r>
          </a:p>
          <a:p>
            <a:endParaRPr lang="en-US" dirty="0"/>
          </a:p>
          <a:p>
            <a:r>
              <a:rPr lang="en-US" dirty="0"/>
              <a:t>Actions:</a:t>
            </a:r>
          </a:p>
          <a:p>
            <a:endParaRPr lang="en-US" dirty="0"/>
          </a:p>
          <a:p>
            <a:r>
              <a:rPr lang="en-US" dirty="0"/>
              <a:t>1. Click on the tool bar to open tool bar and view its functions</a:t>
            </a:r>
          </a:p>
          <a:p>
            <a:endParaRPr lang="en-US" dirty="0"/>
          </a:p>
          <a:p>
            <a:r>
              <a:rPr lang="en-US" dirty="0"/>
              <a:t>2. Click on the “C++” book to view book and proceed to add book to shelf</a:t>
            </a:r>
          </a:p>
          <a:p>
            <a:endParaRPr lang="en-US" dirty="0"/>
          </a:p>
          <a:p>
            <a:r>
              <a:rPr lang="en-US" dirty="0"/>
              <a:t>3. Click on the           to open the instructions again</a:t>
            </a:r>
          </a:p>
        </p:txBody>
      </p:sp>
      <p:pic>
        <p:nvPicPr>
          <p:cNvPr id="58" name="Picture 6">
            <a:extLst>
              <a:ext uri="{FF2B5EF4-FFF2-40B4-BE49-F238E27FC236}">
                <a16:creationId xmlns:a16="http://schemas.microsoft.com/office/drawing/2014/main" id="{36156315-0B85-DA4A-B1CB-FF3ADDB8D007}"/>
              </a:ext>
            </a:extLst>
          </p:cNvPr>
          <p:cNvPicPr>
            <a:picLocks noChangeAspect="1" noChangeArrowheads="1"/>
          </p:cNvPicPr>
          <p:nvPr/>
        </p:nvPicPr>
        <p:blipFill>
          <a:blip r:embed="rId21">
            <a:duotone>
              <a:schemeClr val="bg2">
                <a:shade val="45000"/>
                <a:satMod val="135000"/>
              </a:schemeClr>
              <a:prstClr val="white"/>
            </a:duotone>
            <a:extLst>
              <a:ext uri="{BEBA8EAE-BF5A-486C-A8C5-ECC9F3942E4B}">
                <a14:imgProps xmlns:a14="http://schemas.microsoft.com/office/drawing/2010/main">
                  <a14:imgLayer r:embed="rId22">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2966618" y="3976732"/>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a:extLst>
              <a:ext uri="{FF2B5EF4-FFF2-40B4-BE49-F238E27FC236}">
                <a16:creationId xmlns:a16="http://schemas.microsoft.com/office/drawing/2014/main" id="{418AE2AB-27E1-9F4F-AF7C-2660D51C9843}"/>
              </a:ext>
            </a:extLst>
          </p:cNvPr>
          <p:cNvPicPr>
            <a:picLocks noChangeAspect="1" noChangeArrowheads="1"/>
          </p:cNvPicPr>
          <p:nvPr/>
        </p:nvPicPr>
        <p:blipFill>
          <a:blip r:embed="rId21">
            <a:duotone>
              <a:schemeClr val="bg2">
                <a:shade val="45000"/>
                <a:satMod val="135000"/>
              </a:schemeClr>
              <a:prstClr val="white"/>
            </a:duotone>
            <a:extLst>
              <a:ext uri="{BEBA8EAE-BF5A-486C-A8C5-ECC9F3942E4B}">
                <a14:imgProps xmlns:a14="http://schemas.microsoft.com/office/drawing/2010/main">
                  <a14:imgLayer r:embed="rId22">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881690" y="2038903"/>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56" name="Rounded Rectangle 55">
            <a:extLst>
              <a:ext uri="{FF2B5EF4-FFF2-40B4-BE49-F238E27FC236}">
                <a16:creationId xmlns:a16="http://schemas.microsoft.com/office/drawing/2014/main" id="{A6AB6D94-5AE4-9A49-8A4C-E1D07294B28F}"/>
              </a:ext>
            </a:extLst>
          </p:cNvPr>
          <p:cNvSpPr/>
          <p:nvPr/>
        </p:nvSpPr>
        <p:spPr>
          <a:xfrm>
            <a:off x="7224777" y="4688472"/>
            <a:ext cx="30646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6">
            <a:extLst>
              <a:ext uri="{FF2B5EF4-FFF2-40B4-BE49-F238E27FC236}">
                <a16:creationId xmlns:a16="http://schemas.microsoft.com/office/drawing/2014/main" id="{D37BDCB0-FECE-1C4D-B4B8-F0C7F24E1588}"/>
              </a:ext>
            </a:extLst>
          </p:cNvPr>
          <p:cNvPicPr>
            <a:picLocks noChangeAspect="1" noChangeArrowheads="1"/>
          </p:cNvPicPr>
          <p:nvPr/>
        </p:nvPicPr>
        <p:blipFill>
          <a:blip r:embed="rId21">
            <a:duotone>
              <a:schemeClr val="bg2">
                <a:shade val="45000"/>
                <a:satMod val="135000"/>
              </a:schemeClr>
              <a:prstClr val="white"/>
            </a:duotone>
            <a:extLst>
              <a:ext uri="{BEBA8EAE-BF5A-486C-A8C5-ECC9F3942E4B}">
                <a14:imgProps xmlns:a14="http://schemas.microsoft.com/office/drawing/2010/main">
                  <a14:imgLayer r:embed="rId22">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327634" y="729668"/>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a:hlinkClick r:id="rId7" action="ppaction://hlinksldjump"/>
            <a:extLst>
              <a:ext uri="{FF2B5EF4-FFF2-40B4-BE49-F238E27FC236}">
                <a16:creationId xmlns:a16="http://schemas.microsoft.com/office/drawing/2014/main" id="{D0DC67E0-D838-3A45-9F74-CFA90A4374C8}"/>
              </a:ext>
            </a:extLst>
          </p:cNvPr>
          <p:cNvPicPr>
            <a:picLocks noChangeAspect="1" noChangeArrowheads="1"/>
          </p:cNvPicPr>
          <p:nvPr/>
        </p:nvPicPr>
        <p:blipFill>
          <a:blip r:embed="rId8">
            <a:biLevel thresh="25000"/>
            <a:extLst>
              <a:ext uri="{BEBA8EAE-BF5A-486C-A8C5-ECC9F3942E4B}">
                <a14:imgProps xmlns:a14="http://schemas.microsoft.com/office/drawing/2010/main">
                  <a14:imgLayer r:embed="rId9">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257095" y="4699202"/>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a:extLst>
              <a:ext uri="{FF2B5EF4-FFF2-40B4-BE49-F238E27FC236}">
                <a16:creationId xmlns:a16="http://schemas.microsoft.com/office/drawing/2014/main" id="{2FEDB039-2F60-EC48-B587-8F3AB783439C}"/>
              </a:ext>
            </a:extLst>
          </p:cNvPr>
          <p:cNvPicPr>
            <a:picLocks noChangeAspect="1" noChangeArrowheads="1"/>
          </p:cNvPicPr>
          <p:nvPr/>
        </p:nvPicPr>
        <p:blipFill>
          <a:blip r:embed="rId21">
            <a:duotone>
              <a:schemeClr val="bg2">
                <a:shade val="45000"/>
                <a:satMod val="135000"/>
              </a:schemeClr>
              <a:prstClr val="white"/>
            </a:duotone>
            <a:extLst>
              <a:ext uri="{BEBA8EAE-BF5A-486C-A8C5-ECC9F3942E4B}">
                <a14:imgProps xmlns:a14="http://schemas.microsoft.com/office/drawing/2010/main">
                  <a14:imgLayer r:embed="rId22">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2914254" y="6214443"/>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a:extLst>
              <a:ext uri="{FF2B5EF4-FFF2-40B4-BE49-F238E27FC236}">
                <a16:creationId xmlns:a16="http://schemas.microsoft.com/office/drawing/2014/main" id="{233C4BB1-2607-4443-9B1D-695B68A1F39C}"/>
              </a:ext>
            </a:extLst>
          </p:cNvPr>
          <p:cNvPicPr>
            <a:picLocks noChangeAspect="1" noChangeArrowheads="1"/>
          </p:cNvPicPr>
          <p:nvPr/>
        </p:nvPicPr>
        <p:blipFill>
          <a:blip r:embed="rId21">
            <a:duotone>
              <a:schemeClr val="bg2">
                <a:shade val="45000"/>
                <a:satMod val="135000"/>
              </a:schemeClr>
              <a:prstClr val="white"/>
            </a:duotone>
            <a:extLst>
              <a:ext uri="{BEBA8EAE-BF5A-486C-A8C5-ECC9F3942E4B}">
                <a14:imgProps xmlns:a14="http://schemas.microsoft.com/office/drawing/2010/main">
                  <a14:imgLayer r:embed="rId22">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245158" y="6196394"/>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a:hlinkClick r:id="rId23" action="ppaction://hlinksldjump"/>
            <a:extLst>
              <a:ext uri="{FF2B5EF4-FFF2-40B4-BE49-F238E27FC236}">
                <a16:creationId xmlns:a16="http://schemas.microsoft.com/office/drawing/2014/main" id="{DD82D283-E034-3A43-9BEC-3B7F28379C20}"/>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2" name="Picture 2" descr="switch button 1 icons">
            <a:extLst>
              <a:ext uri="{FF2B5EF4-FFF2-40B4-BE49-F238E27FC236}">
                <a16:creationId xmlns:a16="http://schemas.microsoft.com/office/drawing/2014/main" id="{B2C5EC1F-8135-9C47-8177-06321ECEF4F4}"/>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22450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1000"/>
                                        <p:tgtEl>
                                          <p:spTgt spid="45">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45">
                                            <p:txEl>
                                              <p:pRg st="2" end="2"/>
                                            </p:txEl>
                                          </p:spTgt>
                                        </p:tgtEl>
                                        <p:attrNameLst>
                                          <p:attrName>style.visibility</p:attrName>
                                        </p:attrNameLst>
                                      </p:cBhvr>
                                      <p:to>
                                        <p:strVal val="visible"/>
                                      </p:to>
                                    </p:set>
                                    <p:animEffect transition="in" filter="fade">
                                      <p:cBhvr>
                                        <p:cTn id="11" dur="1000"/>
                                        <p:tgtEl>
                                          <p:spTgt spid="45">
                                            <p:txEl>
                                              <p:pRg st="2" end="2"/>
                                            </p:txEl>
                                          </p:spTgt>
                                        </p:tgtEl>
                                      </p:cBhvr>
                                    </p:animEffect>
                                  </p:childTnLst>
                                </p:cTn>
                              </p:par>
                            </p:childTnLst>
                          </p:cTn>
                        </p:par>
                        <p:par>
                          <p:cTn id="12" fill="hold">
                            <p:stCondLst>
                              <p:cond delay="3000"/>
                            </p:stCondLst>
                            <p:childTnLst>
                              <p:par>
                                <p:cTn id="13" presetID="10" presetClass="entr" presetSubtype="0" fill="hold" nodeType="afterEffect">
                                  <p:stCondLst>
                                    <p:cond delay="0"/>
                                  </p:stCondLst>
                                  <p:childTnLst>
                                    <p:set>
                                      <p:cBhvr>
                                        <p:cTn id="14" dur="1" fill="hold">
                                          <p:stCondLst>
                                            <p:cond delay="0"/>
                                          </p:stCondLst>
                                        </p:cTn>
                                        <p:tgtEl>
                                          <p:spTgt spid="45">
                                            <p:txEl>
                                              <p:pRg st="4" end="4"/>
                                            </p:txEl>
                                          </p:spTgt>
                                        </p:tgtEl>
                                        <p:attrNameLst>
                                          <p:attrName>style.visibility</p:attrName>
                                        </p:attrNameLst>
                                      </p:cBhvr>
                                      <p:to>
                                        <p:strVal val="visible"/>
                                      </p:to>
                                    </p:set>
                                    <p:animEffect transition="in" filter="fade">
                                      <p:cBhvr>
                                        <p:cTn id="15" dur="1000"/>
                                        <p:tgtEl>
                                          <p:spTgt spid="45">
                                            <p:txEl>
                                              <p:pRg st="4" end="4"/>
                                            </p:txEl>
                                          </p:spTgt>
                                        </p:tgtEl>
                                      </p:cBhvr>
                                    </p:animEffect>
                                  </p:childTnLst>
                                </p:cTn>
                              </p:par>
                            </p:childTnLst>
                          </p:cTn>
                        </p:par>
                        <p:par>
                          <p:cTn id="16" fill="hold">
                            <p:stCondLst>
                              <p:cond delay="4000"/>
                            </p:stCondLst>
                            <p:childTnLst>
                              <p:par>
                                <p:cTn id="17" presetID="10" presetClass="entr" presetSubtype="0" fill="hold" nodeType="afterEffect">
                                  <p:stCondLst>
                                    <p:cond delay="500"/>
                                  </p:stCondLst>
                                  <p:childTnLst>
                                    <p:set>
                                      <p:cBhvr>
                                        <p:cTn id="18" dur="1" fill="hold">
                                          <p:stCondLst>
                                            <p:cond delay="0"/>
                                          </p:stCondLst>
                                        </p:cTn>
                                        <p:tgtEl>
                                          <p:spTgt spid="45">
                                            <p:txEl>
                                              <p:pRg st="6" end="6"/>
                                            </p:txEl>
                                          </p:spTgt>
                                        </p:tgtEl>
                                        <p:attrNameLst>
                                          <p:attrName>style.visibility</p:attrName>
                                        </p:attrNameLst>
                                      </p:cBhvr>
                                      <p:to>
                                        <p:strVal val="visible"/>
                                      </p:to>
                                    </p:set>
                                    <p:animEffect transition="in" filter="fade">
                                      <p:cBhvr>
                                        <p:cTn id="19" dur="1000"/>
                                        <p:tgtEl>
                                          <p:spTgt spid="45">
                                            <p:txEl>
                                              <p:pRg st="6" end="6"/>
                                            </p:txEl>
                                          </p:spTgt>
                                        </p:tgtEl>
                                      </p:cBhvr>
                                    </p:animEffect>
                                  </p:childTnLst>
                                </p:cTn>
                              </p:par>
                            </p:childTnLst>
                          </p:cTn>
                        </p:par>
                        <p:par>
                          <p:cTn id="20" fill="hold">
                            <p:stCondLst>
                              <p:cond delay="5500"/>
                            </p:stCondLst>
                            <p:childTnLst>
                              <p:par>
                                <p:cTn id="21" presetID="10" presetClass="entr" presetSubtype="0" fill="hold" nodeType="afterEffect">
                                  <p:stCondLst>
                                    <p:cond delay="500"/>
                                  </p:stCondLst>
                                  <p:childTnLst>
                                    <p:set>
                                      <p:cBhvr>
                                        <p:cTn id="22" dur="1" fill="hold">
                                          <p:stCondLst>
                                            <p:cond delay="0"/>
                                          </p:stCondLst>
                                        </p:cTn>
                                        <p:tgtEl>
                                          <p:spTgt spid="45">
                                            <p:txEl>
                                              <p:pRg st="8" end="8"/>
                                            </p:txEl>
                                          </p:spTgt>
                                        </p:tgtEl>
                                        <p:attrNameLst>
                                          <p:attrName>style.visibility</p:attrName>
                                        </p:attrNameLst>
                                      </p:cBhvr>
                                      <p:to>
                                        <p:strVal val="visible"/>
                                      </p:to>
                                    </p:set>
                                    <p:animEffect transition="in" filter="fade">
                                      <p:cBhvr>
                                        <p:cTn id="23" dur="1000"/>
                                        <p:tgtEl>
                                          <p:spTgt spid="45">
                                            <p:txEl>
                                              <p:pRg st="8" end="8"/>
                                            </p:txEl>
                                          </p:spTgt>
                                        </p:tgtEl>
                                      </p:cBhvr>
                                    </p:animEffect>
                                  </p:childTnLst>
                                </p:cTn>
                              </p:par>
                            </p:childTnLst>
                          </p:cTn>
                        </p:par>
                        <p:par>
                          <p:cTn id="24" fill="hold">
                            <p:stCondLst>
                              <p:cond delay="7000"/>
                            </p:stCondLst>
                            <p:childTnLst>
                              <p:par>
                                <p:cTn id="25" presetID="10" presetClass="entr" presetSubtype="0" fill="hold" nodeType="afterEffect">
                                  <p:stCondLst>
                                    <p:cond delay="500"/>
                                  </p:stCondLst>
                                  <p:childTnLst>
                                    <p:set>
                                      <p:cBhvr>
                                        <p:cTn id="26" dur="1" fill="hold">
                                          <p:stCondLst>
                                            <p:cond delay="0"/>
                                          </p:stCondLst>
                                        </p:cTn>
                                        <p:tgtEl>
                                          <p:spTgt spid="45">
                                            <p:txEl>
                                              <p:pRg st="10" end="10"/>
                                            </p:txEl>
                                          </p:spTgt>
                                        </p:tgtEl>
                                        <p:attrNameLst>
                                          <p:attrName>style.visibility</p:attrName>
                                        </p:attrNameLst>
                                      </p:cBhvr>
                                      <p:to>
                                        <p:strVal val="visible"/>
                                      </p:to>
                                    </p:set>
                                    <p:animEffect transition="in" filter="fade">
                                      <p:cBhvr>
                                        <p:cTn id="27" dur="1000"/>
                                        <p:tgtEl>
                                          <p:spTgt spid="45">
                                            <p:txEl>
                                              <p:pRg st="10" end="10"/>
                                            </p:txEl>
                                          </p:spTgt>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1000"/>
                                        <p:tgtEl>
                                          <p:spTgt spid="56"/>
                                        </p:tgtEl>
                                      </p:cBhvr>
                                    </p:animEffect>
                                  </p:childTnLst>
                                </p:cTn>
                              </p:par>
                              <p:par>
                                <p:cTn id="31" presetID="10" presetClass="entr" presetSubtype="0" fill="hold" nodeType="withEffect">
                                  <p:stCondLst>
                                    <p:cond delay="50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1000"/>
                                        <p:tgtEl>
                                          <p:spTgt spid="51"/>
                                        </p:tgtEl>
                                      </p:cBhvr>
                                    </p:animEffect>
                                  </p:childTnLst>
                                </p:cTn>
                              </p:par>
                            </p:childTnLst>
                          </p:cTn>
                        </p:par>
                        <p:par>
                          <p:cTn id="34" fill="hold">
                            <p:stCondLst>
                              <p:cond delay="8500"/>
                            </p:stCondLst>
                            <p:childTnLst>
                              <p:par>
                                <p:cTn id="35" presetID="10" presetClass="entr" presetSubtype="0" fill="hold" nodeType="afterEffect">
                                  <p:stCondLst>
                                    <p:cond delay="50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1000"/>
                                        <p:tgtEl>
                                          <p:spTgt spid="58"/>
                                        </p:tgtEl>
                                      </p:cBhvr>
                                    </p:animEffect>
                                  </p:childTnLst>
                                </p:cTn>
                              </p:par>
                              <p:par>
                                <p:cTn id="38" presetID="10" presetClass="entr" presetSubtype="0" fill="hold" nodeType="withEffect">
                                  <p:stCondLst>
                                    <p:cond delay="50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1000"/>
                                        <p:tgtEl>
                                          <p:spTgt spid="59"/>
                                        </p:tgtEl>
                                      </p:cBhvr>
                                    </p:animEffect>
                                  </p:childTnLst>
                                </p:cTn>
                              </p:par>
                              <p:par>
                                <p:cTn id="41" presetID="10" presetClass="entr" presetSubtype="0" fill="hold" nodeType="withEffect">
                                  <p:stCondLst>
                                    <p:cond delay="50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1000"/>
                                        <p:tgtEl>
                                          <p:spTgt spid="50"/>
                                        </p:tgtEl>
                                      </p:cBhvr>
                                    </p:animEffect>
                                  </p:childTnLst>
                                </p:cTn>
                              </p:par>
                              <p:par>
                                <p:cTn id="44" presetID="10" presetClass="entr" presetSubtype="0" fill="hold" nodeType="withEffect">
                                  <p:stCondLst>
                                    <p:cond delay="50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1000"/>
                                        <p:tgtEl>
                                          <p:spTgt spid="57"/>
                                        </p:tgtEl>
                                      </p:cBhvr>
                                    </p:animEffect>
                                  </p:childTnLst>
                                </p:cTn>
                              </p:par>
                              <p:par>
                                <p:cTn id="47" presetID="10" presetClass="entr" presetSubtype="0" fill="hold" nodeType="withEffect">
                                  <p:stCondLst>
                                    <p:cond delay="50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hlinkClick r:id="rId10" action="ppaction://hlinksldjump"/>
            <a:extLst>
              <a:ext uri="{FF2B5EF4-FFF2-40B4-BE49-F238E27FC236}">
                <a16:creationId xmlns:a16="http://schemas.microsoft.com/office/drawing/2014/main" id="{48D18ACC-B2BF-3348-9C57-60980C4E1C23}"/>
              </a:ext>
            </a:extLst>
          </p:cNvPr>
          <p:cNvPicPr>
            <a:picLocks noChangeAspect="1" noChangeArrowheads="1"/>
          </p:cNvPicPr>
          <p:nvPr/>
        </p:nvPicPr>
        <p:blipFill>
          <a:blip r:embed="rId11">
            <a:alphaModFix amt="50000"/>
            <a:extLst>
              <a:ext uri="{BEBA8EAE-BF5A-486C-A8C5-ECC9F3942E4B}">
                <a14:imgProps xmlns:a14="http://schemas.microsoft.com/office/drawing/2010/main">
                  <a14:imgLayer r:embed="rId12">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3">
            <a:alphaModFix/>
            <a:extLst>
              <a:ext uri="{BEBA8EAE-BF5A-486C-A8C5-ECC9F3942E4B}">
                <a14:imgProps xmlns:a14="http://schemas.microsoft.com/office/drawing/2010/main">
                  <a14:imgLayer r:embed="rId14">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hlinkClick r:id="rId15" action="ppaction://hlinksldjump"/>
            <a:extLst>
              <a:ext uri="{FF2B5EF4-FFF2-40B4-BE49-F238E27FC236}">
                <a16:creationId xmlns:a16="http://schemas.microsoft.com/office/drawing/2014/main" id="{94A5B352-D989-5246-93D4-BE2D113D3A81}"/>
              </a:ext>
            </a:extLst>
          </p:cNvPr>
          <p:cNvPicPr>
            <a:picLocks noChangeAspect="1" noChangeArrowheads="1"/>
          </p:cNvPicPr>
          <p:nvPr/>
        </p:nvPicPr>
        <p:blipFill>
          <a:blip r:embed="rId16">
            <a:lum bright="70000" contrast="-70000"/>
            <a:alphaModFix amt="50000"/>
            <a:extLst>
              <a:ext uri="{BEBA8EAE-BF5A-486C-A8C5-ECC9F3942E4B}">
                <a14:imgProps xmlns:a14="http://schemas.microsoft.com/office/drawing/2010/main">
                  <a14:imgLayer r:embed="rId17">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7E9E64F-A53A-6045-A732-9A89CA41C053}"/>
              </a:ext>
            </a:extLst>
          </p:cNvPr>
          <p:cNvSpPr/>
          <p:nvPr/>
        </p:nvSpPr>
        <p:spPr>
          <a:xfrm>
            <a:off x="1322216" y="1592457"/>
            <a:ext cx="1141473" cy="3275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61E3B6A3-73A4-C241-A3C2-E9B9B4B4EEF6}"/>
              </a:ext>
            </a:extLst>
          </p:cNvPr>
          <p:cNvCxnSpPr>
            <a:cxnSpLocks/>
            <a:endCxn id="3" idx="2"/>
          </p:cNvCxnSpPr>
          <p:nvPr/>
        </p:nvCxnSpPr>
        <p:spPr>
          <a:xfrm flipH="1">
            <a:off x="3000415" y="1951395"/>
            <a:ext cx="952546" cy="98351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B914DF6-A1DC-B54C-B488-5AF8F60BAFD2}"/>
              </a:ext>
            </a:extLst>
          </p:cNvPr>
          <p:cNvSpPr txBox="1"/>
          <p:nvPr/>
        </p:nvSpPr>
        <p:spPr>
          <a:xfrm>
            <a:off x="1123524" y="1056851"/>
            <a:ext cx="1610730" cy="369332"/>
          </a:xfrm>
          <a:prstGeom prst="rect">
            <a:avLst/>
          </a:prstGeom>
          <a:noFill/>
        </p:spPr>
        <p:txBody>
          <a:bodyPr wrap="square" rtlCol="0">
            <a:spAutoFit/>
          </a:bodyPr>
          <a:lstStyle/>
          <a:p>
            <a:r>
              <a:rPr lang="en-US" dirty="0"/>
              <a:t>Added Books</a:t>
            </a:r>
          </a:p>
        </p:txBody>
      </p:sp>
      <p:sp>
        <p:nvSpPr>
          <p:cNvPr id="5" name="TextBox 4">
            <a:extLst>
              <a:ext uri="{FF2B5EF4-FFF2-40B4-BE49-F238E27FC236}">
                <a16:creationId xmlns:a16="http://schemas.microsoft.com/office/drawing/2014/main" id="{661E7756-CDED-E746-B7DB-B1895B0A9B97}"/>
              </a:ext>
            </a:extLst>
          </p:cNvPr>
          <p:cNvSpPr txBox="1"/>
          <p:nvPr/>
        </p:nvSpPr>
        <p:spPr>
          <a:xfrm>
            <a:off x="5647765" y="708911"/>
            <a:ext cx="6042211" cy="1477328"/>
          </a:xfrm>
          <a:prstGeom prst="rect">
            <a:avLst/>
          </a:prstGeom>
          <a:noFill/>
        </p:spPr>
        <p:txBody>
          <a:bodyPr wrap="square" rtlCol="0">
            <a:spAutoFit/>
          </a:bodyPr>
          <a:lstStyle/>
          <a:p>
            <a:r>
              <a:rPr lang="en-US" sz="3600" b="1" dirty="0"/>
              <a:t>Readle Guide – Shelf Tab</a:t>
            </a:r>
          </a:p>
          <a:p>
            <a:endParaRPr lang="en-US" dirty="0"/>
          </a:p>
          <a:p>
            <a:r>
              <a:rPr lang="en-US" dirty="0"/>
              <a:t>This is the tab where users will be able to access their added books and begin to read their books. It is currently empty.</a:t>
            </a:r>
          </a:p>
        </p:txBody>
      </p:sp>
      <p:pic>
        <p:nvPicPr>
          <p:cNvPr id="21" name="Picture 20">
            <a:hlinkClick r:id="rId18" action="ppaction://hlinksldjump"/>
            <a:extLst>
              <a:ext uri="{FF2B5EF4-FFF2-40B4-BE49-F238E27FC236}">
                <a16:creationId xmlns:a16="http://schemas.microsoft.com/office/drawing/2014/main" id="{45107E99-02B1-F44A-8CCC-F7D2521C3D0F}"/>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22" name="Picture 2" descr="switch button 1 icons">
            <a:extLst>
              <a:ext uri="{FF2B5EF4-FFF2-40B4-BE49-F238E27FC236}">
                <a16:creationId xmlns:a16="http://schemas.microsoft.com/office/drawing/2014/main" id="{616A225A-9535-DF41-8564-B71F22A113D2}"/>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9378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hlinkClick r:id="rId10" action="ppaction://hlinksldjump"/>
            <a:extLst>
              <a:ext uri="{FF2B5EF4-FFF2-40B4-BE49-F238E27FC236}">
                <a16:creationId xmlns:a16="http://schemas.microsoft.com/office/drawing/2014/main" id="{48D18ACC-B2BF-3348-9C57-60980C4E1C23}"/>
              </a:ext>
            </a:extLst>
          </p:cNvPr>
          <p:cNvPicPr>
            <a:picLocks noChangeAspect="1" noChangeArrowheads="1"/>
          </p:cNvPicPr>
          <p:nvPr/>
        </p:nvPicPr>
        <p:blipFill>
          <a:blip r:embed="rId11">
            <a:alphaModFix amt="50000"/>
            <a:extLst>
              <a:ext uri="{BEBA8EAE-BF5A-486C-A8C5-ECC9F3942E4B}">
                <a14:imgProps xmlns:a14="http://schemas.microsoft.com/office/drawing/2010/main">
                  <a14:imgLayer r:embed="rId12">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hlinkClick r:id="rId13" action="ppaction://hlinksldjump"/>
            <a:extLst>
              <a:ext uri="{FF2B5EF4-FFF2-40B4-BE49-F238E27FC236}">
                <a16:creationId xmlns:a16="http://schemas.microsoft.com/office/drawing/2014/main" id="{BEA2E737-3F62-0B4F-BFEE-206C916C0AA3}"/>
              </a:ext>
            </a:extLst>
          </p:cNvPr>
          <p:cNvPicPr>
            <a:picLocks noChangeAspect="1" noChangeArrowheads="1"/>
          </p:cNvPicPr>
          <p:nvPr/>
        </p:nvPicPr>
        <p:blipFill>
          <a:blip r:embed="rId14">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6">
            <a:lum bright="70000" contrast="-70000"/>
            <a:alphaModFix/>
            <a:extLst>
              <a:ext uri="{BEBA8EAE-BF5A-486C-A8C5-ECC9F3942E4B}">
                <a14:imgProps xmlns:a14="http://schemas.microsoft.com/office/drawing/2010/main">
                  <a14:imgLayer r:embed="rId17">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61E3B6A3-73A4-C241-A3C2-E9B9B4B4EEF6}"/>
              </a:ext>
            </a:extLst>
          </p:cNvPr>
          <p:cNvCxnSpPr>
            <a:cxnSpLocks/>
            <a:endCxn id="3" idx="2"/>
          </p:cNvCxnSpPr>
          <p:nvPr/>
        </p:nvCxnSpPr>
        <p:spPr>
          <a:xfrm flipH="1">
            <a:off x="3000415" y="1951395"/>
            <a:ext cx="952546" cy="98351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B914DF6-A1DC-B54C-B488-5AF8F60BAFD2}"/>
              </a:ext>
            </a:extLst>
          </p:cNvPr>
          <p:cNvSpPr txBox="1"/>
          <p:nvPr/>
        </p:nvSpPr>
        <p:spPr>
          <a:xfrm>
            <a:off x="1123523" y="1056851"/>
            <a:ext cx="1918721" cy="369332"/>
          </a:xfrm>
          <a:prstGeom prst="rect">
            <a:avLst/>
          </a:prstGeom>
          <a:noFill/>
        </p:spPr>
        <p:txBody>
          <a:bodyPr wrap="square" rtlCol="0">
            <a:spAutoFit/>
          </a:bodyPr>
          <a:lstStyle/>
          <a:p>
            <a:r>
              <a:rPr lang="en-US" dirty="0"/>
              <a:t>Added Bookmarks</a:t>
            </a:r>
          </a:p>
        </p:txBody>
      </p:sp>
      <p:sp>
        <p:nvSpPr>
          <p:cNvPr id="19" name="TextBox 18">
            <a:extLst>
              <a:ext uri="{FF2B5EF4-FFF2-40B4-BE49-F238E27FC236}">
                <a16:creationId xmlns:a16="http://schemas.microsoft.com/office/drawing/2014/main" id="{F9B36CC7-1BB5-2241-B3E2-EAF1C50FDDCF}"/>
              </a:ext>
            </a:extLst>
          </p:cNvPr>
          <p:cNvSpPr txBox="1"/>
          <p:nvPr/>
        </p:nvSpPr>
        <p:spPr>
          <a:xfrm>
            <a:off x="5647765" y="708911"/>
            <a:ext cx="6042211" cy="1754326"/>
          </a:xfrm>
          <a:prstGeom prst="rect">
            <a:avLst/>
          </a:prstGeom>
          <a:noFill/>
        </p:spPr>
        <p:txBody>
          <a:bodyPr wrap="square" rtlCol="0">
            <a:spAutoFit/>
          </a:bodyPr>
          <a:lstStyle/>
          <a:p>
            <a:r>
              <a:rPr lang="en-US" sz="3600" b="1" dirty="0"/>
              <a:t>Readle Guide – Shelf Tab</a:t>
            </a:r>
          </a:p>
          <a:p>
            <a:endParaRPr lang="en-US" dirty="0"/>
          </a:p>
          <a:p>
            <a:r>
              <a:rPr lang="en-US" dirty="0"/>
              <a:t>This is the tab where users will be able to access the bookmarks for the respective books they made. It is currently empty.</a:t>
            </a:r>
          </a:p>
        </p:txBody>
      </p:sp>
      <p:pic>
        <p:nvPicPr>
          <p:cNvPr id="20" name="Picture 19">
            <a:hlinkClick r:id="rId18" action="ppaction://hlinksldjump"/>
            <a:extLst>
              <a:ext uri="{FF2B5EF4-FFF2-40B4-BE49-F238E27FC236}">
                <a16:creationId xmlns:a16="http://schemas.microsoft.com/office/drawing/2014/main" id="{45BFE0F1-1590-A84C-B679-32CE80D614E6}"/>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21" name="Picture 2" descr="switch button 1 icons">
            <a:extLst>
              <a:ext uri="{FF2B5EF4-FFF2-40B4-BE49-F238E27FC236}">
                <a16:creationId xmlns:a16="http://schemas.microsoft.com/office/drawing/2014/main" id="{2D4DFFDB-DFEA-9B48-8D4F-9DB8497EDD9D}"/>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9130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19">
                                            <p:txEl>
                                              <p:pRg st="2" end="2"/>
                                            </p:txEl>
                                          </p:spTgt>
                                        </p:tgtEl>
                                        <p:attrNameLst>
                                          <p:attrName>style.visibility</p:attrName>
                                        </p:attrNameLst>
                                      </p:cBhvr>
                                      <p:to>
                                        <p:strVal val="visible"/>
                                      </p:to>
                                    </p:set>
                                    <p:animEffect transition="in" filter="fade">
                                      <p:cBhvr>
                                        <p:cTn id="11" dur="10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mt="50000"/>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FC0681EF-A3C8-514E-9B6E-87F09B6F0911}"/>
              </a:ext>
            </a:extLst>
          </p:cNvPr>
          <p:cNvSpPr/>
          <p:nvPr/>
        </p:nvSpPr>
        <p:spPr>
          <a:xfrm>
            <a:off x="1048435" y="943125"/>
            <a:ext cx="3919167" cy="4994192"/>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1100" dirty="0">
                <a:solidFill>
                  <a:schemeClr val="bg1">
                    <a:lumMod val="50000"/>
                  </a:schemeClr>
                </a:solidFill>
              </a:rPr>
              <a:t>Lorem ipsum </a:t>
            </a:r>
            <a:r>
              <a:rPr lang="en-SG" sz="1100" dirty="0" err="1">
                <a:solidFill>
                  <a:schemeClr val="bg1">
                    <a:lumMod val="50000"/>
                  </a:schemeClr>
                </a:solidFill>
              </a:rPr>
              <a:t>dolor</a:t>
            </a:r>
            <a:r>
              <a:rPr lang="en-SG" sz="1100" dirty="0">
                <a:solidFill>
                  <a:schemeClr val="bg1">
                    <a:lumMod val="50000"/>
                  </a:schemeClr>
                </a:solidFill>
              </a:rPr>
              <a:t> sit </a:t>
            </a:r>
            <a:r>
              <a:rPr lang="en-SG" sz="1100" dirty="0" err="1">
                <a:solidFill>
                  <a:schemeClr val="bg1">
                    <a:lumMod val="50000"/>
                  </a:schemeClr>
                </a:solidFill>
              </a:rPr>
              <a:t>amet</a:t>
            </a:r>
            <a:r>
              <a:rPr lang="en-SG" sz="1100" dirty="0">
                <a:solidFill>
                  <a:schemeClr val="bg1">
                    <a:lumMod val="50000"/>
                  </a:schemeClr>
                </a:solidFill>
              </a:rPr>
              <a:t>, </a:t>
            </a:r>
            <a:r>
              <a:rPr lang="en-SG" sz="1100" dirty="0" err="1">
                <a:solidFill>
                  <a:schemeClr val="bg1">
                    <a:lumMod val="50000"/>
                  </a:schemeClr>
                </a:solidFill>
              </a:rPr>
              <a:t>consectetur</a:t>
            </a:r>
            <a:r>
              <a:rPr lang="en-SG" sz="1100" dirty="0">
                <a:solidFill>
                  <a:schemeClr val="bg1">
                    <a:lumMod val="50000"/>
                  </a:schemeClr>
                </a:solidFill>
              </a:rPr>
              <a:t> </a:t>
            </a:r>
            <a:r>
              <a:rPr lang="en-SG" sz="1100" dirty="0" err="1">
                <a:solidFill>
                  <a:schemeClr val="bg1">
                    <a:lumMod val="50000"/>
                  </a:schemeClr>
                </a:solidFill>
              </a:rPr>
              <a:t>adipiscing</a:t>
            </a:r>
            <a:r>
              <a:rPr lang="en-SG" sz="1100" dirty="0">
                <a:solidFill>
                  <a:schemeClr val="bg1">
                    <a:lumMod val="50000"/>
                  </a:schemeClr>
                </a:solidFill>
              </a:rPr>
              <a:t> </a:t>
            </a:r>
            <a:r>
              <a:rPr lang="en-SG" sz="1100" dirty="0" err="1">
                <a:solidFill>
                  <a:schemeClr val="bg1">
                    <a:lumMod val="50000"/>
                  </a:schemeClr>
                </a:solidFill>
              </a:rPr>
              <a:t>elit</a:t>
            </a:r>
            <a:r>
              <a:rPr lang="en-SG" sz="1100" dirty="0">
                <a:solidFill>
                  <a:schemeClr val="bg1">
                    <a:lumMod val="50000"/>
                  </a:schemeClr>
                </a:solidFill>
              </a:rPr>
              <a:t>, </a:t>
            </a:r>
            <a:r>
              <a:rPr lang="en-SG" sz="1100" dirty="0" err="1">
                <a:solidFill>
                  <a:schemeClr val="bg1">
                    <a:lumMod val="50000"/>
                  </a:schemeClr>
                </a:solidFill>
              </a:rPr>
              <a:t>sed</a:t>
            </a:r>
            <a:r>
              <a:rPr lang="en-SG" sz="1100" dirty="0">
                <a:solidFill>
                  <a:schemeClr val="bg1">
                    <a:lumMod val="50000"/>
                  </a:schemeClr>
                </a:solidFill>
              </a:rPr>
              <a:t> do </a:t>
            </a:r>
            <a:r>
              <a:rPr lang="en-SG" sz="1100" dirty="0" err="1">
                <a:solidFill>
                  <a:schemeClr val="bg1">
                    <a:lumMod val="50000"/>
                  </a:schemeClr>
                </a:solidFill>
              </a:rPr>
              <a:t>eiusmod</a:t>
            </a:r>
            <a:r>
              <a:rPr lang="en-SG" sz="1100" dirty="0">
                <a:solidFill>
                  <a:schemeClr val="bg1">
                    <a:lumMod val="50000"/>
                  </a:schemeClr>
                </a:solidFill>
              </a:rPr>
              <a:t> </a:t>
            </a:r>
            <a:r>
              <a:rPr lang="en-SG" sz="1100" dirty="0" err="1">
                <a:solidFill>
                  <a:schemeClr val="bg1">
                    <a:lumMod val="50000"/>
                  </a:schemeClr>
                </a:solidFill>
              </a:rPr>
              <a:t>tempor</a:t>
            </a:r>
            <a:r>
              <a:rPr lang="en-SG" sz="1100" dirty="0">
                <a:solidFill>
                  <a:schemeClr val="bg1">
                    <a:lumMod val="50000"/>
                  </a:schemeClr>
                </a:solidFill>
              </a:rPr>
              <a:t> </a:t>
            </a:r>
            <a:r>
              <a:rPr lang="en-SG" sz="1100" dirty="0" err="1">
                <a:solidFill>
                  <a:schemeClr val="bg1">
                    <a:lumMod val="50000"/>
                  </a:schemeClr>
                </a:solidFill>
              </a:rPr>
              <a:t>incididunt</a:t>
            </a:r>
            <a:r>
              <a:rPr lang="en-SG" sz="1100" dirty="0">
                <a:solidFill>
                  <a:schemeClr val="bg1">
                    <a:lumMod val="50000"/>
                  </a:schemeClr>
                </a:solidFill>
              </a:rPr>
              <a:t> </a:t>
            </a:r>
            <a:r>
              <a:rPr lang="en-SG" sz="1100" dirty="0" err="1">
                <a:solidFill>
                  <a:schemeClr val="bg1">
                    <a:lumMod val="50000"/>
                  </a:schemeClr>
                </a:solidFill>
              </a:rPr>
              <a:t>ut</a:t>
            </a:r>
            <a:r>
              <a:rPr lang="en-SG" sz="1100" dirty="0">
                <a:solidFill>
                  <a:schemeClr val="bg1">
                    <a:lumMod val="50000"/>
                  </a:schemeClr>
                </a:solidFill>
              </a:rPr>
              <a:t> </a:t>
            </a:r>
            <a:r>
              <a:rPr lang="en-SG" sz="1100" dirty="0" err="1">
                <a:solidFill>
                  <a:schemeClr val="bg1">
                    <a:lumMod val="50000"/>
                  </a:schemeClr>
                </a:solidFill>
              </a:rPr>
              <a:t>labore</a:t>
            </a:r>
            <a:r>
              <a:rPr lang="en-SG" sz="1100" dirty="0">
                <a:solidFill>
                  <a:schemeClr val="bg1">
                    <a:lumMod val="50000"/>
                  </a:schemeClr>
                </a:solidFill>
              </a:rPr>
              <a:t> et dolore magna </a:t>
            </a:r>
            <a:r>
              <a:rPr lang="en-SG" sz="1100" dirty="0" err="1">
                <a:solidFill>
                  <a:schemeClr val="bg1">
                    <a:lumMod val="50000"/>
                  </a:schemeClr>
                </a:solidFill>
              </a:rPr>
              <a:t>aliqua</a:t>
            </a:r>
            <a:r>
              <a:rPr lang="en-SG" sz="1100" dirty="0">
                <a:solidFill>
                  <a:schemeClr val="bg1">
                    <a:lumMod val="50000"/>
                  </a:schemeClr>
                </a:solidFill>
              </a:rPr>
              <a:t>. Ut </a:t>
            </a:r>
            <a:r>
              <a:rPr lang="en-SG" sz="1100" dirty="0" err="1">
                <a:solidFill>
                  <a:schemeClr val="bg1">
                    <a:lumMod val="50000"/>
                  </a:schemeClr>
                </a:solidFill>
              </a:rPr>
              <a:t>enim</a:t>
            </a:r>
            <a:r>
              <a:rPr lang="en-SG" sz="1100" dirty="0">
                <a:solidFill>
                  <a:schemeClr val="bg1">
                    <a:lumMod val="50000"/>
                  </a:schemeClr>
                </a:solidFill>
              </a:rPr>
              <a:t> ad minim </a:t>
            </a:r>
            <a:r>
              <a:rPr lang="en-SG" sz="1100" dirty="0" err="1">
                <a:solidFill>
                  <a:schemeClr val="bg1">
                    <a:lumMod val="50000"/>
                  </a:schemeClr>
                </a:solidFill>
              </a:rPr>
              <a:t>veniam</a:t>
            </a:r>
            <a:r>
              <a:rPr lang="en-SG" sz="1100" dirty="0">
                <a:solidFill>
                  <a:schemeClr val="bg1">
                    <a:lumMod val="50000"/>
                  </a:schemeClr>
                </a:solidFill>
              </a:rPr>
              <a:t>, </a:t>
            </a:r>
            <a:r>
              <a:rPr lang="en-SG" sz="1100" dirty="0" err="1">
                <a:solidFill>
                  <a:schemeClr val="bg1">
                    <a:lumMod val="50000"/>
                  </a:schemeClr>
                </a:solidFill>
              </a:rPr>
              <a:t>quis</a:t>
            </a:r>
            <a:r>
              <a:rPr lang="en-SG" sz="1100" dirty="0">
                <a:solidFill>
                  <a:schemeClr val="bg1">
                    <a:lumMod val="50000"/>
                  </a:schemeClr>
                </a:solidFill>
              </a:rPr>
              <a:t> </a:t>
            </a:r>
            <a:r>
              <a:rPr lang="en-SG" sz="1100" dirty="0" err="1">
                <a:solidFill>
                  <a:schemeClr val="bg1">
                    <a:lumMod val="50000"/>
                  </a:schemeClr>
                </a:solidFill>
              </a:rPr>
              <a:t>nostrud</a:t>
            </a:r>
            <a:r>
              <a:rPr lang="en-SG" sz="1100" dirty="0">
                <a:solidFill>
                  <a:schemeClr val="bg1">
                    <a:lumMod val="50000"/>
                  </a:schemeClr>
                </a:solidFill>
              </a:rPr>
              <a:t> exercitation </a:t>
            </a:r>
            <a:r>
              <a:rPr lang="en-SG" sz="1100" dirty="0" err="1">
                <a:solidFill>
                  <a:schemeClr val="bg1">
                    <a:lumMod val="50000"/>
                  </a:schemeClr>
                </a:solidFill>
              </a:rPr>
              <a:t>ullamco</a:t>
            </a:r>
            <a:r>
              <a:rPr lang="en-SG" sz="1100" dirty="0">
                <a:solidFill>
                  <a:schemeClr val="bg1">
                    <a:lumMod val="50000"/>
                  </a:schemeClr>
                </a:solidFill>
              </a:rPr>
              <a:t> </a:t>
            </a:r>
            <a:r>
              <a:rPr lang="en-SG" sz="1100" dirty="0" err="1">
                <a:solidFill>
                  <a:schemeClr val="bg1">
                    <a:lumMod val="50000"/>
                  </a:schemeClr>
                </a:solidFill>
              </a:rPr>
              <a:t>laboris</a:t>
            </a:r>
            <a:r>
              <a:rPr lang="en-SG" sz="1100" dirty="0">
                <a:solidFill>
                  <a:schemeClr val="bg1">
                    <a:lumMod val="50000"/>
                  </a:schemeClr>
                </a:solidFill>
              </a:rPr>
              <a:t> nisi </a:t>
            </a:r>
            <a:r>
              <a:rPr lang="en-SG" sz="1100" dirty="0" err="1">
                <a:solidFill>
                  <a:schemeClr val="bg1">
                    <a:lumMod val="50000"/>
                  </a:schemeClr>
                </a:solidFill>
              </a:rPr>
              <a:t>ut</a:t>
            </a:r>
            <a:r>
              <a:rPr lang="en-SG" sz="1100" dirty="0">
                <a:solidFill>
                  <a:schemeClr val="bg1">
                    <a:lumMod val="50000"/>
                  </a:schemeClr>
                </a:solidFill>
              </a:rPr>
              <a:t> </a:t>
            </a:r>
            <a:r>
              <a:rPr lang="en-SG" sz="1100" dirty="0" err="1">
                <a:solidFill>
                  <a:schemeClr val="bg1">
                    <a:lumMod val="50000"/>
                  </a:schemeClr>
                </a:solidFill>
              </a:rPr>
              <a:t>aliquip</a:t>
            </a:r>
            <a:r>
              <a:rPr lang="en-SG" sz="1100" dirty="0">
                <a:solidFill>
                  <a:schemeClr val="bg1">
                    <a:lumMod val="50000"/>
                  </a:schemeClr>
                </a:solidFill>
              </a:rPr>
              <a:t> ex </a:t>
            </a:r>
            <a:r>
              <a:rPr lang="en-SG" sz="1100" dirty="0" err="1">
                <a:solidFill>
                  <a:schemeClr val="bg1">
                    <a:lumMod val="50000"/>
                  </a:schemeClr>
                </a:solidFill>
              </a:rPr>
              <a:t>ea</a:t>
            </a:r>
            <a:r>
              <a:rPr lang="en-SG" sz="1100" dirty="0">
                <a:solidFill>
                  <a:schemeClr val="bg1">
                    <a:lumMod val="50000"/>
                  </a:schemeClr>
                </a:solidFill>
              </a:rPr>
              <a:t> </a:t>
            </a:r>
            <a:r>
              <a:rPr lang="en-SG" sz="1100" dirty="0" err="1">
                <a:solidFill>
                  <a:schemeClr val="bg1">
                    <a:lumMod val="50000"/>
                  </a:schemeClr>
                </a:solidFill>
              </a:rPr>
              <a:t>commodo</a:t>
            </a:r>
            <a:r>
              <a:rPr lang="en-SG" sz="1100" dirty="0">
                <a:solidFill>
                  <a:schemeClr val="bg1">
                    <a:lumMod val="50000"/>
                  </a:schemeClr>
                </a:solidFill>
              </a:rPr>
              <a:t> </a:t>
            </a:r>
            <a:r>
              <a:rPr lang="en-SG" sz="1100" dirty="0" err="1">
                <a:solidFill>
                  <a:schemeClr val="bg1">
                    <a:lumMod val="50000"/>
                  </a:schemeClr>
                </a:solidFill>
              </a:rPr>
              <a:t>consequat</a:t>
            </a:r>
            <a:r>
              <a:rPr lang="en-SG" sz="1100" dirty="0">
                <a:solidFill>
                  <a:schemeClr val="bg1">
                    <a:lumMod val="50000"/>
                  </a:schemeClr>
                </a:solidFill>
              </a:rPr>
              <a:t>. Duis </a:t>
            </a:r>
            <a:r>
              <a:rPr lang="en-SG" sz="1100" dirty="0" err="1">
                <a:solidFill>
                  <a:schemeClr val="bg1">
                    <a:lumMod val="50000"/>
                  </a:schemeClr>
                </a:solidFill>
              </a:rPr>
              <a:t>aute</a:t>
            </a:r>
            <a:r>
              <a:rPr lang="en-SG" sz="1100" dirty="0">
                <a:solidFill>
                  <a:schemeClr val="bg1">
                    <a:lumMod val="50000"/>
                  </a:schemeClr>
                </a:solidFill>
              </a:rPr>
              <a:t> </a:t>
            </a:r>
            <a:r>
              <a:rPr lang="en-SG" sz="1100" dirty="0" err="1">
                <a:solidFill>
                  <a:schemeClr val="bg1">
                    <a:lumMod val="50000"/>
                  </a:schemeClr>
                </a:solidFill>
              </a:rPr>
              <a:t>irure</a:t>
            </a:r>
            <a:r>
              <a:rPr lang="en-SG" sz="1100" dirty="0">
                <a:solidFill>
                  <a:schemeClr val="bg1">
                    <a:lumMod val="50000"/>
                  </a:schemeClr>
                </a:solidFill>
              </a:rPr>
              <a:t> </a:t>
            </a:r>
            <a:r>
              <a:rPr lang="en-SG" sz="1100" dirty="0" err="1">
                <a:solidFill>
                  <a:schemeClr val="bg1">
                    <a:lumMod val="50000"/>
                  </a:schemeClr>
                </a:solidFill>
              </a:rPr>
              <a:t>dolor</a:t>
            </a:r>
            <a:r>
              <a:rPr lang="en-SG" sz="1100" dirty="0">
                <a:solidFill>
                  <a:schemeClr val="bg1">
                    <a:lumMod val="50000"/>
                  </a:schemeClr>
                </a:solidFill>
              </a:rPr>
              <a:t> in </a:t>
            </a:r>
            <a:r>
              <a:rPr lang="en-SG" sz="1100" dirty="0" err="1">
                <a:solidFill>
                  <a:schemeClr val="bg1">
                    <a:lumMod val="50000"/>
                  </a:schemeClr>
                </a:solidFill>
              </a:rPr>
              <a:t>reprehenderit</a:t>
            </a:r>
            <a:r>
              <a:rPr lang="en-SG" sz="1100" dirty="0">
                <a:solidFill>
                  <a:schemeClr val="bg1">
                    <a:lumMod val="50000"/>
                  </a:schemeClr>
                </a:solidFill>
              </a:rPr>
              <a:t> in </a:t>
            </a:r>
            <a:r>
              <a:rPr lang="en-SG" sz="1100" dirty="0" err="1">
                <a:solidFill>
                  <a:schemeClr val="bg1">
                    <a:lumMod val="50000"/>
                  </a:schemeClr>
                </a:solidFill>
              </a:rPr>
              <a:t>voluptate</a:t>
            </a:r>
            <a:r>
              <a:rPr lang="en-SG" sz="1100" dirty="0">
                <a:solidFill>
                  <a:schemeClr val="bg1">
                    <a:lumMod val="50000"/>
                  </a:schemeClr>
                </a:solidFill>
              </a:rPr>
              <a:t> </a:t>
            </a:r>
            <a:r>
              <a:rPr lang="en-SG" sz="1100" dirty="0" err="1">
                <a:solidFill>
                  <a:schemeClr val="bg1">
                    <a:lumMod val="50000"/>
                  </a:schemeClr>
                </a:solidFill>
              </a:rPr>
              <a:t>velit</a:t>
            </a:r>
            <a:r>
              <a:rPr lang="en-SG" sz="1100" dirty="0">
                <a:solidFill>
                  <a:schemeClr val="bg1">
                    <a:lumMod val="50000"/>
                  </a:schemeClr>
                </a:solidFill>
              </a:rPr>
              <a:t> </a:t>
            </a:r>
            <a:r>
              <a:rPr lang="en-SG" sz="1100" dirty="0" err="1">
                <a:solidFill>
                  <a:schemeClr val="bg1">
                    <a:lumMod val="50000"/>
                  </a:schemeClr>
                </a:solidFill>
              </a:rPr>
              <a:t>esse</a:t>
            </a:r>
            <a:r>
              <a:rPr lang="en-SG" sz="1100" dirty="0">
                <a:solidFill>
                  <a:schemeClr val="bg1">
                    <a:lumMod val="50000"/>
                  </a:schemeClr>
                </a:solidFill>
              </a:rPr>
              <a:t> </a:t>
            </a:r>
            <a:r>
              <a:rPr lang="en-SG" sz="1100" dirty="0" err="1">
                <a:solidFill>
                  <a:schemeClr val="bg1">
                    <a:lumMod val="50000"/>
                  </a:schemeClr>
                </a:solidFill>
              </a:rPr>
              <a:t>cillum</a:t>
            </a:r>
            <a:r>
              <a:rPr lang="en-SG" sz="1100" dirty="0">
                <a:solidFill>
                  <a:schemeClr val="bg1">
                    <a:lumMod val="50000"/>
                  </a:schemeClr>
                </a:solidFill>
              </a:rPr>
              <a:t> dolore </a:t>
            </a:r>
            <a:r>
              <a:rPr lang="en-SG" sz="1100" dirty="0" err="1">
                <a:solidFill>
                  <a:schemeClr val="bg1">
                    <a:lumMod val="50000"/>
                  </a:schemeClr>
                </a:solidFill>
              </a:rPr>
              <a:t>eu</a:t>
            </a:r>
            <a:r>
              <a:rPr lang="en-SG" sz="1100" dirty="0">
                <a:solidFill>
                  <a:schemeClr val="bg1">
                    <a:lumMod val="50000"/>
                  </a:schemeClr>
                </a:solidFill>
              </a:rPr>
              <a:t> </a:t>
            </a:r>
            <a:r>
              <a:rPr lang="en-SG" sz="1100" dirty="0" err="1">
                <a:solidFill>
                  <a:schemeClr val="bg1">
                    <a:lumMod val="50000"/>
                  </a:schemeClr>
                </a:solidFill>
              </a:rPr>
              <a:t>fugiat</a:t>
            </a:r>
            <a:r>
              <a:rPr lang="en-SG" sz="1100" dirty="0">
                <a:solidFill>
                  <a:schemeClr val="bg1">
                    <a:lumMod val="50000"/>
                  </a:schemeClr>
                </a:solidFill>
              </a:rPr>
              <a:t> </a:t>
            </a:r>
            <a:r>
              <a:rPr lang="en-SG" sz="1100" dirty="0" err="1">
                <a:solidFill>
                  <a:schemeClr val="bg1">
                    <a:lumMod val="50000"/>
                  </a:schemeClr>
                </a:solidFill>
              </a:rPr>
              <a:t>nulla</a:t>
            </a:r>
            <a:r>
              <a:rPr lang="en-SG" sz="1100" dirty="0">
                <a:solidFill>
                  <a:schemeClr val="bg1">
                    <a:lumMod val="50000"/>
                  </a:schemeClr>
                </a:solidFill>
              </a:rPr>
              <a:t> </a:t>
            </a:r>
            <a:r>
              <a:rPr lang="en-SG" sz="1100" dirty="0" err="1">
                <a:solidFill>
                  <a:schemeClr val="bg1">
                    <a:lumMod val="50000"/>
                  </a:schemeClr>
                </a:solidFill>
              </a:rPr>
              <a:t>pariatur</a:t>
            </a:r>
            <a:r>
              <a:rPr lang="en-SG" sz="1100" dirty="0">
                <a:solidFill>
                  <a:schemeClr val="bg1">
                    <a:lumMod val="50000"/>
                  </a:schemeClr>
                </a:solidFill>
              </a:rPr>
              <a:t>. </a:t>
            </a:r>
            <a:r>
              <a:rPr lang="en-SG" sz="1100" dirty="0" err="1">
                <a:solidFill>
                  <a:schemeClr val="bg1">
                    <a:lumMod val="50000"/>
                  </a:schemeClr>
                </a:solidFill>
              </a:rPr>
              <a:t>Excepteur</a:t>
            </a:r>
            <a:r>
              <a:rPr lang="en-SG" sz="1100" dirty="0">
                <a:solidFill>
                  <a:schemeClr val="bg1">
                    <a:lumMod val="50000"/>
                  </a:schemeClr>
                </a:solidFill>
              </a:rPr>
              <a:t> </a:t>
            </a:r>
            <a:r>
              <a:rPr lang="en-SG" sz="1100" dirty="0" err="1">
                <a:solidFill>
                  <a:schemeClr val="bg1">
                    <a:lumMod val="50000"/>
                  </a:schemeClr>
                </a:solidFill>
              </a:rPr>
              <a:t>sint</a:t>
            </a:r>
            <a:r>
              <a:rPr lang="en-SG" sz="1100" dirty="0">
                <a:solidFill>
                  <a:schemeClr val="bg1">
                    <a:lumMod val="50000"/>
                  </a:schemeClr>
                </a:solidFill>
              </a:rPr>
              <a:t> </a:t>
            </a:r>
            <a:r>
              <a:rPr lang="en-SG" sz="1100" dirty="0" err="1">
                <a:solidFill>
                  <a:schemeClr val="bg1">
                    <a:lumMod val="50000"/>
                  </a:schemeClr>
                </a:solidFill>
              </a:rPr>
              <a:t>occaecat</a:t>
            </a:r>
            <a:r>
              <a:rPr lang="en-SG" sz="1100" dirty="0">
                <a:solidFill>
                  <a:schemeClr val="bg1">
                    <a:lumMod val="50000"/>
                  </a:schemeClr>
                </a:solidFill>
              </a:rPr>
              <a:t> </a:t>
            </a:r>
            <a:r>
              <a:rPr lang="en-SG" sz="1100" dirty="0" err="1">
                <a:solidFill>
                  <a:schemeClr val="bg1">
                    <a:lumMod val="50000"/>
                  </a:schemeClr>
                </a:solidFill>
              </a:rPr>
              <a:t>cupidatat</a:t>
            </a:r>
            <a:r>
              <a:rPr lang="en-SG" sz="1100" dirty="0">
                <a:solidFill>
                  <a:schemeClr val="bg1">
                    <a:lumMod val="50000"/>
                  </a:schemeClr>
                </a:solidFill>
              </a:rPr>
              <a:t> non </a:t>
            </a:r>
            <a:r>
              <a:rPr lang="en-SG" sz="1100" dirty="0" err="1">
                <a:solidFill>
                  <a:schemeClr val="bg1">
                    <a:lumMod val="50000"/>
                  </a:schemeClr>
                </a:solidFill>
              </a:rPr>
              <a:t>proident</a:t>
            </a:r>
            <a:r>
              <a:rPr lang="en-SG" sz="1100" dirty="0">
                <a:solidFill>
                  <a:schemeClr val="bg1">
                    <a:lumMod val="50000"/>
                  </a:schemeClr>
                </a:solidFill>
              </a:rPr>
              <a:t>, sunt in culpa qui </a:t>
            </a:r>
            <a:r>
              <a:rPr lang="en-SG" sz="1100" dirty="0" err="1">
                <a:solidFill>
                  <a:schemeClr val="bg1">
                    <a:lumMod val="50000"/>
                  </a:schemeClr>
                </a:solidFill>
              </a:rPr>
              <a:t>officia</a:t>
            </a:r>
            <a:r>
              <a:rPr lang="en-SG" sz="1100" dirty="0">
                <a:solidFill>
                  <a:schemeClr val="bg1">
                    <a:lumMod val="50000"/>
                  </a:schemeClr>
                </a:solidFill>
              </a:rPr>
              <a:t> </a:t>
            </a:r>
            <a:r>
              <a:rPr lang="en-SG" sz="1100" dirty="0" err="1">
                <a:solidFill>
                  <a:schemeClr val="bg1">
                    <a:lumMod val="50000"/>
                  </a:schemeClr>
                </a:solidFill>
              </a:rPr>
              <a:t>deserunt</a:t>
            </a:r>
            <a:r>
              <a:rPr lang="en-SG" sz="1100" dirty="0">
                <a:solidFill>
                  <a:schemeClr val="bg1">
                    <a:lumMod val="50000"/>
                  </a:schemeClr>
                </a:solidFill>
              </a:rPr>
              <a:t> </a:t>
            </a:r>
            <a:r>
              <a:rPr lang="en-SG" sz="1100" dirty="0" err="1">
                <a:solidFill>
                  <a:schemeClr val="bg1">
                    <a:lumMod val="50000"/>
                  </a:schemeClr>
                </a:solidFill>
              </a:rPr>
              <a:t>mollit</a:t>
            </a:r>
            <a:r>
              <a:rPr lang="en-SG" sz="1100" dirty="0">
                <a:solidFill>
                  <a:schemeClr val="bg1">
                    <a:lumMod val="50000"/>
                  </a:schemeClr>
                </a:solidFill>
              </a:rPr>
              <a:t> </a:t>
            </a:r>
            <a:r>
              <a:rPr lang="en-SG" sz="1100" dirty="0" err="1">
                <a:solidFill>
                  <a:schemeClr val="bg1">
                    <a:lumMod val="50000"/>
                  </a:schemeClr>
                </a:solidFill>
              </a:rPr>
              <a:t>anim</a:t>
            </a:r>
            <a:r>
              <a:rPr lang="en-SG" sz="1100" dirty="0">
                <a:solidFill>
                  <a:schemeClr val="bg1">
                    <a:lumMod val="50000"/>
                  </a:schemeClr>
                </a:solidFill>
              </a:rPr>
              <a:t> id est.</a:t>
            </a:r>
            <a:endParaRPr lang="en-US" sz="1100" dirty="0">
              <a:solidFill>
                <a:schemeClr val="bg1">
                  <a:lumMod val="50000"/>
                </a:schemeClr>
              </a:solidFill>
            </a:endParaRPr>
          </a:p>
        </p:txBody>
      </p:sp>
      <p:sp>
        <p:nvSpPr>
          <p:cNvPr id="19" name="Cross 18">
            <a:hlinkClick r:id="rId16" action="ppaction://hlinksldjump"/>
            <a:extLst>
              <a:ext uri="{FF2B5EF4-FFF2-40B4-BE49-F238E27FC236}">
                <a16:creationId xmlns:a16="http://schemas.microsoft.com/office/drawing/2014/main" id="{93D4C7DF-CA95-CF48-879B-9037557620E1}"/>
              </a:ext>
            </a:extLst>
          </p:cNvPr>
          <p:cNvSpPr/>
          <p:nvPr/>
        </p:nvSpPr>
        <p:spPr>
          <a:xfrm rot="2743405">
            <a:off x="4712650" y="107119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FB2BF2D-05C2-1149-94BB-95B809AF7DEB}"/>
              </a:ext>
            </a:extLst>
          </p:cNvPr>
          <p:cNvCxnSpPr/>
          <p:nvPr/>
        </p:nvCxnSpPr>
        <p:spPr>
          <a:xfrm>
            <a:off x="1048435" y="2386687"/>
            <a:ext cx="3909542"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9333EDB-603B-AB42-9668-F366DDD1EADA}"/>
              </a:ext>
            </a:extLst>
          </p:cNvPr>
          <p:cNvSpPr txBox="1"/>
          <p:nvPr/>
        </p:nvSpPr>
        <p:spPr>
          <a:xfrm>
            <a:off x="2052522" y="1076016"/>
            <a:ext cx="2110632" cy="846386"/>
          </a:xfrm>
          <a:prstGeom prst="rect">
            <a:avLst/>
          </a:prstGeom>
          <a:noFill/>
        </p:spPr>
        <p:txBody>
          <a:bodyPr wrap="square" rtlCol="0">
            <a:spAutoFit/>
          </a:bodyPr>
          <a:lstStyle/>
          <a:p>
            <a:r>
              <a:rPr lang="en-US" sz="1600" dirty="0"/>
              <a:t>Introduction to C++</a:t>
            </a:r>
            <a:br>
              <a:rPr lang="en-US" sz="1600" dirty="0"/>
            </a:br>
            <a:br>
              <a:rPr lang="en-US" sz="1100" dirty="0"/>
            </a:br>
            <a:r>
              <a:rPr lang="en-US" sz="1100" dirty="0"/>
              <a:t>Author: Ernest Ang</a:t>
            </a:r>
            <a:br>
              <a:rPr lang="en-US" sz="1100" dirty="0"/>
            </a:br>
            <a:r>
              <a:rPr lang="en-US" sz="1100" dirty="0"/>
              <a:t>Publisher: CongoBooks</a:t>
            </a:r>
          </a:p>
        </p:txBody>
      </p:sp>
      <p:sp>
        <p:nvSpPr>
          <p:cNvPr id="26" name="Rounded Rectangle 25">
            <a:hlinkClick r:id="rId17" action="ppaction://hlinksldjump"/>
            <a:extLst>
              <a:ext uri="{FF2B5EF4-FFF2-40B4-BE49-F238E27FC236}">
                <a16:creationId xmlns:a16="http://schemas.microsoft.com/office/drawing/2014/main" id="{E145130D-F9A8-784D-9C2A-DE5BC35A5627}"/>
              </a:ext>
            </a:extLst>
          </p:cNvPr>
          <p:cNvSpPr/>
          <p:nvPr/>
        </p:nvSpPr>
        <p:spPr>
          <a:xfrm>
            <a:off x="1389152" y="2040855"/>
            <a:ext cx="860989"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Add</a:t>
            </a:r>
          </a:p>
        </p:txBody>
      </p:sp>
      <p:sp>
        <p:nvSpPr>
          <p:cNvPr id="28" name="Cross 27">
            <a:extLst>
              <a:ext uri="{FF2B5EF4-FFF2-40B4-BE49-F238E27FC236}">
                <a16:creationId xmlns:a16="http://schemas.microsoft.com/office/drawing/2014/main" id="{88FBA289-0D80-234C-9581-A633FE0BD63B}"/>
              </a:ext>
            </a:extLst>
          </p:cNvPr>
          <p:cNvSpPr/>
          <p:nvPr/>
        </p:nvSpPr>
        <p:spPr>
          <a:xfrm rot="5400000">
            <a:off x="1489793" y="2101148"/>
            <a:ext cx="126781" cy="124961"/>
          </a:xfrm>
          <a:prstGeom prst="plus">
            <a:avLst>
              <a:gd name="adj" fmla="val 450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704778F-ADB3-B04F-BE5A-838C3407BF7A}"/>
              </a:ext>
            </a:extLst>
          </p:cNvPr>
          <p:cNvSpPr txBox="1"/>
          <p:nvPr/>
        </p:nvSpPr>
        <p:spPr>
          <a:xfrm>
            <a:off x="1074111" y="2491970"/>
            <a:ext cx="1273723" cy="276999"/>
          </a:xfrm>
          <a:prstGeom prst="rect">
            <a:avLst/>
          </a:prstGeom>
          <a:noFill/>
        </p:spPr>
        <p:txBody>
          <a:bodyPr wrap="square" rtlCol="0">
            <a:spAutoFit/>
          </a:bodyPr>
          <a:lstStyle/>
          <a:p>
            <a:r>
              <a:rPr lang="en-US" sz="1200" dirty="0"/>
              <a:t>Description</a:t>
            </a:r>
          </a:p>
        </p:txBody>
      </p:sp>
      <p:cxnSp>
        <p:nvCxnSpPr>
          <p:cNvPr id="30" name="Straight Connector 29">
            <a:extLst>
              <a:ext uri="{FF2B5EF4-FFF2-40B4-BE49-F238E27FC236}">
                <a16:creationId xmlns:a16="http://schemas.microsoft.com/office/drawing/2014/main" id="{D14C119C-C758-D24B-8237-EFBD50273B87}"/>
              </a:ext>
            </a:extLst>
          </p:cNvPr>
          <p:cNvCxnSpPr/>
          <p:nvPr/>
        </p:nvCxnSpPr>
        <p:spPr>
          <a:xfrm>
            <a:off x="1058060" y="4618898"/>
            <a:ext cx="3909542"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D47CD5B-BE5C-214B-B63A-27027B659985}"/>
              </a:ext>
            </a:extLst>
          </p:cNvPr>
          <p:cNvSpPr txBox="1"/>
          <p:nvPr/>
        </p:nvSpPr>
        <p:spPr>
          <a:xfrm>
            <a:off x="1074111" y="4731363"/>
            <a:ext cx="1273723" cy="276999"/>
          </a:xfrm>
          <a:prstGeom prst="rect">
            <a:avLst/>
          </a:prstGeom>
          <a:noFill/>
        </p:spPr>
        <p:txBody>
          <a:bodyPr wrap="square" rtlCol="0">
            <a:spAutoFit/>
          </a:bodyPr>
          <a:lstStyle/>
          <a:p>
            <a:r>
              <a:rPr lang="en-US" sz="1200" dirty="0"/>
              <a:t>Categories</a:t>
            </a:r>
          </a:p>
        </p:txBody>
      </p:sp>
      <p:sp>
        <p:nvSpPr>
          <p:cNvPr id="20" name="TextBox 19">
            <a:extLst>
              <a:ext uri="{FF2B5EF4-FFF2-40B4-BE49-F238E27FC236}">
                <a16:creationId xmlns:a16="http://schemas.microsoft.com/office/drawing/2014/main" id="{178B3994-99BA-0C45-B5EF-365B4034127B}"/>
              </a:ext>
            </a:extLst>
          </p:cNvPr>
          <p:cNvSpPr txBox="1"/>
          <p:nvPr/>
        </p:nvSpPr>
        <p:spPr>
          <a:xfrm>
            <a:off x="1078761" y="4998971"/>
            <a:ext cx="3511149" cy="430887"/>
          </a:xfrm>
          <a:prstGeom prst="rect">
            <a:avLst/>
          </a:prstGeom>
          <a:noFill/>
        </p:spPr>
        <p:txBody>
          <a:bodyPr wrap="square" rtlCol="0">
            <a:spAutoFit/>
          </a:bodyPr>
          <a:lstStyle/>
          <a:p>
            <a:r>
              <a:rPr lang="en-US" sz="1100" dirty="0">
                <a:solidFill>
                  <a:schemeClr val="bg1">
                    <a:lumMod val="50000"/>
                  </a:schemeClr>
                </a:solidFill>
              </a:rPr>
              <a:t>Programming, Coding, Object-Oriented Programming, Data Structures, Algorithms</a:t>
            </a:r>
          </a:p>
        </p:txBody>
      </p:sp>
      <p:sp>
        <p:nvSpPr>
          <p:cNvPr id="32" name="Oval 31">
            <a:extLst>
              <a:ext uri="{FF2B5EF4-FFF2-40B4-BE49-F238E27FC236}">
                <a16:creationId xmlns:a16="http://schemas.microsoft.com/office/drawing/2014/main" id="{1CF51D3F-551F-CC43-B058-D6D08705F97D}"/>
              </a:ext>
            </a:extLst>
          </p:cNvPr>
          <p:cNvSpPr/>
          <p:nvPr/>
        </p:nvSpPr>
        <p:spPr>
          <a:xfrm>
            <a:off x="1200408" y="1137346"/>
            <a:ext cx="748216" cy="748216"/>
          </a:xfrm>
          <a:prstGeom prst="ellipse">
            <a:avLst/>
          </a:prstGeom>
          <a:solidFill>
            <a:srgbClr val="028D79"/>
          </a:solidFill>
          <a:ln w="34925">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t>
            </a:r>
          </a:p>
        </p:txBody>
      </p:sp>
      <p:sp>
        <p:nvSpPr>
          <p:cNvPr id="33" name="TextBox 32">
            <a:extLst>
              <a:ext uri="{FF2B5EF4-FFF2-40B4-BE49-F238E27FC236}">
                <a16:creationId xmlns:a16="http://schemas.microsoft.com/office/drawing/2014/main" id="{BC9E1F3A-4FAE-2B4E-8EF0-BF88EB981C2A}"/>
              </a:ext>
            </a:extLst>
          </p:cNvPr>
          <p:cNvSpPr txBox="1"/>
          <p:nvPr/>
        </p:nvSpPr>
        <p:spPr>
          <a:xfrm>
            <a:off x="5647765" y="708911"/>
            <a:ext cx="6042211" cy="2862322"/>
          </a:xfrm>
          <a:prstGeom prst="rect">
            <a:avLst/>
          </a:prstGeom>
          <a:noFill/>
        </p:spPr>
        <p:txBody>
          <a:bodyPr wrap="square" rtlCol="0">
            <a:spAutoFit/>
          </a:bodyPr>
          <a:lstStyle/>
          <a:p>
            <a:r>
              <a:rPr lang="en-US" sz="3600" b="1" dirty="0"/>
              <a:t>Readle Guide – Book Preview</a:t>
            </a:r>
          </a:p>
          <a:p>
            <a:endParaRPr lang="en-US" dirty="0"/>
          </a:p>
          <a:p>
            <a:r>
              <a:rPr lang="en-US" dirty="0"/>
              <a:t>This is a preview of the book when user clicks on the book</a:t>
            </a:r>
          </a:p>
          <a:p>
            <a:endParaRPr lang="en-US" dirty="0"/>
          </a:p>
          <a:p>
            <a:r>
              <a:rPr lang="en-US" dirty="0"/>
              <a:t>Actions:</a:t>
            </a:r>
          </a:p>
          <a:p>
            <a:endParaRPr lang="en-US" dirty="0"/>
          </a:p>
          <a:p>
            <a:r>
              <a:rPr lang="en-US" dirty="0"/>
              <a:t>1. Click on      to close the preview</a:t>
            </a:r>
          </a:p>
          <a:p>
            <a:endParaRPr lang="en-US" dirty="0"/>
          </a:p>
          <a:p>
            <a:r>
              <a:rPr lang="en-US" dirty="0"/>
              <a:t>2. Click on                 to add the book to shelf</a:t>
            </a:r>
          </a:p>
        </p:txBody>
      </p:sp>
      <p:sp>
        <p:nvSpPr>
          <p:cNvPr id="34" name="Cross 33">
            <a:hlinkClick r:id="rId18" action="ppaction://hlinksldjump"/>
            <a:extLst>
              <a:ext uri="{FF2B5EF4-FFF2-40B4-BE49-F238E27FC236}">
                <a16:creationId xmlns:a16="http://schemas.microsoft.com/office/drawing/2014/main" id="{206CC6B5-44A4-4941-9E21-80D76416729C}"/>
              </a:ext>
            </a:extLst>
          </p:cNvPr>
          <p:cNvSpPr/>
          <p:nvPr/>
        </p:nvSpPr>
        <p:spPr>
          <a:xfrm rot="2743405">
            <a:off x="6780478" y="2741168"/>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hlinkClick r:id="rId17" action="ppaction://hlinksldjump"/>
            <a:extLst>
              <a:ext uri="{FF2B5EF4-FFF2-40B4-BE49-F238E27FC236}">
                <a16:creationId xmlns:a16="http://schemas.microsoft.com/office/drawing/2014/main" id="{CE3BF01C-F4C1-4245-9CE1-BF2BE6953CC0}"/>
              </a:ext>
            </a:extLst>
          </p:cNvPr>
          <p:cNvSpPr/>
          <p:nvPr/>
        </p:nvSpPr>
        <p:spPr>
          <a:xfrm>
            <a:off x="6740824" y="3211876"/>
            <a:ext cx="728380"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Add</a:t>
            </a:r>
          </a:p>
        </p:txBody>
      </p:sp>
      <p:sp>
        <p:nvSpPr>
          <p:cNvPr id="36" name="Cross 35">
            <a:extLst>
              <a:ext uri="{FF2B5EF4-FFF2-40B4-BE49-F238E27FC236}">
                <a16:creationId xmlns:a16="http://schemas.microsoft.com/office/drawing/2014/main" id="{51034617-D3AB-3A48-9F0F-237C51F87F47}"/>
              </a:ext>
            </a:extLst>
          </p:cNvPr>
          <p:cNvSpPr/>
          <p:nvPr/>
        </p:nvSpPr>
        <p:spPr>
          <a:xfrm rot="5400000">
            <a:off x="6839522" y="3274109"/>
            <a:ext cx="126781" cy="121082"/>
          </a:xfrm>
          <a:prstGeom prst="plus">
            <a:avLst>
              <a:gd name="adj" fmla="val 450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6">
            <a:extLst>
              <a:ext uri="{FF2B5EF4-FFF2-40B4-BE49-F238E27FC236}">
                <a16:creationId xmlns:a16="http://schemas.microsoft.com/office/drawing/2014/main" id="{431531CE-EC40-F94E-98B8-8B92A857B530}"/>
              </a:ext>
            </a:extLst>
          </p:cNvPr>
          <p:cNvPicPr>
            <a:picLocks noChangeAspect="1" noChangeArrowheads="1"/>
          </p:cNvPicPr>
          <p:nvPr/>
        </p:nvPicPr>
        <p:blipFill>
          <a:blip r:embed="rId19">
            <a:duotone>
              <a:schemeClr val="bg2">
                <a:shade val="45000"/>
                <a:satMod val="135000"/>
              </a:schemeClr>
              <a:prstClr val="white"/>
            </a:duotone>
            <a:extLst>
              <a:ext uri="{BEBA8EAE-BF5A-486C-A8C5-ECC9F3942E4B}">
                <a14:imgProps xmlns:a14="http://schemas.microsoft.com/office/drawing/2010/main">
                  <a14:imgLayer r:embed="rId20">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658982" y="1221933"/>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a:extLst>
              <a:ext uri="{FF2B5EF4-FFF2-40B4-BE49-F238E27FC236}">
                <a16:creationId xmlns:a16="http://schemas.microsoft.com/office/drawing/2014/main" id="{0AD41FC3-A52C-B748-87D3-9BDA53F27C26}"/>
              </a:ext>
            </a:extLst>
          </p:cNvPr>
          <p:cNvPicPr>
            <a:picLocks noChangeAspect="1" noChangeArrowheads="1"/>
          </p:cNvPicPr>
          <p:nvPr/>
        </p:nvPicPr>
        <p:blipFill>
          <a:blip r:embed="rId19">
            <a:duotone>
              <a:schemeClr val="bg2">
                <a:shade val="45000"/>
                <a:satMod val="135000"/>
              </a:schemeClr>
              <a:prstClr val="white"/>
            </a:duotone>
            <a:extLst>
              <a:ext uri="{BEBA8EAE-BF5A-486C-A8C5-ECC9F3942E4B}">
                <a14:imgProps xmlns:a14="http://schemas.microsoft.com/office/drawing/2010/main">
                  <a14:imgLayer r:embed="rId20">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1976642" y="2139168"/>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hlinkClick r:id="rId21" action="ppaction://hlinksldjump"/>
            <a:extLst>
              <a:ext uri="{FF2B5EF4-FFF2-40B4-BE49-F238E27FC236}">
                <a16:creationId xmlns:a16="http://schemas.microsoft.com/office/drawing/2014/main" id="{3CB87D9F-E4C6-EF49-8D99-1F45210B8092}"/>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40" name="Picture 2" descr="switch button 1 icons">
            <a:extLst>
              <a:ext uri="{FF2B5EF4-FFF2-40B4-BE49-F238E27FC236}">
                <a16:creationId xmlns:a16="http://schemas.microsoft.com/office/drawing/2014/main" id="{7CF9ADEF-14C9-C243-A91F-4F118A9CE9D6}"/>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3370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1000"/>
                                        <p:tgtEl>
                                          <p:spTgt spid="33">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33">
                                            <p:txEl>
                                              <p:pRg st="2" end="2"/>
                                            </p:txEl>
                                          </p:spTgt>
                                        </p:tgtEl>
                                        <p:attrNameLst>
                                          <p:attrName>style.visibility</p:attrName>
                                        </p:attrNameLst>
                                      </p:cBhvr>
                                      <p:to>
                                        <p:strVal val="visible"/>
                                      </p:to>
                                    </p:set>
                                    <p:animEffect transition="in" filter="fade">
                                      <p:cBhvr>
                                        <p:cTn id="11" dur="1000"/>
                                        <p:tgtEl>
                                          <p:spTgt spid="33">
                                            <p:txEl>
                                              <p:pRg st="2" end="2"/>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33">
                                            <p:txEl>
                                              <p:pRg st="4" end="4"/>
                                            </p:txEl>
                                          </p:spTgt>
                                        </p:tgtEl>
                                        <p:attrNameLst>
                                          <p:attrName>style.visibility</p:attrName>
                                        </p:attrNameLst>
                                      </p:cBhvr>
                                      <p:to>
                                        <p:strVal val="visible"/>
                                      </p:to>
                                    </p:set>
                                    <p:animEffect transition="in" filter="fade">
                                      <p:cBhvr>
                                        <p:cTn id="15" dur="1000"/>
                                        <p:tgtEl>
                                          <p:spTgt spid="33">
                                            <p:txEl>
                                              <p:pRg st="4" end="4"/>
                                            </p:txEl>
                                          </p:spTgt>
                                        </p:tgtEl>
                                      </p:cBhvr>
                                    </p:animEffect>
                                  </p:childTnLst>
                                </p:cTn>
                              </p:par>
                            </p:childTnLst>
                          </p:cTn>
                        </p:par>
                        <p:par>
                          <p:cTn id="16" fill="hold">
                            <p:stCondLst>
                              <p:cond delay="4500"/>
                            </p:stCondLst>
                            <p:childTnLst>
                              <p:par>
                                <p:cTn id="17" presetID="10" presetClass="entr" presetSubtype="0" fill="hold" nodeType="afterEffect">
                                  <p:stCondLst>
                                    <p:cond delay="500"/>
                                  </p:stCondLst>
                                  <p:childTnLst>
                                    <p:set>
                                      <p:cBhvr>
                                        <p:cTn id="18" dur="1" fill="hold">
                                          <p:stCondLst>
                                            <p:cond delay="0"/>
                                          </p:stCondLst>
                                        </p:cTn>
                                        <p:tgtEl>
                                          <p:spTgt spid="33">
                                            <p:txEl>
                                              <p:pRg st="6" end="6"/>
                                            </p:txEl>
                                          </p:spTgt>
                                        </p:tgtEl>
                                        <p:attrNameLst>
                                          <p:attrName>style.visibility</p:attrName>
                                        </p:attrNameLst>
                                      </p:cBhvr>
                                      <p:to>
                                        <p:strVal val="visible"/>
                                      </p:to>
                                    </p:set>
                                    <p:animEffect transition="in" filter="fade">
                                      <p:cBhvr>
                                        <p:cTn id="19" dur="1000"/>
                                        <p:tgtEl>
                                          <p:spTgt spid="33">
                                            <p:txEl>
                                              <p:pRg st="6" end="6"/>
                                            </p:txEl>
                                          </p:spTgt>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childTnLst>
                                </p:cTn>
                              </p:par>
                            </p:childTnLst>
                          </p:cTn>
                        </p:par>
                        <p:par>
                          <p:cTn id="23" fill="hold">
                            <p:stCondLst>
                              <p:cond delay="6000"/>
                            </p:stCondLst>
                            <p:childTnLst>
                              <p:par>
                                <p:cTn id="24" presetID="10" presetClass="entr" presetSubtype="0" fill="hold" nodeType="afterEffect">
                                  <p:stCondLst>
                                    <p:cond delay="500"/>
                                  </p:stCondLst>
                                  <p:childTnLst>
                                    <p:set>
                                      <p:cBhvr>
                                        <p:cTn id="25" dur="1" fill="hold">
                                          <p:stCondLst>
                                            <p:cond delay="0"/>
                                          </p:stCondLst>
                                        </p:cTn>
                                        <p:tgtEl>
                                          <p:spTgt spid="33">
                                            <p:txEl>
                                              <p:pRg st="8" end="8"/>
                                            </p:txEl>
                                          </p:spTgt>
                                        </p:tgtEl>
                                        <p:attrNameLst>
                                          <p:attrName>style.visibility</p:attrName>
                                        </p:attrNameLst>
                                      </p:cBhvr>
                                      <p:to>
                                        <p:strVal val="visible"/>
                                      </p:to>
                                    </p:set>
                                    <p:animEffect transition="in" filter="fade">
                                      <p:cBhvr>
                                        <p:cTn id="26" dur="1000"/>
                                        <p:tgtEl>
                                          <p:spTgt spid="33">
                                            <p:txEl>
                                              <p:pRg st="8" end="8"/>
                                            </p:txEl>
                                          </p:spTgt>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1000"/>
                                        <p:tgtEl>
                                          <p:spTgt spid="36"/>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0"/>
                                        <p:tgtEl>
                                          <p:spTgt spid="35"/>
                                        </p:tgtEl>
                                      </p:cBhvr>
                                    </p:animEffect>
                                  </p:childTnLst>
                                </p:cTn>
                              </p:par>
                            </p:childTnLst>
                          </p:cTn>
                        </p:par>
                        <p:par>
                          <p:cTn id="33" fill="hold">
                            <p:stCondLst>
                              <p:cond delay="7500"/>
                            </p:stCondLst>
                            <p:childTnLst>
                              <p:par>
                                <p:cTn id="34" presetID="10" presetClass="entr" presetSubtype="0" fill="hold" nodeType="afterEffect">
                                  <p:stCondLst>
                                    <p:cond delay="50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1000"/>
                                        <p:tgtEl>
                                          <p:spTgt spid="37"/>
                                        </p:tgtEl>
                                      </p:cBhvr>
                                    </p:animEffect>
                                  </p:childTnLst>
                                </p:cTn>
                              </p:par>
                              <p:par>
                                <p:cTn id="37" presetID="10" presetClass="entr" presetSubtype="0" fill="hold" nodeType="withEffect">
                                  <p:stCondLst>
                                    <p:cond delay="50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hlinkClick r:id="rId12" action="ppaction://hlinksldjump"/>
            <a:extLst>
              <a:ext uri="{FF2B5EF4-FFF2-40B4-BE49-F238E27FC236}">
                <a16:creationId xmlns:a16="http://schemas.microsoft.com/office/drawing/2014/main" id="{BEA2E737-3F62-0B4F-BFEE-206C916C0AA3}"/>
              </a:ext>
            </a:extLst>
          </p:cNvPr>
          <p:cNvPicPr>
            <a:picLocks noChangeAspect="1" noChangeArrowheads="1"/>
          </p:cNvPicPr>
          <p:nvPr/>
        </p:nvPicPr>
        <p:blipFill>
          <a:blip r:embed="rId13">
            <a:alphaModFix amt="50000"/>
            <a:extLst>
              <a:ext uri="{BEBA8EAE-BF5A-486C-A8C5-ECC9F3942E4B}">
                <a14:imgProps xmlns:a14="http://schemas.microsoft.com/office/drawing/2010/main">
                  <a14:imgLayer r:embed="rId14">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hlinkClick r:id="rId15" action="ppaction://hlinksldjump"/>
            <a:extLst>
              <a:ext uri="{FF2B5EF4-FFF2-40B4-BE49-F238E27FC236}">
                <a16:creationId xmlns:a16="http://schemas.microsoft.com/office/drawing/2014/main" id="{94A5B352-D989-5246-93D4-BE2D113D3A81}"/>
              </a:ext>
            </a:extLst>
          </p:cNvPr>
          <p:cNvPicPr>
            <a:picLocks noChangeAspect="1" noChangeArrowheads="1"/>
          </p:cNvPicPr>
          <p:nvPr/>
        </p:nvPicPr>
        <p:blipFill>
          <a:blip r:embed="rId16">
            <a:lum bright="70000" contrast="-70000"/>
            <a:alphaModFix amt="50000"/>
            <a:extLst>
              <a:ext uri="{BEBA8EAE-BF5A-486C-A8C5-ECC9F3942E4B}">
                <a14:imgProps xmlns:a14="http://schemas.microsoft.com/office/drawing/2010/main">
                  <a14:imgLayer r:embed="rId17">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EFD17418-B47A-A640-ABC6-5AE4D2CB443E}"/>
              </a:ext>
            </a:extLst>
          </p:cNvPr>
          <p:cNvSpPr/>
          <p:nvPr/>
        </p:nvSpPr>
        <p:spPr>
          <a:xfrm>
            <a:off x="1216679" y="1059292"/>
            <a:ext cx="2517190" cy="277152"/>
          </a:xfrm>
          <a:prstGeom prst="roundRect">
            <a:avLst>
              <a:gd name="adj" fmla="val 50000"/>
            </a:avLst>
          </a:prstGeom>
          <a:solidFill>
            <a:srgbClr val="00D3AA"/>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  Top picks            </a:t>
            </a:r>
          </a:p>
        </p:txBody>
      </p:sp>
      <p:cxnSp>
        <p:nvCxnSpPr>
          <p:cNvPr id="8" name="Straight Connector 7">
            <a:extLst>
              <a:ext uri="{FF2B5EF4-FFF2-40B4-BE49-F238E27FC236}">
                <a16:creationId xmlns:a16="http://schemas.microsoft.com/office/drawing/2014/main" id="{906A13E0-1166-DB43-8D6D-2FFE6A60EFFD}"/>
              </a:ext>
            </a:extLst>
          </p:cNvPr>
          <p:cNvCxnSpPr>
            <a:cxnSpLocks/>
          </p:cNvCxnSpPr>
          <p:nvPr/>
        </p:nvCxnSpPr>
        <p:spPr>
          <a:xfrm>
            <a:off x="2119219" y="984354"/>
            <a:ext cx="0" cy="40449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E653C2-DB89-EB47-976B-338E92F7046A}"/>
              </a:ext>
            </a:extLst>
          </p:cNvPr>
          <p:cNvCxnSpPr>
            <a:cxnSpLocks/>
          </p:cNvCxnSpPr>
          <p:nvPr/>
        </p:nvCxnSpPr>
        <p:spPr>
          <a:xfrm>
            <a:off x="2915381" y="991056"/>
            <a:ext cx="0" cy="40449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7E9E64F-A53A-6045-A732-9A89CA41C053}"/>
              </a:ext>
            </a:extLst>
          </p:cNvPr>
          <p:cNvSpPr/>
          <p:nvPr/>
        </p:nvSpPr>
        <p:spPr>
          <a:xfrm>
            <a:off x="1322216" y="1592457"/>
            <a:ext cx="1141473" cy="3275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2E0B1BA-C0D3-164E-BB35-A3F4AB67032D}"/>
              </a:ext>
            </a:extLst>
          </p:cNvPr>
          <p:cNvSpPr/>
          <p:nvPr/>
        </p:nvSpPr>
        <p:spPr>
          <a:xfrm>
            <a:off x="2112816" y="1015876"/>
            <a:ext cx="2388270" cy="358335"/>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lumMod val="75000"/>
                  </a:schemeClr>
                </a:solidFill>
              </a:rPr>
              <a:t>   Genre               Search</a:t>
            </a:r>
          </a:p>
        </p:txBody>
      </p:sp>
      <p:sp>
        <p:nvSpPr>
          <p:cNvPr id="16" name="Round Single Corner of Rectangle 15">
            <a:extLst>
              <a:ext uri="{FF2B5EF4-FFF2-40B4-BE49-F238E27FC236}">
                <a16:creationId xmlns:a16="http://schemas.microsoft.com/office/drawing/2014/main" id="{CCC7BBED-8743-FF4A-8768-DCC7544CE44A}"/>
              </a:ext>
            </a:extLst>
          </p:cNvPr>
          <p:cNvSpPr/>
          <p:nvPr/>
        </p:nvSpPr>
        <p:spPr>
          <a:xfrm>
            <a:off x="1216679" y="1837674"/>
            <a:ext cx="749850" cy="949424"/>
          </a:xfrm>
          <a:prstGeom prst="round1Rect">
            <a:avLst/>
          </a:prstGeom>
          <a:solidFill>
            <a:srgbClr val="B9C9C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F1D09051-8CA9-5248-8D98-270D47D45C52}"/>
              </a:ext>
            </a:extLst>
          </p:cNvPr>
          <p:cNvCxnSpPr>
            <a:cxnSpLocks/>
          </p:cNvCxnSpPr>
          <p:nvPr/>
        </p:nvCxnSpPr>
        <p:spPr>
          <a:xfrm>
            <a:off x="1321387" y="1811158"/>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1E3B6A3-73A4-C241-A3C2-E9B9B4B4EEF6}"/>
              </a:ext>
            </a:extLst>
          </p:cNvPr>
          <p:cNvCxnSpPr>
            <a:cxnSpLocks/>
            <a:endCxn id="3" idx="2"/>
          </p:cNvCxnSpPr>
          <p:nvPr/>
        </p:nvCxnSpPr>
        <p:spPr>
          <a:xfrm flipH="1">
            <a:off x="3000415" y="1951395"/>
            <a:ext cx="952546" cy="98351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B914DF6-A1DC-B54C-B488-5AF8F60BAFD2}"/>
              </a:ext>
            </a:extLst>
          </p:cNvPr>
          <p:cNvSpPr txBox="1"/>
          <p:nvPr/>
        </p:nvSpPr>
        <p:spPr>
          <a:xfrm>
            <a:off x="1137812" y="1452825"/>
            <a:ext cx="1610730" cy="369332"/>
          </a:xfrm>
          <a:prstGeom prst="rect">
            <a:avLst/>
          </a:prstGeom>
          <a:noFill/>
        </p:spPr>
        <p:txBody>
          <a:bodyPr wrap="square" rtlCol="0">
            <a:spAutoFit/>
          </a:bodyPr>
          <a:lstStyle/>
          <a:p>
            <a:r>
              <a:rPr lang="en-US" dirty="0"/>
              <a:t>Trending</a:t>
            </a:r>
          </a:p>
        </p:txBody>
      </p:sp>
      <p:sp>
        <p:nvSpPr>
          <p:cNvPr id="52" name="Round Single Corner of Rectangle 51">
            <a:extLst>
              <a:ext uri="{FF2B5EF4-FFF2-40B4-BE49-F238E27FC236}">
                <a16:creationId xmlns:a16="http://schemas.microsoft.com/office/drawing/2014/main" id="{2AE7E5A2-B40A-5D46-A34E-D085833592C3}"/>
              </a:ext>
            </a:extLst>
          </p:cNvPr>
          <p:cNvSpPr/>
          <p:nvPr/>
        </p:nvSpPr>
        <p:spPr>
          <a:xfrm>
            <a:off x="2097303" y="1870973"/>
            <a:ext cx="749850" cy="949424"/>
          </a:xfrm>
          <a:prstGeom prst="round1Rect">
            <a:avLst/>
          </a:prstGeom>
          <a:solidFill>
            <a:srgbClr val="B9C9C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9998FFAD-39E3-4C44-8752-F43F01353F30}"/>
              </a:ext>
            </a:extLst>
          </p:cNvPr>
          <p:cNvCxnSpPr>
            <a:cxnSpLocks/>
          </p:cNvCxnSpPr>
          <p:nvPr/>
        </p:nvCxnSpPr>
        <p:spPr>
          <a:xfrm>
            <a:off x="2216299" y="1844457"/>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Round Single Corner of Rectangle 53">
            <a:extLst>
              <a:ext uri="{FF2B5EF4-FFF2-40B4-BE49-F238E27FC236}">
                <a16:creationId xmlns:a16="http://schemas.microsoft.com/office/drawing/2014/main" id="{DA8042D1-B725-C941-9372-9B2EFB7AE5ED}"/>
              </a:ext>
            </a:extLst>
          </p:cNvPr>
          <p:cNvSpPr/>
          <p:nvPr/>
        </p:nvSpPr>
        <p:spPr>
          <a:xfrm>
            <a:off x="2984024" y="1870973"/>
            <a:ext cx="749850" cy="949424"/>
          </a:xfrm>
          <a:prstGeom prst="round1Rect">
            <a:avLst/>
          </a:prstGeom>
          <a:solidFill>
            <a:srgbClr val="B9C9C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B45A40E7-7104-AD46-AD39-EC4336E0B2B9}"/>
              </a:ext>
            </a:extLst>
          </p:cNvPr>
          <p:cNvCxnSpPr>
            <a:cxnSpLocks/>
          </p:cNvCxnSpPr>
          <p:nvPr/>
        </p:nvCxnSpPr>
        <p:spPr>
          <a:xfrm>
            <a:off x="3103020" y="1844457"/>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Round Single Corner of Rectangle 76">
            <a:extLst>
              <a:ext uri="{FF2B5EF4-FFF2-40B4-BE49-F238E27FC236}">
                <a16:creationId xmlns:a16="http://schemas.microsoft.com/office/drawing/2014/main" id="{16ED6A8B-E75E-6248-8166-674DB99E841D}"/>
              </a:ext>
            </a:extLst>
          </p:cNvPr>
          <p:cNvSpPr/>
          <p:nvPr/>
        </p:nvSpPr>
        <p:spPr>
          <a:xfrm>
            <a:off x="1216679" y="3318032"/>
            <a:ext cx="749850" cy="949424"/>
          </a:xfrm>
          <a:prstGeom prst="round1Rect">
            <a:avLst/>
          </a:prstGeom>
          <a:solidFill>
            <a:srgbClr val="B9C9C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9833050F-1492-C244-9AFA-8C073C3A15CD}"/>
              </a:ext>
            </a:extLst>
          </p:cNvPr>
          <p:cNvCxnSpPr>
            <a:cxnSpLocks/>
          </p:cNvCxnSpPr>
          <p:nvPr/>
        </p:nvCxnSpPr>
        <p:spPr>
          <a:xfrm>
            <a:off x="1321387" y="3291516"/>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C7BA2286-A7BB-A64A-96C3-D6FAA51EA3BD}"/>
              </a:ext>
            </a:extLst>
          </p:cNvPr>
          <p:cNvSpPr txBox="1"/>
          <p:nvPr/>
        </p:nvSpPr>
        <p:spPr>
          <a:xfrm>
            <a:off x="1123524" y="2933183"/>
            <a:ext cx="1610730" cy="369332"/>
          </a:xfrm>
          <a:prstGeom prst="rect">
            <a:avLst/>
          </a:prstGeom>
          <a:noFill/>
        </p:spPr>
        <p:txBody>
          <a:bodyPr wrap="square" rtlCol="0">
            <a:spAutoFit/>
          </a:bodyPr>
          <a:lstStyle/>
          <a:p>
            <a:r>
              <a:rPr lang="en-US" dirty="0"/>
              <a:t>Favorites</a:t>
            </a:r>
          </a:p>
        </p:txBody>
      </p:sp>
      <p:sp>
        <p:nvSpPr>
          <p:cNvPr id="80" name="Round Single Corner of Rectangle 79">
            <a:hlinkClick r:id="rId18" action="ppaction://hlinksldjump"/>
            <a:extLst>
              <a:ext uri="{FF2B5EF4-FFF2-40B4-BE49-F238E27FC236}">
                <a16:creationId xmlns:a16="http://schemas.microsoft.com/office/drawing/2014/main" id="{3E4250FF-B633-4145-8EF6-6526D3A25EA0}"/>
              </a:ext>
            </a:extLst>
          </p:cNvPr>
          <p:cNvSpPr/>
          <p:nvPr/>
        </p:nvSpPr>
        <p:spPr>
          <a:xfrm>
            <a:off x="2097303" y="3351331"/>
            <a:ext cx="749850" cy="949424"/>
          </a:xfrm>
          <a:prstGeom prst="round1Rect">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C++</a:t>
            </a:r>
          </a:p>
        </p:txBody>
      </p:sp>
      <p:cxnSp>
        <p:nvCxnSpPr>
          <p:cNvPr id="81" name="Straight Connector 80">
            <a:extLst>
              <a:ext uri="{FF2B5EF4-FFF2-40B4-BE49-F238E27FC236}">
                <a16:creationId xmlns:a16="http://schemas.microsoft.com/office/drawing/2014/main" id="{4A7C942D-2438-654C-98E8-94DFB29B6263}"/>
              </a:ext>
            </a:extLst>
          </p:cNvPr>
          <p:cNvCxnSpPr>
            <a:cxnSpLocks/>
          </p:cNvCxnSpPr>
          <p:nvPr/>
        </p:nvCxnSpPr>
        <p:spPr>
          <a:xfrm>
            <a:off x="2216299" y="3324815"/>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2" name="Round Single Corner of Rectangle 81">
            <a:extLst>
              <a:ext uri="{FF2B5EF4-FFF2-40B4-BE49-F238E27FC236}">
                <a16:creationId xmlns:a16="http://schemas.microsoft.com/office/drawing/2014/main" id="{6AF20CAE-F494-8944-A1CC-FC20B81638C9}"/>
              </a:ext>
            </a:extLst>
          </p:cNvPr>
          <p:cNvSpPr/>
          <p:nvPr/>
        </p:nvSpPr>
        <p:spPr>
          <a:xfrm>
            <a:off x="2984024" y="3351331"/>
            <a:ext cx="749850" cy="949424"/>
          </a:xfrm>
          <a:prstGeom prst="round1Rect">
            <a:avLst/>
          </a:prstGeom>
          <a:solidFill>
            <a:srgbClr val="B9C9C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DEBB402E-6F6E-7141-AA28-0CB0F612790E}"/>
              </a:ext>
            </a:extLst>
          </p:cNvPr>
          <p:cNvCxnSpPr>
            <a:cxnSpLocks/>
          </p:cNvCxnSpPr>
          <p:nvPr/>
        </p:nvCxnSpPr>
        <p:spPr>
          <a:xfrm>
            <a:off x="3103020" y="3324815"/>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Round Single Corner of Rectangle 90">
            <a:extLst>
              <a:ext uri="{FF2B5EF4-FFF2-40B4-BE49-F238E27FC236}">
                <a16:creationId xmlns:a16="http://schemas.microsoft.com/office/drawing/2014/main" id="{BED31AA9-1653-0C4F-85DC-D79AAB0E90F4}"/>
              </a:ext>
            </a:extLst>
          </p:cNvPr>
          <p:cNvSpPr/>
          <p:nvPr/>
        </p:nvSpPr>
        <p:spPr>
          <a:xfrm>
            <a:off x="1216679" y="4819680"/>
            <a:ext cx="749850" cy="949424"/>
          </a:xfrm>
          <a:prstGeom prst="round1Rect">
            <a:avLst/>
          </a:prstGeom>
          <a:solidFill>
            <a:srgbClr val="B9C9C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9DF0F38F-F590-4348-8A64-1C3F7895307F}"/>
              </a:ext>
            </a:extLst>
          </p:cNvPr>
          <p:cNvCxnSpPr>
            <a:cxnSpLocks/>
          </p:cNvCxnSpPr>
          <p:nvPr/>
        </p:nvCxnSpPr>
        <p:spPr>
          <a:xfrm>
            <a:off x="1321387" y="4793164"/>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131C5FA0-B337-7C45-B2B0-64082D832AF6}"/>
              </a:ext>
            </a:extLst>
          </p:cNvPr>
          <p:cNvSpPr txBox="1"/>
          <p:nvPr/>
        </p:nvSpPr>
        <p:spPr>
          <a:xfrm>
            <a:off x="1123524" y="4434831"/>
            <a:ext cx="1610730" cy="369332"/>
          </a:xfrm>
          <a:prstGeom prst="rect">
            <a:avLst/>
          </a:prstGeom>
          <a:noFill/>
        </p:spPr>
        <p:txBody>
          <a:bodyPr wrap="square" rtlCol="0">
            <a:spAutoFit/>
          </a:bodyPr>
          <a:lstStyle/>
          <a:p>
            <a:r>
              <a:rPr lang="en-US" dirty="0"/>
              <a:t>For you</a:t>
            </a:r>
          </a:p>
        </p:txBody>
      </p:sp>
      <p:sp>
        <p:nvSpPr>
          <p:cNvPr id="94" name="Round Single Corner of Rectangle 93">
            <a:extLst>
              <a:ext uri="{FF2B5EF4-FFF2-40B4-BE49-F238E27FC236}">
                <a16:creationId xmlns:a16="http://schemas.microsoft.com/office/drawing/2014/main" id="{020C4329-4804-B04F-9B0E-EF74A0134887}"/>
              </a:ext>
            </a:extLst>
          </p:cNvPr>
          <p:cNvSpPr/>
          <p:nvPr/>
        </p:nvSpPr>
        <p:spPr>
          <a:xfrm>
            <a:off x="2097303" y="4852979"/>
            <a:ext cx="749850" cy="949424"/>
          </a:xfrm>
          <a:prstGeom prst="round1Rect">
            <a:avLst/>
          </a:prstGeom>
          <a:solidFill>
            <a:srgbClr val="B9C9C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72EE2B7A-7695-F34B-B24A-73943666CD83}"/>
              </a:ext>
            </a:extLst>
          </p:cNvPr>
          <p:cNvCxnSpPr>
            <a:cxnSpLocks/>
          </p:cNvCxnSpPr>
          <p:nvPr/>
        </p:nvCxnSpPr>
        <p:spPr>
          <a:xfrm>
            <a:off x="2216299" y="4826463"/>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Round Single Corner of Rectangle 95">
            <a:extLst>
              <a:ext uri="{FF2B5EF4-FFF2-40B4-BE49-F238E27FC236}">
                <a16:creationId xmlns:a16="http://schemas.microsoft.com/office/drawing/2014/main" id="{69B8750E-4E36-0C47-B85F-84C2903CDBC3}"/>
              </a:ext>
            </a:extLst>
          </p:cNvPr>
          <p:cNvSpPr/>
          <p:nvPr/>
        </p:nvSpPr>
        <p:spPr>
          <a:xfrm>
            <a:off x="2984024" y="4852979"/>
            <a:ext cx="749850" cy="949424"/>
          </a:xfrm>
          <a:prstGeom prst="round1Rect">
            <a:avLst/>
          </a:prstGeom>
          <a:solidFill>
            <a:srgbClr val="B9C9C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ED590F23-C5CD-0741-A1C7-50AE7F706122}"/>
              </a:ext>
            </a:extLst>
          </p:cNvPr>
          <p:cNvCxnSpPr>
            <a:cxnSpLocks/>
          </p:cNvCxnSpPr>
          <p:nvPr/>
        </p:nvCxnSpPr>
        <p:spPr>
          <a:xfrm>
            <a:off x="3103020" y="4826463"/>
            <a:ext cx="0" cy="100187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17C7FA9E-23F8-6B41-BAEC-52ACBE1C88CA}"/>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28" name="TextBox 27">
            <a:extLst>
              <a:ext uri="{FF2B5EF4-FFF2-40B4-BE49-F238E27FC236}">
                <a16:creationId xmlns:a16="http://schemas.microsoft.com/office/drawing/2014/main" id="{F3786920-463D-1A40-A68D-DD5CBBA58214}"/>
              </a:ext>
            </a:extLst>
          </p:cNvPr>
          <p:cNvSpPr txBox="1"/>
          <p:nvPr/>
        </p:nvSpPr>
        <p:spPr>
          <a:xfrm>
            <a:off x="3973808" y="1326876"/>
            <a:ext cx="1041321" cy="646331"/>
          </a:xfrm>
          <a:prstGeom prst="rect">
            <a:avLst/>
          </a:prstGeom>
          <a:noFill/>
        </p:spPr>
        <p:txBody>
          <a:bodyPr wrap="square" rtlCol="0">
            <a:spAutoFit/>
          </a:bodyPr>
          <a:lstStyle/>
          <a:p>
            <a:pPr algn="ctr"/>
            <a:r>
              <a:rPr lang="en-US" sz="1200" b="1" dirty="0">
                <a:solidFill>
                  <a:schemeClr val="bg1"/>
                </a:solidFill>
              </a:rPr>
              <a:t>How can I help you today?</a:t>
            </a:r>
          </a:p>
        </p:txBody>
      </p:sp>
      <p:pic>
        <p:nvPicPr>
          <p:cNvPr id="30" name="Picture 2" descr="Mic Icon of Glyph style - Available in SVG, PNG, EPS, AI &amp; Icon fonts">
            <a:extLst>
              <a:ext uri="{FF2B5EF4-FFF2-40B4-BE49-F238E27FC236}">
                <a16:creationId xmlns:a16="http://schemas.microsoft.com/office/drawing/2014/main" id="{4D5A3334-42F6-6B43-B5F5-1A819F077C16}"/>
              </a:ext>
            </a:extLst>
          </p:cNvPr>
          <p:cNvPicPr>
            <a:picLocks noChangeAspect="1" noChangeArrowheads="1"/>
          </p:cNvPicPr>
          <p:nvPr/>
        </p:nvPicPr>
        <p:blipFill>
          <a:blip r:embed="rId19">
            <a:alphaModFix amt="50000"/>
            <a:extLst>
              <a:ext uri="{BEBA8EAE-BF5A-486C-A8C5-ECC9F3942E4B}">
                <a14:imgProps xmlns:a14="http://schemas.microsoft.com/office/drawing/2010/main">
                  <a14:imgLayer r:embed="rId20">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12738" y="2119554"/>
            <a:ext cx="534935" cy="5349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encil Icon - Free Icons">
            <a:extLst>
              <a:ext uri="{FF2B5EF4-FFF2-40B4-BE49-F238E27FC236}">
                <a16:creationId xmlns:a16="http://schemas.microsoft.com/office/drawing/2014/main" id="{27B4E03E-23ED-C843-95EE-88C8462260AC}"/>
              </a:ext>
            </a:extLst>
          </p:cNvPr>
          <p:cNvPicPr>
            <a:picLocks noChangeAspect="1" noChangeArrowheads="1"/>
          </p:cNvPicPr>
          <p:nvPr/>
        </p:nvPicPr>
        <p:blipFill>
          <a:blip r:embed="rId21">
            <a:alphaModFix amt="50000"/>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35508" y="3024287"/>
            <a:ext cx="486737" cy="4867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4ABA02A-E42D-2441-A826-BD86AE16CF4D}"/>
              </a:ext>
            </a:extLst>
          </p:cNvPr>
          <p:cNvPicPr>
            <a:picLocks noChangeAspect="1" noChangeArrowheads="1"/>
          </p:cNvPicPr>
          <p:nvPr/>
        </p:nvPicPr>
        <p:blipFill>
          <a:blip r:embed="rId23">
            <a:alphaModFix amt="50000"/>
            <a:extLst>
              <a:ext uri="{BEBA8EAE-BF5A-486C-A8C5-ECC9F3942E4B}">
                <a14:imgProps xmlns:a14="http://schemas.microsoft.com/office/drawing/2010/main">
                  <a14:imgLayer r:embed="rId24">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35508" y="3951576"/>
            <a:ext cx="486019" cy="4860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n Education #115075 - Free Icons Library">
            <a:extLst>
              <a:ext uri="{FF2B5EF4-FFF2-40B4-BE49-F238E27FC236}">
                <a16:creationId xmlns:a16="http://schemas.microsoft.com/office/drawing/2014/main" id="{5FAA9610-B90E-5342-A14C-A829D2AAE65E}"/>
              </a:ext>
            </a:extLst>
          </p:cNvPr>
          <p:cNvPicPr>
            <a:picLocks noChangeAspect="1" noChangeArrowheads="1"/>
          </p:cNvPicPr>
          <p:nvPr/>
        </p:nvPicPr>
        <p:blipFill>
          <a:blip r:embed="rId25">
            <a:alphaModFix amt="50000"/>
            <a:extLst>
              <a:ext uri="{BEBA8EAE-BF5A-486C-A8C5-ECC9F3942E4B}">
                <a14:imgProps xmlns:a14="http://schemas.microsoft.com/office/drawing/2010/main">
                  <a14:imgLayer r:embed="rId26">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48184" y="5008668"/>
            <a:ext cx="486019" cy="342178"/>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F1C122F0-A563-9741-9018-CE8414ACE8A4}"/>
              </a:ext>
            </a:extLst>
          </p:cNvPr>
          <p:cNvSpPr txBox="1"/>
          <p:nvPr/>
        </p:nvSpPr>
        <p:spPr>
          <a:xfrm>
            <a:off x="4066144" y="2600904"/>
            <a:ext cx="836005" cy="276999"/>
          </a:xfrm>
          <a:prstGeom prst="rect">
            <a:avLst/>
          </a:prstGeom>
          <a:noFill/>
        </p:spPr>
        <p:txBody>
          <a:bodyPr wrap="square" rtlCol="0">
            <a:spAutoFit/>
          </a:bodyPr>
          <a:lstStyle/>
          <a:p>
            <a:pPr algn="ctr"/>
            <a:r>
              <a:rPr lang="en-US" sz="1200" dirty="0">
                <a:solidFill>
                  <a:schemeClr val="bg1">
                    <a:alpha val="50000"/>
                  </a:schemeClr>
                </a:solidFill>
              </a:rPr>
              <a:t>Voice Tool</a:t>
            </a:r>
          </a:p>
        </p:txBody>
      </p:sp>
      <p:sp>
        <p:nvSpPr>
          <p:cNvPr id="60" name="TextBox 59">
            <a:extLst>
              <a:ext uri="{FF2B5EF4-FFF2-40B4-BE49-F238E27FC236}">
                <a16:creationId xmlns:a16="http://schemas.microsoft.com/office/drawing/2014/main" id="{EB7BD266-4598-8C40-8352-AA22B68249E4}"/>
              </a:ext>
            </a:extLst>
          </p:cNvPr>
          <p:cNvSpPr txBox="1"/>
          <p:nvPr/>
        </p:nvSpPr>
        <p:spPr>
          <a:xfrm>
            <a:off x="4048665" y="3445937"/>
            <a:ext cx="836005" cy="276999"/>
          </a:xfrm>
          <a:prstGeom prst="rect">
            <a:avLst/>
          </a:prstGeom>
          <a:noFill/>
        </p:spPr>
        <p:txBody>
          <a:bodyPr wrap="square" rtlCol="0">
            <a:spAutoFit/>
          </a:bodyPr>
          <a:lstStyle/>
          <a:p>
            <a:pPr algn="ctr"/>
            <a:r>
              <a:rPr lang="en-US" sz="1200" dirty="0">
                <a:solidFill>
                  <a:schemeClr val="bg1">
                    <a:alpha val="50000"/>
                  </a:schemeClr>
                </a:solidFill>
              </a:rPr>
              <a:t>Draw Tool</a:t>
            </a:r>
          </a:p>
        </p:txBody>
      </p:sp>
      <p:sp>
        <p:nvSpPr>
          <p:cNvPr id="61" name="TextBox 60">
            <a:extLst>
              <a:ext uri="{FF2B5EF4-FFF2-40B4-BE49-F238E27FC236}">
                <a16:creationId xmlns:a16="http://schemas.microsoft.com/office/drawing/2014/main" id="{4C1B26E7-E15D-EF49-8FF1-A087467341AA}"/>
              </a:ext>
            </a:extLst>
          </p:cNvPr>
          <p:cNvSpPr txBox="1"/>
          <p:nvPr/>
        </p:nvSpPr>
        <p:spPr>
          <a:xfrm>
            <a:off x="4024758" y="4406627"/>
            <a:ext cx="933656" cy="276999"/>
          </a:xfrm>
          <a:prstGeom prst="rect">
            <a:avLst/>
          </a:prstGeom>
          <a:noFill/>
        </p:spPr>
        <p:txBody>
          <a:bodyPr wrap="square" rtlCol="0">
            <a:spAutoFit/>
          </a:bodyPr>
          <a:lstStyle/>
          <a:p>
            <a:pPr algn="ctr"/>
            <a:r>
              <a:rPr lang="en-US" sz="1200" dirty="0">
                <a:solidFill>
                  <a:schemeClr val="bg1">
                    <a:alpha val="50000"/>
                  </a:schemeClr>
                </a:solidFill>
              </a:rPr>
              <a:t>Audio Tool</a:t>
            </a:r>
          </a:p>
        </p:txBody>
      </p:sp>
      <p:sp>
        <p:nvSpPr>
          <p:cNvPr id="62" name="TextBox 61">
            <a:extLst>
              <a:ext uri="{FF2B5EF4-FFF2-40B4-BE49-F238E27FC236}">
                <a16:creationId xmlns:a16="http://schemas.microsoft.com/office/drawing/2014/main" id="{5A52CD01-624A-A94C-8E63-7A2C36991176}"/>
              </a:ext>
            </a:extLst>
          </p:cNvPr>
          <p:cNvSpPr txBox="1"/>
          <p:nvPr/>
        </p:nvSpPr>
        <p:spPr>
          <a:xfrm>
            <a:off x="4066225" y="5339255"/>
            <a:ext cx="836005" cy="276999"/>
          </a:xfrm>
          <a:prstGeom prst="rect">
            <a:avLst/>
          </a:prstGeom>
          <a:noFill/>
        </p:spPr>
        <p:txBody>
          <a:bodyPr wrap="square" rtlCol="0">
            <a:spAutoFit/>
          </a:bodyPr>
          <a:lstStyle/>
          <a:p>
            <a:pPr algn="ctr"/>
            <a:r>
              <a:rPr lang="en-US" sz="1200" dirty="0">
                <a:solidFill>
                  <a:schemeClr val="bg1">
                    <a:alpha val="50000"/>
                  </a:schemeClr>
                </a:solidFill>
              </a:rPr>
              <a:t>EduTool</a:t>
            </a:r>
          </a:p>
        </p:txBody>
      </p:sp>
      <p:sp>
        <p:nvSpPr>
          <p:cNvPr id="56" name="Cross 55">
            <a:hlinkClick r:id="rId27" action="ppaction://hlinksldjump"/>
            <a:extLst>
              <a:ext uri="{FF2B5EF4-FFF2-40B4-BE49-F238E27FC236}">
                <a16:creationId xmlns:a16="http://schemas.microsoft.com/office/drawing/2014/main" id="{8B9AA65E-1EC4-674C-8AA7-13999B4F4F11}"/>
              </a:ext>
            </a:extLst>
          </p:cNvPr>
          <p:cNvSpPr/>
          <p:nvPr/>
        </p:nvSpPr>
        <p:spPr>
          <a:xfrm rot="2743405">
            <a:off x="4735282" y="1140255"/>
            <a:ext cx="137976" cy="135995"/>
          </a:xfrm>
          <a:prstGeom prst="plus">
            <a:avLst>
              <a:gd name="adj" fmla="val 450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6F485C64-B2E9-DA4B-A229-C87ED7C9716E}"/>
              </a:ext>
            </a:extLst>
          </p:cNvPr>
          <p:cNvSpPr txBox="1"/>
          <p:nvPr/>
        </p:nvSpPr>
        <p:spPr>
          <a:xfrm>
            <a:off x="5715000" y="557927"/>
            <a:ext cx="6105294" cy="3693319"/>
          </a:xfrm>
          <a:prstGeom prst="rect">
            <a:avLst/>
          </a:prstGeom>
          <a:noFill/>
        </p:spPr>
        <p:txBody>
          <a:bodyPr wrap="square" rtlCol="0">
            <a:spAutoFit/>
          </a:bodyPr>
          <a:lstStyle/>
          <a:p>
            <a:r>
              <a:rPr lang="en-US" sz="3600" b="1" dirty="0"/>
              <a:t>Readle Guide – Tool bar</a:t>
            </a:r>
          </a:p>
          <a:p>
            <a:endParaRPr lang="en-US" dirty="0"/>
          </a:p>
          <a:p>
            <a:r>
              <a:rPr lang="en-US" dirty="0"/>
              <a:t>This is the tool bar tab – it grants users 4 different functions which are more applicable when user is reading books not searching for books, hence functionalities are disabled</a:t>
            </a:r>
          </a:p>
          <a:p>
            <a:endParaRPr lang="en-US" dirty="0"/>
          </a:p>
          <a:p>
            <a:r>
              <a:rPr lang="en-US" dirty="0"/>
              <a:t>Actions:</a:t>
            </a:r>
          </a:p>
          <a:p>
            <a:endParaRPr lang="en-US" dirty="0"/>
          </a:p>
          <a:p>
            <a:r>
              <a:rPr lang="en-US" dirty="0"/>
              <a:t>1. Click on       to close the tool bar</a:t>
            </a:r>
          </a:p>
          <a:p>
            <a:endParaRPr lang="en-US" dirty="0"/>
          </a:p>
          <a:p>
            <a:r>
              <a:rPr lang="en-US" dirty="0"/>
              <a:t>2. Click on the “C++” book to view book and proceed to add book to shelf</a:t>
            </a:r>
          </a:p>
        </p:txBody>
      </p:sp>
      <p:pic>
        <p:nvPicPr>
          <p:cNvPr id="58" name="Picture 6">
            <a:extLst>
              <a:ext uri="{FF2B5EF4-FFF2-40B4-BE49-F238E27FC236}">
                <a16:creationId xmlns:a16="http://schemas.microsoft.com/office/drawing/2014/main" id="{A7E25C32-240C-9D44-A774-BA5B9A26F99E}"/>
              </a:ext>
            </a:extLst>
          </p:cNvPr>
          <p:cNvPicPr>
            <a:picLocks noChangeAspect="1" noChangeArrowheads="1"/>
          </p:cNvPicPr>
          <p:nvPr/>
        </p:nvPicPr>
        <p:blipFill>
          <a:blip r:embed="rId28">
            <a:duotone>
              <a:schemeClr val="bg2">
                <a:shade val="45000"/>
                <a:satMod val="135000"/>
              </a:schemeClr>
              <a:prstClr val="white"/>
            </a:duotone>
            <a:extLst>
              <a:ext uri="{BEBA8EAE-BF5A-486C-A8C5-ECC9F3942E4B}">
                <a14:imgProps xmlns:a14="http://schemas.microsoft.com/office/drawing/2010/main">
                  <a14:imgLayer r:embed="rId2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2458752" y="4001198"/>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a:extLst>
              <a:ext uri="{FF2B5EF4-FFF2-40B4-BE49-F238E27FC236}">
                <a16:creationId xmlns:a16="http://schemas.microsoft.com/office/drawing/2014/main" id="{98250872-C4D0-424C-83DA-87DE651A4FE9}"/>
              </a:ext>
            </a:extLst>
          </p:cNvPr>
          <p:cNvPicPr>
            <a:picLocks noChangeAspect="1" noChangeArrowheads="1"/>
          </p:cNvPicPr>
          <p:nvPr/>
        </p:nvPicPr>
        <p:blipFill>
          <a:blip r:embed="rId28">
            <a:duotone>
              <a:schemeClr val="bg2">
                <a:shade val="45000"/>
                <a:satMod val="135000"/>
              </a:schemeClr>
              <a:prstClr val="white"/>
            </a:duotone>
            <a:extLst>
              <a:ext uri="{BEBA8EAE-BF5A-486C-A8C5-ECC9F3942E4B}">
                <a14:imgProps xmlns:a14="http://schemas.microsoft.com/office/drawing/2010/main">
                  <a14:imgLayer r:embed="rId2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732296" y="1222846"/>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64" name="Rounded Rectangle 63">
            <a:extLst>
              <a:ext uri="{FF2B5EF4-FFF2-40B4-BE49-F238E27FC236}">
                <a16:creationId xmlns:a16="http://schemas.microsoft.com/office/drawing/2014/main" id="{38721CEE-70B6-814F-B13D-0144F8EA6AED}"/>
              </a:ext>
            </a:extLst>
          </p:cNvPr>
          <p:cNvSpPr/>
          <p:nvPr/>
        </p:nvSpPr>
        <p:spPr>
          <a:xfrm>
            <a:off x="6799662" y="3024287"/>
            <a:ext cx="280609" cy="283557"/>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65" name="Cross 64">
            <a:hlinkClick r:id="rId27" action="ppaction://hlinksldjump"/>
            <a:extLst>
              <a:ext uri="{FF2B5EF4-FFF2-40B4-BE49-F238E27FC236}">
                <a16:creationId xmlns:a16="http://schemas.microsoft.com/office/drawing/2014/main" id="{EAED163F-D6A3-3246-AFEF-B4E40162883C}"/>
              </a:ext>
            </a:extLst>
          </p:cNvPr>
          <p:cNvSpPr/>
          <p:nvPr/>
        </p:nvSpPr>
        <p:spPr>
          <a:xfrm rot="2743405">
            <a:off x="6873334" y="3093672"/>
            <a:ext cx="137976" cy="135995"/>
          </a:xfrm>
          <a:prstGeom prst="plus">
            <a:avLst>
              <a:gd name="adj" fmla="val 450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67">
            <a:hlinkClick r:id="rId30" action="ppaction://hlinksldjump"/>
            <a:extLst>
              <a:ext uri="{FF2B5EF4-FFF2-40B4-BE49-F238E27FC236}">
                <a16:creationId xmlns:a16="http://schemas.microsoft.com/office/drawing/2014/main" id="{5D8D645A-80C1-A242-A8CD-9573DF9C90F4}"/>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9" name="Picture 2" descr="switch button 1 icons">
            <a:extLst>
              <a:ext uri="{FF2B5EF4-FFF2-40B4-BE49-F238E27FC236}">
                <a16:creationId xmlns:a16="http://schemas.microsoft.com/office/drawing/2014/main" id="{24687C46-D7EB-1C47-943C-A19CB78A0240}"/>
              </a:ext>
            </a:extLst>
          </p:cNvPr>
          <p:cNvPicPr>
            <a:picLocks noChangeAspect="1" noChangeArrowheads="1"/>
          </p:cNvPicPr>
          <p:nvPr/>
        </p:nvPicPr>
        <p:blipFill>
          <a:blip r:embed="rId31">
            <a:extLst>
              <a:ext uri="{BEBA8EAE-BF5A-486C-A8C5-ECC9F3942E4B}">
                <a14:imgProps xmlns:a14="http://schemas.microsoft.com/office/drawing/2010/main">
                  <a14:imgLayer r:embed="rId32">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1680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fade">
                                      <p:cBhvr>
                                        <p:cTn id="7" dur="1000"/>
                                        <p:tgtEl>
                                          <p:spTgt spid="57">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57">
                                            <p:txEl>
                                              <p:pRg st="2" end="2"/>
                                            </p:txEl>
                                          </p:spTgt>
                                        </p:tgtEl>
                                        <p:attrNameLst>
                                          <p:attrName>style.visibility</p:attrName>
                                        </p:attrNameLst>
                                      </p:cBhvr>
                                      <p:to>
                                        <p:strVal val="visible"/>
                                      </p:to>
                                    </p:set>
                                    <p:animEffect transition="in" filter="fade">
                                      <p:cBhvr>
                                        <p:cTn id="11" dur="1000"/>
                                        <p:tgtEl>
                                          <p:spTgt spid="57">
                                            <p:txEl>
                                              <p:pRg st="2" end="2"/>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57">
                                            <p:txEl>
                                              <p:pRg st="4" end="4"/>
                                            </p:txEl>
                                          </p:spTgt>
                                        </p:tgtEl>
                                        <p:attrNameLst>
                                          <p:attrName>style.visibility</p:attrName>
                                        </p:attrNameLst>
                                      </p:cBhvr>
                                      <p:to>
                                        <p:strVal val="visible"/>
                                      </p:to>
                                    </p:set>
                                    <p:animEffect transition="in" filter="fade">
                                      <p:cBhvr>
                                        <p:cTn id="15" dur="1000"/>
                                        <p:tgtEl>
                                          <p:spTgt spid="57">
                                            <p:txEl>
                                              <p:pRg st="4" end="4"/>
                                            </p:txEl>
                                          </p:spTgt>
                                        </p:tgtEl>
                                      </p:cBhvr>
                                    </p:animEffect>
                                  </p:childTnLst>
                                </p:cTn>
                              </p:par>
                            </p:childTnLst>
                          </p:cTn>
                        </p:par>
                        <p:par>
                          <p:cTn id="16" fill="hold">
                            <p:stCondLst>
                              <p:cond delay="4500"/>
                            </p:stCondLst>
                            <p:childTnLst>
                              <p:par>
                                <p:cTn id="17" presetID="10" presetClass="entr" presetSubtype="0" fill="hold" nodeType="afterEffect">
                                  <p:stCondLst>
                                    <p:cond delay="500"/>
                                  </p:stCondLst>
                                  <p:childTnLst>
                                    <p:set>
                                      <p:cBhvr>
                                        <p:cTn id="18" dur="1" fill="hold">
                                          <p:stCondLst>
                                            <p:cond delay="0"/>
                                          </p:stCondLst>
                                        </p:cTn>
                                        <p:tgtEl>
                                          <p:spTgt spid="57">
                                            <p:txEl>
                                              <p:pRg st="6" end="6"/>
                                            </p:txEl>
                                          </p:spTgt>
                                        </p:tgtEl>
                                        <p:attrNameLst>
                                          <p:attrName>style.visibility</p:attrName>
                                        </p:attrNameLst>
                                      </p:cBhvr>
                                      <p:to>
                                        <p:strVal val="visible"/>
                                      </p:to>
                                    </p:set>
                                    <p:animEffect transition="in" filter="fade">
                                      <p:cBhvr>
                                        <p:cTn id="19" dur="1000"/>
                                        <p:tgtEl>
                                          <p:spTgt spid="57">
                                            <p:txEl>
                                              <p:pRg st="6" end="6"/>
                                            </p:txEl>
                                          </p:spTgt>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1000"/>
                                        <p:tgtEl>
                                          <p:spTgt spid="65"/>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1000"/>
                                        <p:tgtEl>
                                          <p:spTgt spid="64"/>
                                        </p:tgtEl>
                                      </p:cBhvr>
                                    </p:animEffect>
                                  </p:childTnLst>
                                </p:cTn>
                              </p:par>
                            </p:childTnLst>
                          </p:cTn>
                        </p:par>
                        <p:par>
                          <p:cTn id="26" fill="hold">
                            <p:stCondLst>
                              <p:cond delay="6000"/>
                            </p:stCondLst>
                            <p:childTnLst>
                              <p:par>
                                <p:cTn id="27" presetID="10" presetClass="entr" presetSubtype="0" fill="hold" nodeType="afterEffect">
                                  <p:stCondLst>
                                    <p:cond delay="500"/>
                                  </p:stCondLst>
                                  <p:childTnLst>
                                    <p:set>
                                      <p:cBhvr>
                                        <p:cTn id="28" dur="1" fill="hold">
                                          <p:stCondLst>
                                            <p:cond delay="0"/>
                                          </p:stCondLst>
                                        </p:cTn>
                                        <p:tgtEl>
                                          <p:spTgt spid="57">
                                            <p:txEl>
                                              <p:pRg st="8" end="8"/>
                                            </p:txEl>
                                          </p:spTgt>
                                        </p:tgtEl>
                                        <p:attrNameLst>
                                          <p:attrName>style.visibility</p:attrName>
                                        </p:attrNameLst>
                                      </p:cBhvr>
                                      <p:to>
                                        <p:strVal val="visible"/>
                                      </p:to>
                                    </p:set>
                                    <p:animEffect transition="in" filter="fade">
                                      <p:cBhvr>
                                        <p:cTn id="29" dur="1000"/>
                                        <p:tgtEl>
                                          <p:spTgt spid="57">
                                            <p:txEl>
                                              <p:pRg st="8" end="8"/>
                                            </p:txEl>
                                          </p:spTgt>
                                        </p:tgtEl>
                                      </p:cBhvr>
                                    </p:animEffect>
                                  </p:childTnLst>
                                </p:cTn>
                              </p:par>
                            </p:childTnLst>
                          </p:cTn>
                        </p:par>
                        <p:par>
                          <p:cTn id="30" fill="hold">
                            <p:stCondLst>
                              <p:cond delay="7500"/>
                            </p:stCondLst>
                            <p:childTnLst>
                              <p:par>
                                <p:cTn id="31" presetID="10" presetClass="entr" presetSubtype="0" fill="hold" nodeType="afterEffect">
                                  <p:stCondLst>
                                    <p:cond delay="50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1000"/>
                                        <p:tgtEl>
                                          <p:spTgt spid="63"/>
                                        </p:tgtEl>
                                      </p:cBhvr>
                                    </p:animEffect>
                                  </p:childTnLst>
                                </p:cTn>
                              </p:par>
                              <p:par>
                                <p:cTn id="34" presetID="10" presetClass="entr" presetSubtype="0" fill="hold" nodeType="withEffect">
                                  <p:stCondLst>
                                    <p:cond delay="50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hlinkClick r:id="rId10" action="ppaction://hlinksldjump"/>
            <a:extLst>
              <a:ext uri="{FF2B5EF4-FFF2-40B4-BE49-F238E27FC236}">
                <a16:creationId xmlns:a16="http://schemas.microsoft.com/office/drawing/2014/main" id="{48D18ACC-B2BF-3348-9C57-60980C4E1C23}"/>
              </a:ext>
            </a:extLst>
          </p:cNvPr>
          <p:cNvPicPr>
            <a:picLocks noChangeAspect="1" noChangeArrowheads="1"/>
          </p:cNvPicPr>
          <p:nvPr/>
        </p:nvPicPr>
        <p:blipFill>
          <a:blip r:embed="rId11">
            <a:alphaModFix amt="50000"/>
            <a:extLst>
              <a:ext uri="{BEBA8EAE-BF5A-486C-A8C5-ECC9F3942E4B}">
                <a14:imgProps xmlns:a14="http://schemas.microsoft.com/office/drawing/2010/main">
                  <a14:imgLayer r:embed="rId12">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3">
            <a:alphaModFix/>
            <a:extLst>
              <a:ext uri="{BEBA8EAE-BF5A-486C-A8C5-ECC9F3942E4B}">
                <a14:imgProps xmlns:a14="http://schemas.microsoft.com/office/drawing/2010/main">
                  <a14:imgLayer r:embed="rId14">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hlinkClick r:id="rId15" action="ppaction://hlinksldjump"/>
            <a:extLst>
              <a:ext uri="{FF2B5EF4-FFF2-40B4-BE49-F238E27FC236}">
                <a16:creationId xmlns:a16="http://schemas.microsoft.com/office/drawing/2014/main" id="{94A5B352-D989-5246-93D4-BE2D113D3A81}"/>
              </a:ext>
            </a:extLst>
          </p:cNvPr>
          <p:cNvPicPr>
            <a:picLocks noChangeAspect="1" noChangeArrowheads="1"/>
          </p:cNvPicPr>
          <p:nvPr/>
        </p:nvPicPr>
        <p:blipFill>
          <a:blip r:embed="rId16">
            <a:lum bright="70000" contrast="-70000"/>
            <a:alphaModFix amt="50000"/>
            <a:extLst>
              <a:ext uri="{BEBA8EAE-BF5A-486C-A8C5-ECC9F3942E4B}">
                <a14:imgProps xmlns:a14="http://schemas.microsoft.com/office/drawing/2010/main">
                  <a14:imgLayer r:embed="rId17">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7E9E64F-A53A-6045-A732-9A89CA41C053}"/>
              </a:ext>
            </a:extLst>
          </p:cNvPr>
          <p:cNvSpPr/>
          <p:nvPr/>
        </p:nvSpPr>
        <p:spPr>
          <a:xfrm>
            <a:off x="1322216" y="1592457"/>
            <a:ext cx="1141473" cy="3275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61E3B6A3-73A4-C241-A3C2-E9B9B4B4EEF6}"/>
              </a:ext>
            </a:extLst>
          </p:cNvPr>
          <p:cNvCxnSpPr>
            <a:cxnSpLocks/>
            <a:endCxn id="3" idx="2"/>
          </p:cNvCxnSpPr>
          <p:nvPr/>
        </p:nvCxnSpPr>
        <p:spPr>
          <a:xfrm flipH="1">
            <a:off x="3000415" y="1951395"/>
            <a:ext cx="952546" cy="98351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B914DF6-A1DC-B54C-B488-5AF8F60BAFD2}"/>
              </a:ext>
            </a:extLst>
          </p:cNvPr>
          <p:cNvSpPr txBox="1"/>
          <p:nvPr/>
        </p:nvSpPr>
        <p:spPr>
          <a:xfrm>
            <a:off x="1123524" y="1056851"/>
            <a:ext cx="1610730" cy="369332"/>
          </a:xfrm>
          <a:prstGeom prst="rect">
            <a:avLst/>
          </a:prstGeom>
          <a:noFill/>
        </p:spPr>
        <p:txBody>
          <a:bodyPr wrap="square" rtlCol="0">
            <a:spAutoFit/>
          </a:bodyPr>
          <a:lstStyle/>
          <a:p>
            <a:r>
              <a:rPr lang="en-US" dirty="0"/>
              <a:t>Added Books</a:t>
            </a:r>
          </a:p>
        </p:txBody>
      </p:sp>
      <p:sp>
        <p:nvSpPr>
          <p:cNvPr id="5" name="TextBox 4">
            <a:extLst>
              <a:ext uri="{FF2B5EF4-FFF2-40B4-BE49-F238E27FC236}">
                <a16:creationId xmlns:a16="http://schemas.microsoft.com/office/drawing/2014/main" id="{661E7756-CDED-E746-B7DB-B1895B0A9B97}"/>
              </a:ext>
            </a:extLst>
          </p:cNvPr>
          <p:cNvSpPr txBox="1"/>
          <p:nvPr/>
        </p:nvSpPr>
        <p:spPr>
          <a:xfrm>
            <a:off x="5647765" y="708911"/>
            <a:ext cx="6042211" cy="1477328"/>
          </a:xfrm>
          <a:prstGeom prst="rect">
            <a:avLst/>
          </a:prstGeom>
          <a:noFill/>
        </p:spPr>
        <p:txBody>
          <a:bodyPr wrap="square" rtlCol="0">
            <a:spAutoFit/>
          </a:bodyPr>
          <a:lstStyle/>
          <a:p>
            <a:r>
              <a:rPr lang="en-US" sz="3600" b="1" dirty="0"/>
              <a:t>Readle Guide – Shelf Tab</a:t>
            </a:r>
          </a:p>
          <a:p>
            <a:endParaRPr lang="en-US" dirty="0"/>
          </a:p>
          <a:p>
            <a:r>
              <a:rPr lang="en-US" dirty="0"/>
              <a:t>This is the tab where users will be able to access their added books and begin to read their books. It is currently empty.</a:t>
            </a:r>
          </a:p>
        </p:txBody>
      </p:sp>
      <p:pic>
        <p:nvPicPr>
          <p:cNvPr id="21" name="Picture 20">
            <a:hlinkClick r:id="rId18" action="ppaction://hlinksldjump"/>
            <a:extLst>
              <a:ext uri="{FF2B5EF4-FFF2-40B4-BE49-F238E27FC236}">
                <a16:creationId xmlns:a16="http://schemas.microsoft.com/office/drawing/2014/main" id="{BB79DB3F-E8B8-FB48-86D7-0F7104AF2891}"/>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22" name="Picture 2" descr="switch button 1 icons">
            <a:extLst>
              <a:ext uri="{FF2B5EF4-FFF2-40B4-BE49-F238E27FC236}">
                <a16:creationId xmlns:a16="http://schemas.microsoft.com/office/drawing/2014/main" id="{9DAE24DA-F788-D340-A1CF-D117DA1819C0}"/>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2477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hlinkClick r:id="rId10" action="ppaction://hlinksldjump"/>
            <a:extLst>
              <a:ext uri="{FF2B5EF4-FFF2-40B4-BE49-F238E27FC236}">
                <a16:creationId xmlns:a16="http://schemas.microsoft.com/office/drawing/2014/main" id="{48D18ACC-B2BF-3348-9C57-60980C4E1C23}"/>
              </a:ext>
            </a:extLst>
          </p:cNvPr>
          <p:cNvPicPr>
            <a:picLocks noChangeAspect="1" noChangeArrowheads="1"/>
          </p:cNvPicPr>
          <p:nvPr/>
        </p:nvPicPr>
        <p:blipFill>
          <a:blip r:embed="rId11">
            <a:alphaModFix amt="50000"/>
            <a:extLst>
              <a:ext uri="{BEBA8EAE-BF5A-486C-A8C5-ECC9F3942E4B}">
                <a14:imgProps xmlns:a14="http://schemas.microsoft.com/office/drawing/2010/main">
                  <a14:imgLayer r:embed="rId12">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hlinkClick r:id="rId13" action="ppaction://hlinksldjump"/>
            <a:extLst>
              <a:ext uri="{FF2B5EF4-FFF2-40B4-BE49-F238E27FC236}">
                <a16:creationId xmlns:a16="http://schemas.microsoft.com/office/drawing/2014/main" id="{BEA2E737-3F62-0B4F-BFEE-206C916C0AA3}"/>
              </a:ext>
            </a:extLst>
          </p:cNvPr>
          <p:cNvPicPr>
            <a:picLocks noChangeAspect="1" noChangeArrowheads="1"/>
          </p:cNvPicPr>
          <p:nvPr/>
        </p:nvPicPr>
        <p:blipFill>
          <a:blip r:embed="rId14">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6">
            <a:lum bright="70000" contrast="-70000"/>
            <a:alphaModFix/>
            <a:extLst>
              <a:ext uri="{BEBA8EAE-BF5A-486C-A8C5-ECC9F3942E4B}">
                <a14:imgProps xmlns:a14="http://schemas.microsoft.com/office/drawing/2010/main">
                  <a14:imgLayer r:embed="rId17">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61E3B6A3-73A4-C241-A3C2-E9B9B4B4EEF6}"/>
              </a:ext>
            </a:extLst>
          </p:cNvPr>
          <p:cNvCxnSpPr>
            <a:cxnSpLocks/>
            <a:endCxn id="3" idx="2"/>
          </p:cNvCxnSpPr>
          <p:nvPr/>
        </p:nvCxnSpPr>
        <p:spPr>
          <a:xfrm flipH="1">
            <a:off x="3000415" y="1951395"/>
            <a:ext cx="952546" cy="98351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B914DF6-A1DC-B54C-B488-5AF8F60BAFD2}"/>
              </a:ext>
            </a:extLst>
          </p:cNvPr>
          <p:cNvSpPr txBox="1"/>
          <p:nvPr/>
        </p:nvSpPr>
        <p:spPr>
          <a:xfrm>
            <a:off x="1123523" y="1056851"/>
            <a:ext cx="1918721" cy="369332"/>
          </a:xfrm>
          <a:prstGeom prst="rect">
            <a:avLst/>
          </a:prstGeom>
          <a:noFill/>
        </p:spPr>
        <p:txBody>
          <a:bodyPr wrap="square" rtlCol="0">
            <a:spAutoFit/>
          </a:bodyPr>
          <a:lstStyle/>
          <a:p>
            <a:r>
              <a:rPr lang="en-US" dirty="0"/>
              <a:t>Added Bookmarks</a:t>
            </a:r>
          </a:p>
        </p:txBody>
      </p:sp>
      <p:sp>
        <p:nvSpPr>
          <p:cNvPr id="19" name="TextBox 18">
            <a:extLst>
              <a:ext uri="{FF2B5EF4-FFF2-40B4-BE49-F238E27FC236}">
                <a16:creationId xmlns:a16="http://schemas.microsoft.com/office/drawing/2014/main" id="{F9B36CC7-1BB5-2241-B3E2-EAF1C50FDDCF}"/>
              </a:ext>
            </a:extLst>
          </p:cNvPr>
          <p:cNvSpPr txBox="1"/>
          <p:nvPr/>
        </p:nvSpPr>
        <p:spPr>
          <a:xfrm>
            <a:off x="5647765" y="708911"/>
            <a:ext cx="6042211" cy="1754326"/>
          </a:xfrm>
          <a:prstGeom prst="rect">
            <a:avLst/>
          </a:prstGeom>
          <a:noFill/>
        </p:spPr>
        <p:txBody>
          <a:bodyPr wrap="square" rtlCol="0">
            <a:spAutoFit/>
          </a:bodyPr>
          <a:lstStyle/>
          <a:p>
            <a:r>
              <a:rPr lang="en-US" sz="3600" b="1" dirty="0"/>
              <a:t>Readle Guide – Shelf Tab</a:t>
            </a:r>
          </a:p>
          <a:p>
            <a:endParaRPr lang="en-US" dirty="0"/>
          </a:p>
          <a:p>
            <a:r>
              <a:rPr lang="en-US" dirty="0"/>
              <a:t>This is the tab where users will be able to access the bookmarks for the respective books they made. It is currently empty.</a:t>
            </a:r>
          </a:p>
        </p:txBody>
      </p:sp>
      <p:pic>
        <p:nvPicPr>
          <p:cNvPr id="20" name="Picture 19">
            <a:hlinkClick r:id="rId18" action="ppaction://hlinksldjump"/>
            <a:extLst>
              <a:ext uri="{FF2B5EF4-FFF2-40B4-BE49-F238E27FC236}">
                <a16:creationId xmlns:a16="http://schemas.microsoft.com/office/drawing/2014/main" id="{B880C50F-69F7-AA4F-8684-4401AC199015}"/>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21" name="Picture 2" descr="switch button 1 icons">
            <a:extLst>
              <a:ext uri="{FF2B5EF4-FFF2-40B4-BE49-F238E27FC236}">
                <a16:creationId xmlns:a16="http://schemas.microsoft.com/office/drawing/2014/main" id="{F8D401A5-AEBC-C74A-B6A7-9181EFDFD557}"/>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7760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19">
                                            <p:txEl>
                                              <p:pRg st="2" end="2"/>
                                            </p:txEl>
                                          </p:spTgt>
                                        </p:tgtEl>
                                        <p:attrNameLst>
                                          <p:attrName>style.visibility</p:attrName>
                                        </p:attrNameLst>
                                      </p:cBhvr>
                                      <p:to>
                                        <p:strVal val="visible"/>
                                      </p:to>
                                    </p:set>
                                    <p:animEffect transition="in" filter="fade">
                                      <p:cBhvr>
                                        <p:cTn id="11" dur="10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mt="50000"/>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FC0681EF-A3C8-514E-9B6E-87F09B6F0911}"/>
              </a:ext>
            </a:extLst>
          </p:cNvPr>
          <p:cNvSpPr/>
          <p:nvPr/>
        </p:nvSpPr>
        <p:spPr>
          <a:xfrm>
            <a:off x="1048435" y="943125"/>
            <a:ext cx="3919167" cy="4994192"/>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1100" dirty="0">
                <a:solidFill>
                  <a:schemeClr val="bg1">
                    <a:lumMod val="50000"/>
                  </a:schemeClr>
                </a:solidFill>
              </a:rPr>
              <a:t>Lorem ipsum </a:t>
            </a:r>
            <a:r>
              <a:rPr lang="en-SG" sz="1100" dirty="0" err="1">
                <a:solidFill>
                  <a:schemeClr val="bg1">
                    <a:lumMod val="50000"/>
                  </a:schemeClr>
                </a:solidFill>
              </a:rPr>
              <a:t>dolor</a:t>
            </a:r>
            <a:r>
              <a:rPr lang="en-SG" sz="1100" dirty="0">
                <a:solidFill>
                  <a:schemeClr val="bg1">
                    <a:lumMod val="50000"/>
                  </a:schemeClr>
                </a:solidFill>
              </a:rPr>
              <a:t> sit </a:t>
            </a:r>
            <a:r>
              <a:rPr lang="en-SG" sz="1100" dirty="0" err="1">
                <a:solidFill>
                  <a:schemeClr val="bg1">
                    <a:lumMod val="50000"/>
                  </a:schemeClr>
                </a:solidFill>
              </a:rPr>
              <a:t>amet</a:t>
            </a:r>
            <a:r>
              <a:rPr lang="en-SG" sz="1100" dirty="0">
                <a:solidFill>
                  <a:schemeClr val="bg1">
                    <a:lumMod val="50000"/>
                  </a:schemeClr>
                </a:solidFill>
              </a:rPr>
              <a:t>, </a:t>
            </a:r>
            <a:r>
              <a:rPr lang="en-SG" sz="1100" dirty="0" err="1">
                <a:solidFill>
                  <a:schemeClr val="bg1">
                    <a:lumMod val="50000"/>
                  </a:schemeClr>
                </a:solidFill>
              </a:rPr>
              <a:t>consectetur</a:t>
            </a:r>
            <a:r>
              <a:rPr lang="en-SG" sz="1100" dirty="0">
                <a:solidFill>
                  <a:schemeClr val="bg1">
                    <a:lumMod val="50000"/>
                  </a:schemeClr>
                </a:solidFill>
              </a:rPr>
              <a:t> </a:t>
            </a:r>
            <a:r>
              <a:rPr lang="en-SG" sz="1100" dirty="0" err="1">
                <a:solidFill>
                  <a:schemeClr val="bg1">
                    <a:lumMod val="50000"/>
                  </a:schemeClr>
                </a:solidFill>
              </a:rPr>
              <a:t>adipiscing</a:t>
            </a:r>
            <a:r>
              <a:rPr lang="en-SG" sz="1100" dirty="0">
                <a:solidFill>
                  <a:schemeClr val="bg1">
                    <a:lumMod val="50000"/>
                  </a:schemeClr>
                </a:solidFill>
              </a:rPr>
              <a:t> </a:t>
            </a:r>
            <a:r>
              <a:rPr lang="en-SG" sz="1100" dirty="0" err="1">
                <a:solidFill>
                  <a:schemeClr val="bg1">
                    <a:lumMod val="50000"/>
                  </a:schemeClr>
                </a:solidFill>
              </a:rPr>
              <a:t>elit</a:t>
            </a:r>
            <a:r>
              <a:rPr lang="en-SG" sz="1100" dirty="0">
                <a:solidFill>
                  <a:schemeClr val="bg1">
                    <a:lumMod val="50000"/>
                  </a:schemeClr>
                </a:solidFill>
              </a:rPr>
              <a:t>, </a:t>
            </a:r>
            <a:r>
              <a:rPr lang="en-SG" sz="1100" dirty="0" err="1">
                <a:solidFill>
                  <a:schemeClr val="bg1">
                    <a:lumMod val="50000"/>
                  </a:schemeClr>
                </a:solidFill>
              </a:rPr>
              <a:t>sed</a:t>
            </a:r>
            <a:r>
              <a:rPr lang="en-SG" sz="1100" dirty="0">
                <a:solidFill>
                  <a:schemeClr val="bg1">
                    <a:lumMod val="50000"/>
                  </a:schemeClr>
                </a:solidFill>
              </a:rPr>
              <a:t> do </a:t>
            </a:r>
            <a:r>
              <a:rPr lang="en-SG" sz="1100" dirty="0" err="1">
                <a:solidFill>
                  <a:schemeClr val="bg1">
                    <a:lumMod val="50000"/>
                  </a:schemeClr>
                </a:solidFill>
              </a:rPr>
              <a:t>eiusmod</a:t>
            </a:r>
            <a:r>
              <a:rPr lang="en-SG" sz="1100" dirty="0">
                <a:solidFill>
                  <a:schemeClr val="bg1">
                    <a:lumMod val="50000"/>
                  </a:schemeClr>
                </a:solidFill>
              </a:rPr>
              <a:t> </a:t>
            </a:r>
            <a:r>
              <a:rPr lang="en-SG" sz="1100" dirty="0" err="1">
                <a:solidFill>
                  <a:schemeClr val="bg1">
                    <a:lumMod val="50000"/>
                  </a:schemeClr>
                </a:solidFill>
              </a:rPr>
              <a:t>tempor</a:t>
            </a:r>
            <a:r>
              <a:rPr lang="en-SG" sz="1100" dirty="0">
                <a:solidFill>
                  <a:schemeClr val="bg1">
                    <a:lumMod val="50000"/>
                  </a:schemeClr>
                </a:solidFill>
              </a:rPr>
              <a:t> </a:t>
            </a:r>
            <a:r>
              <a:rPr lang="en-SG" sz="1100" dirty="0" err="1">
                <a:solidFill>
                  <a:schemeClr val="bg1">
                    <a:lumMod val="50000"/>
                  </a:schemeClr>
                </a:solidFill>
              </a:rPr>
              <a:t>incididunt</a:t>
            </a:r>
            <a:r>
              <a:rPr lang="en-SG" sz="1100" dirty="0">
                <a:solidFill>
                  <a:schemeClr val="bg1">
                    <a:lumMod val="50000"/>
                  </a:schemeClr>
                </a:solidFill>
              </a:rPr>
              <a:t> </a:t>
            </a:r>
            <a:r>
              <a:rPr lang="en-SG" sz="1100" dirty="0" err="1">
                <a:solidFill>
                  <a:schemeClr val="bg1">
                    <a:lumMod val="50000"/>
                  </a:schemeClr>
                </a:solidFill>
              </a:rPr>
              <a:t>ut</a:t>
            </a:r>
            <a:r>
              <a:rPr lang="en-SG" sz="1100" dirty="0">
                <a:solidFill>
                  <a:schemeClr val="bg1">
                    <a:lumMod val="50000"/>
                  </a:schemeClr>
                </a:solidFill>
              </a:rPr>
              <a:t> </a:t>
            </a:r>
            <a:r>
              <a:rPr lang="en-SG" sz="1100" dirty="0" err="1">
                <a:solidFill>
                  <a:schemeClr val="bg1">
                    <a:lumMod val="50000"/>
                  </a:schemeClr>
                </a:solidFill>
              </a:rPr>
              <a:t>labore</a:t>
            </a:r>
            <a:r>
              <a:rPr lang="en-SG" sz="1100" dirty="0">
                <a:solidFill>
                  <a:schemeClr val="bg1">
                    <a:lumMod val="50000"/>
                  </a:schemeClr>
                </a:solidFill>
              </a:rPr>
              <a:t> et dolore magna </a:t>
            </a:r>
            <a:r>
              <a:rPr lang="en-SG" sz="1100" dirty="0" err="1">
                <a:solidFill>
                  <a:schemeClr val="bg1">
                    <a:lumMod val="50000"/>
                  </a:schemeClr>
                </a:solidFill>
              </a:rPr>
              <a:t>aliqua</a:t>
            </a:r>
            <a:r>
              <a:rPr lang="en-SG" sz="1100" dirty="0">
                <a:solidFill>
                  <a:schemeClr val="bg1">
                    <a:lumMod val="50000"/>
                  </a:schemeClr>
                </a:solidFill>
              </a:rPr>
              <a:t>. Ut </a:t>
            </a:r>
            <a:r>
              <a:rPr lang="en-SG" sz="1100" dirty="0" err="1">
                <a:solidFill>
                  <a:schemeClr val="bg1">
                    <a:lumMod val="50000"/>
                  </a:schemeClr>
                </a:solidFill>
              </a:rPr>
              <a:t>enim</a:t>
            </a:r>
            <a:r>
              <a:rPr lang="en-SG" sz="1100" dirty="0">
                <a:solidFill>
                  <a:schemeClr val="bg1">
                    <a:lumMod val="50000"/>
                  </a:schemeClr>
                </a:solidFill>
              </a:rPr>
              <a:t> ad minim </a:t>
            </a:r>
            <a:r>
              <a:rPr lang="en-SG" sz="1100" dirty="0" err="1">
                <a:solidFill>
                  <a:schemeClr val="bg1">
                    <a:lumMod val="50000"/>
                  </a:schemeClr>
                </a:solidFill>
              </a:rPr>
              <a:t>veniam</a:t>
            </a:r>
            <a:r>
              <a:rPr lang="en-SG" sz="1100" dirty="0">
                <a:solidFill>
                  <a:schemeClr val="bg1">
                    <a:lumMod val="50000"/>
                  </a:schemeClr>
                </a:solidFill>
              </a:rPr>
              <a:t>, </a:t>
            </a:r>
            <a:r>
              <a:rPr lang="en-SG" sz="1100" dirty="0" err="1">
                <a:solidFill>
                  <a:schemeClr val="bg1">
                    <a:lumMod val="50000"/>
                  </a:schemeClr>
                </a:solidFill>
              </a:rPr>
              <a:t>quis</a:t>
            </a:r>
            <a:r>
              <a:rPr lang="en-SG" sz="1100" dirty="0">
                <a:solidFill>
                  <a:schemeClr val="bg1">
                    <a:lumMod val="50000"/>
                  </a:schemeClr>
                </a:solidFill>
              </a:rPr>
              <a:t> </a:t>
            </a:r>
            <a:r>
              <a:rPr lang="en-SG" sz="1100" dirty="0" err="1">
                <a:solidFill>
                  <a:schemeClr val="bg1">
                    <a:lumMod val="50000"/>
                  </a:schemeClr>
                </a:solidFill>
              </a:rPr>
              <a:t>nostrud</a:t>
            </a:r>
            <a:r>
              <a:rPr lang="en-SG" sz="1100" dirty="0">
                <a:solidFill>
                  <a:schemeClr val="bg1">
                    <a:lumMod val="50000"/>
                  </a:schemeClr>
                </a:solidFill>
              </a:rPr>
              <a:t> exercitation </a:t>
            </a:r>
            <a:r>
              <a:rPr lang="en-SG" sz="1100" dirty="0" err="1">
                <a:solidFill>
                  <a:schemeClr val="bg1">
                    <a:lumMod val="50000"/>
                  </a:schemeClr>
                </a:solidFill>
              </a:rPr>
              <a:t>ullamco</a:t>
            </a:r>
            <a:r>
              <a:rPr lang="en-SG" sz="1100" dirty="0">
                <a:solidFill>
                  <a:schemeClr val="bg1">
                    <a:lumMod val="50000"/>
                  </a:schemeClr>
                </a:solidFill>
              </a:rPr>
              <a:t> </a:t>
            </a:r>
            <a:r>
              <a:rPr lang="en-SG" sz="1100" dirty="0" err="1">
                <a:solidFill>
                  <a:schemeClr val="bg1">
                    <a:lumMod val="50000"/>
                  </a:schemeClr>
                </a:solidFill>
              </a:rPr>
              <a:t>laboris</a:t>
            </a:r>
            <a:r>
              <a:rPr lang="en-SG" sz="1100" dirty="0">
                <a:solidFill>
                  <a:schemeClr val="bg1">
                    <a:lumMod val="50000"/>
                  </a:schemeClr>
                </a:solidFill>
              </a:rPr>
              <a:t> nisi </a:t>
            </a:r>
            <a:r>
              <a:rPr lang="en-SG" sz="1100" dirty="0" err="1">
                <a:solidFill>
                  <a:schemeClr val="bg1">
                    <a:lumMod val="50000"/>
                  </a:schemeClr>
                </a:solidFill>
              </a:rPr>
              <a:t>ut</a:t>
            </a:r>
            <a:r>
              <a:rPr lang="en-SG" sz="1100" dirty="0">
                <a:solidFill>
                  <a:schemeClr val="bg1">
                    <a:lumMod val="50000"/>
                  </a:schemeClr>
                </a:solidFill>
              </a:rPr>
              <a:t> </a:t>
            </a:r>
            <a:r>
              <a:rPr lang="en-SG" sz="1100" dirty="0" err="1">
                <a:solidFill>
                  <a:schemeClr val="bg1">
                    <a:lumMod val="50000"/>
                  </a:schemeClr>
                </a:solidFill>
              </a:rPr>
              <a:t>aliquip</a:t>
            </a:r>
            <a:r>
              <a:rPr lang="en-SG" sz="1100" dirty="0">
                <a:solidFill>
                  <a:schemeClr val="bg1">
                    <a:lumMod val="50000"/>
                  </a:schemeClr>
                </a:solidFill>
              </a:rPr>
              <a:t> ex </a:t>
            </a:r>
            <a:r>
              <a:rPr lang="en-SG" sz="1100" dirty="0" err="1">
                <a:solidFill>
                  <a:schemeClr val="bg1">
                    <a:lumMod val="50000"/>
                  </a:schemeClr>
                </a:solidFill>
              </a:rPr>
              <a:t>ea</a:t>
            </a:r>
            <a:r>
              <a:rPr lang="en-SG" sz="1100" dirty="0">
                <a:solidFill>
                  <a:schemeClr val="bg1">
                    <a:lumMod val="50000"/>
                  </a:schemeClr>
                </a:solidFill>
              </a:rPr>
              <a:t> </a:t>
            </a:r>
            <a:r>
              <a:rPr lang="en-SG" sz="1100" dirty="0" err="1">
                <a:solidFill>
                  <a:schemeClr val="bg1">
                    <a:lumMod val="50000"/>
                  </a:schemeClr>
                </a:solidFill>
              </a:rPr>
              <a:t>commodo</a:t>
            </a:r>
            <a:r>
              <a:rPr lang="en-SG" sz="1100" dirty="0">
                <a:solidFill>
                  <a:schemeClr val="bg1">
                    <a:lumMod val="50000"/>
                  </a:schemeClr>
                </a:solidFill>
              </a:rPr>
              <a:t> </a:t>
            </a:r>
            <a:r>
              <a:rPr lang="en-SG" sz="1100" dirty="0" err="1">
                <a:solidFill>
                  <a:schemeClr val="bg1">
                    <a:lumMod val="50000"/>
                  </a:schemeClr>
                </a:solidFill>
              </a:rPr>
              <a:t>consequat</a:t>
            </a:r>
            <a:r>
              <a:rPr lang="en-SG" sz="1100" dirty="0">
                <a:solidFill>
                  <a:schemeClr val="bg1">
                    <a:lumMod val="50000"/>
                  </a:schemeClr>
                </a:solidFill>
              </a:rPr>
              <a:t>. Duis </a:t>
            </a:r>
            <a:r>
              <a:rPr lang="en-SG" sz="1100" dirty="0" err="1">
                <a:solidFill>
                  <a:schemeClr val="bg1">
                    <a:lumMod val="50000"/>
                  </a:schemeClr>
                </a:solidFill>
              </a:rPr>
              <a:t>aute</a:t>
            </a:r>
            <a:r>
              <a:rPr lang="en-SG" sz="1100" dirty="0">
                <a:solidFill>
                  <a:schemeClr val="bg1">
                    <a:lumMod val="50000"/>
                  </a:schemeClr>
                </a:solidFill>
              </a:rPr>
              <a:t> </a:t>
            </a:r>
            <a:r>
              <a:rPr lang="en-SG" sz="1100" dirty="0" err="1">
                <a:solidFill>
                  <a:schemeClr val="bg1">
                    <a:lumMod val="50000"/>
                  </a:schemeClr>
                </a:solidFill>
              </a:rPr>
              <a:t>irure</a:t>
            </a:r>
            <a:r>
              <a:rPr lang="en-SG" sz="1100" dirty="0">
                <a:solidFill>
                  <a:schemeClr val="bg1">
                    <a:lumMod val="50000"/>
                  </a:schemeClr>
                </a:solidFill>
              </a:rPr>
              <a:t> </a:t>
            </a:r>
            <a:r>
              <a:rPr lang="en-SG" sz="1100" dirty="0" err="1">
                <a:solidFill>
                  <a:schemeClr val="bg1">
                    <a:lumMod val="50000"/>
                  </a:schemeClr>
                </a:solidFill>
              </a:rPr>
              <a:t>dolor</a:t>
            </a:r>
            <a:r>
              <a:rPr lang="en-SG" sz="1100" dirty="0">
                <a:solidFill>
                  <a:schemeClr val="bg1">
                    <a:lumMod val="50000"/>
                  </a:schemeClr>
                </a:solidFill>
              </a:rPr>
              <a:t> in </a:t>
            </a:r>
            <a:r>
              <a:rPr lang="en-SG" sz="1100" dirty="0" err="1">
                <a:solidFill>
                  <a:schemeClr val="bg1">
                    <a:lumMod val="50000"/>
                  </a:schemeClr>
                </a:solidFill>
              </a:rPr>
              <a:t>reprehenderit</a:t>
            </a:r>
            <a:r>
              <a:rPr lang="en-SG" sz="1100" dirty="0">
                <a:solidFill>
                  <a:schemeClr val="bg1">
                    <a:lumMod val="50000"/>
                  </a:schemeClr>
                </a:solidFill>
              </a:rPr>
              <a:t> in </a:t>
            </a:r>
            <a:r>
              <a:rPr lang="en-SG" sz="1100" dirty="0" err="1">
                <a:solidFill>
                  <a:schemeClr val="bg1">
                    <a:lumMod val="50000"/>
                  </a:schemeClr>
                </a:solidFill>
              </a:rPr>
              <a:t>voluptate</a:t>
            </a:r>
            <a:r>
              <a:rPr lang="en-SG" sz="1100" dirty="0">
                <a:solidFill>
                  <a:schemeClr val="bg1">
                    <a:lumMod val="50000"/>
                  </a:schemeClr>
                </a:solidFill>
              </a:rPr>
              <a:t> </a:t>
            </a:r>
            <a:r>
              <a:rPr lang="en-SG" sz="1100" dirty="0" err="1">
                <a:solidFill>
                  <a:schemeClr val="bg1">
                    <a:lumMod val="50000"/>
                  </a:schemeClr>
                </a:solidFill>
              </a:rPr>
              <a:t>velit</a:t>
            </a:r>
            <a:r>
              <a:rPr lang="en-SG" sz="1100" dirty="0">
                <a:solidFill>
                  <a:schemeClr val="bg1">
                    <a:lumMod val="50000"/>
                  </a:schemeClr>
                </a:solidFill>
              </a:rPr>
              <a:t> </a:t>
            </a:r>
            <a:r>
              <a:rPr lang="en-SG" sz="1100" dirty="0" err="1">
                <a:solidFill>
                  <a:schemeClr val="bg1">
                    <a:lumMod val="50000"/>
                  </a:schemeClr>
                </a:solidFill>
              </a:rPr>
              <a:t>esse</a:t>
            </a:r>
            <a:r>
              <a:rPr lang="en-SG" sz="1100" dirty="0">
                <a:solidFill>
                  <a:schemeClr val="bg1">
                    <a:lumMod val="50000"/>
                  </a:schemeClr>
                </a:solidFill>
              </a:rPr>
              <a:t> </a:t>
            </a:r>
            <a:r>
              <a:rPr lang="en-SG" sz="1100" dirty="0" err="1">
                <a:solidFill>
                  <a:schemeClr val="bg1">
                    <a:lumMod val="50000"/>
                  </a:schemeClr>
                </a:solidFill>
              </a:rPr>
              <a:t>cillum</a:t>
            </a:r>
            <a:r>
              <a:rPr lang="en-SG" sz="1100" dirty="0">
                <a:solidFill>
                  <a:schemeClr val="bg1">
                    <a:lumMod val="50000"/>
                  </a:schemeClr>
                </a:solidFill>
              </a:rPr>
              <a:t> dolore </a:t>
            </a:r>
            <a:r>
              <a:rPr lang="en-SG" sz="1100" dirty="0" err="1">
                <a:solidFill>
                  <a:schemeClr val="bg1">
                    <a:lumMod val="50000"/>
                  </a:schemeClr>
                </a:solidFill>
              </a:rPr>
              <a:t>eu</a:t>
            </a:r>
            <a:r>
              <a:rPr lang="en-SG" sz="1100" dirty="0">
                <a:solidFill>
                  <a:schemeClr val="bg1">
                    <a:lumMod val="50000"/>
                  </a:schemeClr>
                </a:solidFill>
              </a:rPr>
              <a:t> </a:t>
            </a:r>
            <a:r>
              <a:rPr lang="en-SG" sz="1100" dirty="0" err="1">
                <a:solidFill>
                  <a:schemeClr val="bg1">
                    <a:lumMod val="50000"/>
                  </a:schemeClr>
                </a:solidFill>
              </a:rPr>
              <a:t>fugiat</a:t>
            </a:r>
            <a:r>
              <a:rPr lang="en-SG" sz="1100" dirty="0">
                <a:solidFill>
                  <a:schemeClr val="bg1">
                    <a:lumMod val="50000"/>
                  </a:schemeClr>
                </a:solidFill>
              </a:rPr>
              <a:t> </a:t>
            </a:r>
            <a:r>
              <a:rPr lang="en-SG" sz="1100" dirty="0" err="1">
                <a:solidFill>
                  <a:schemeClr val="bg1">
                    <a:lumMod val="50000"/>
                  </a:schemeClr>
                </a:solidFill>
              </a:rPr>
              <a:t>nulla</a:t>
            </a:r>
            <a:r>
              <a:rPr lang="en-SG" sz="1100" dirty="0">
                <a:solidFill>
                  <a:schemeClr val="bg1">
                    <a:lumMod val="50000"/>
                  </a:schemeClr>
                </a:solidFill>
              </a:rPr>
              <a:t> </a:t>
            </a:r>
            <a:r>
              <a:rPr lang="en-SG" sz="1100" dirty="0" err="1">
                <a:solidFill>
                  <a:schemeClr val="bg1">
                    <a:lumMod val="50000"/>
                  </a:schemeClr>
                </a:solidFill>
              </a:rPr>
              <a:t>pariatur</a:t>
            </a:r>
            <a:r>
              <a:rPr lang="en-SG" sz="1100" dirty="0">
                <a:solidFill>
                  <a:schemeClr val="bg1">
                    <a:lumMod val="50000"/>
                  </a:schemeClr>
                </a:solidFill>
              </a:rPr>
              <a:t>. </a:t>
            </a:r>
            <a:r>
              <a:rPr lang="en-SG" sz="1100" dirty="0" err="1">
                <a:solidFill>
                  <a:schemeClr val="bg1">
                    <a:lumMod val="50000"/>
                  </a:schemeClr>
                </a:solidFill>
              </a:rPr>
              <a:t>Excepteur</a:t>
            </a:r>
            <a:r>
              <a:rPr lang="en-SG" sz="1100" dirty="0">
                <a:solidFill>
                  <a:schemeClr val="bg1">
                    <a:lumMod val="50000"/>
                  </a:schemeClr>
                </a:solidFill>
              </a:rPr>
              <a:t> </a:t>
            </a:r>
            <a:r>
              <a:rPr lang="en-SG" sz="1100" dirty="0" err="1">
                <a:solidFill>
                  <a:schemeClr val="bg1">
                    <a:lumMod val="50000"/>
                  </a:schemeClr>
                </a:solidFill>
              </a:rPr>
              <a:t>sint</a:t>
            </a:r>
            <a:r>
              <a:rPr lang="en-SG" sz="1100" dirty="0">
                <a:solidFill>
                  <a:schemeClr val="bg1">
                    <a:lumMod val="50000"/>
                  </a:schemeClr>
                </a:solidFill>
              </a:rPr>
              <a:t> </a:t>
            </a:r>
            <a:r>
              <a:rPr lang="en-SG" sz="1100" dirty="0" err="1">
                <a:solidFill>
                  <a:schemeClr val="bg1">
                    <a:lumMod val="50000"/>
                  </a:schemeClr>
                </a:solidFill>
              </a:rPr>
              <a:t>occaecat</a:t>
            </a:r>
            <a:r>
              <a:rPr lang="en-SG" sz="1100" dirty="0">
                <a:solidFill>
                  <a:schemeClr val="bg1">
                    <a:lumMod val="50000"/>
                  </a:schemeClr>
                </a:solidFill>
              </a:rPr>
              <a:t> </a:t>
            </a:r>
            <a:r>
              <a:rPr lang="en-SG" sz="1100" dirty="0" err="1">
                <a:solidFill>
                  <a:schemeClr val="bg1">
                    <a:lumMod val="50000"/>
                  </a:schemeClr>
                </a:solidFill>
              </a:rPr>
              <a:t>cupidatat</a:t>
            </a:r>
            <a:r>
              <a:rPr lang="en-SG" sz="1100" dirty="0">
                <a:solidFill>
                  <a:schemeClr val="bg1">
                    <a:lumMod val="50000"/>
                  </a:schemeClr>
                </a:solidFill>
              </a:rPr>
              <a:t> non </a:t>
            </a:r>
            <a:r>
              <a:rPr lang="en-SG" sz="1100" dirty="0" err="1">
                <a:solidFill>
                  <a:schemeClr val="bg1">
                    <a:lumMod val="50000"/>
                  </a:schemeClr>
                </a:solidFill>
              </a:rPr>
              <a:t>proident</a:t>
            </a:r>
            <a:r>
              <a:rPr lang="en-SG" sz="1100" dirty="0">
                <a:solidFill>
                  <a:schemeClr val="bg1">
                    <a:lumMod val="50000"/>
                  </a:schemeClr>
                </a:solidFill>
              </a:rPr>
              <a:t>, sunt in culpa qui </a:t>
            </a:r>
            <a:r>
              <a:rPr lang="en-SG" sz="1100" dirty="0" err="1">
                <a:solidFill>
                  <a:schemeClr val="bg1">
                    <a:lumMod val="50000"/>
                  </a:schemeClr>
                </a:solidFill>
              </a:rPr>
              <a:t>officia</a:t>
            </a:r>
            <a:r>
              <a:rPr lang="en-SG" sz="1100" dirty="0">
                <a:solidFill>
                  <a:schemeClr val="bg1">
                    <a:lumMod val="50000"/>
                  </a:schemeClr>
                </a:solidFill>
              </a:rPr>
              <a:t> </a:t>
            </a:r>
            <a:r>
              <a:rPr lang="en-SG" sz="1100" dirty="0" err="1">
                <a:solidFill>
                  <a:schemeClr val="bg1">
                    <a:lumMod val="50000"/>
                  </a:schemeClr>
                </a:solidFill>
              </a:rPr>
              <a:t>deserunt</a:t>
            </a:r>
            <a:r>
              <a:rPr lang="en-SG" sz="1100" dirty="0">
                <a:solidFill>
                  <a:schemeClr val="bg1">
                    <a:lumMod val="50000"/>
                  </a:schemeClr>
                </a:solidFill>
              </a:rPr>
              <a:t> </a:t>
            </a:r>
            <a:r>
              <a:rPr lang="en-SG" sz="1100" dirty="0" err="1">
                <a:solidFill>
                  <a:schemeClr val="bg1">
                    <a:lumMod val="50000"/>
                  </a:schemeClr>
                </a:solidFill>
              </a:rPr>
              <a:t>mollit</a:t>
            </a:r>
            <a:r>
              <a:rPr lang="en-SG" sz="1100" dirty="0">
                <a:solidFill>
                  <a:schemeClr val="bg1">
                    <a:lumMod val="50000"/>
                  </a:schemeClr>
                </a:solidFill>
              </a:rPr>
              <a:t> </a:t>
            </a:r>
            <a:r>
              <a:rPr lang="en-SG" sz="1100" dirty="0" err="1">
                <a:solidFill>
                  <a:schemeClr val="bg1">
                    <a:lumMod val="50000"/>
                  </a:schemeClr>
                </a:solidFill>
              </a:rPr>
              <a:t>anim</a:t>
            </a:r>
            <a:r>
              <a:rPr lang="en-SG" sz="1100" dirty="0">
                <a:solidFill>
                  <a:schemeClr val="bg1">
                    <a:lumMod val="50000"/>
                  </a:schemeClr>
                </a:solidFill>
              </a:rPr>
              <a:t> id est.</a:t>
            </a:r>
            <a:endParaRPr lang="en-US" sz="1100" dirty="0">
              <a:solidFill>
                <a:schemeClr val="bg1">
                  <a:lumMod val="50000"/>
                </a:schemeClr>
              </a:solidFill>
            </a:endParaRPr>
          </a:p>
        </p:txBody>
      </p:sp>
      <p:sp>
        <p:nvSpPr>
          <p:cNvPr id="19" name="Cross 18">
            <a:hlinkClick r:id="rId16" action="ppaction://hlinksldjump"/>
            <a:extLst>
              <a:ext uri="{FF2B5EF4-FFF2-40B4-BE49-F238E27FC236}">
                <a16:creationId xmlns:a16="http://schemas.microsoft.com/office/drawing/2014/main" id="{93D4C7DF-CA95-CF48-879B-9037557620E1}"/>
              </a:ext>
            </a:extLst>
          </p:cNvPr>
          <p:cNvSpPr/>
          <p:nvPr/>
        </p:nvSpPr>
        <p:spPr>
          <a:xfrm rot="2743405">
            <a:off x="4712650" y="107119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FB2BF2D-05C2-1149-94BB-95B809AF7DEB}"/>
              </a:ext>
            </a:extLst>
          </p:cNvPr>
          <p:cNvCxnSpPr/>
          <p:nvPr/>
        </p:nvCxnSpPr>
        <p:spPr>
          <a:xfrm>
            <a:off x="1048435" y="2386687"/>
            <a:ext cx="3909542"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9333EDB-603B-AB42-9668-F366DDD1EADA}"/>
              </a:ext>
            </a:extLst>
          </p:cNvPr>
          <p:cNvSpPr txBox="1"/>
          <p:nvPr/>
        </p:nvSpPr>
        <p:spPr>
          <a:xfrm>
            <a:off x="2052522" y="1076016"/>
            <a:ext cx="2110632" cy="846386"/>
          </a:xfrm>
          <a:prstGeom prst="rect">
            <a:avLst/>
          </a:prstGeom>
          <a:noFill/>
        </p:spPr>
        <p:txBody>
          <a:bodyPr wrap="square" rtlCol="0">
            <a:spAutoFit/>
          </a:bodyPr>
          <a:lstStyle/>
          <a:p>
            <a:r>
              <a:rPr lang="en-US" sz="1600" dirty="0"/>
              <a:t>Introduction to C++</a:t>
            </a:r>
            <a:br>
              <a:rPr lang="en-US" sz="1600" dirty="0"/>
            </a:br>
            <a:br>
              <a:rPr lang="en-US" sz="1100" dirty="0"/>
            </a:br>
            <a:r>
              <a:rPr lang="en-US" sz="1100" dirty="0"/>
              <a:t>Author: Ernest Ang</a:t>
            </a:r>
            <a:br>
              <a:rPr lang="en-US" sz="1100" dirty="0"/>
            </a:br>
            <a:r>
              <a:rPr lang="en-US" sz="1100" dirty="0"/>
              <a:t>Publisher: CongoBooks</a:t>
            </a:r>
          </a:p>
        </p:txBody>
      </p:sp>
      <p:sp>
        <p:nvSpPr>
          <p:cNvPr id="26" name="Rounded Rectangle 25">
            <a:hlinkClick r:id="rId17" action="ppaction://hlinksldjump"/>
            <a:extLst>
              <a:ext uri="{FF2B5EF4-FFF2-40B4-BE49-F238E27FC236}">
                <a16:creationId xmlns:a16="http://schemas.microsoft.com/office/drawing/2014/main" id="{E145130D-F9A8-784D-9C2A-DE5BC35A5627}"/>
              </a:ext>
            </a:extLst>
          </p:cNvPr>
          <p:cNvSpPr/>
          <p:nvPr/>
        </p:nvSpPr>
        <p:spPr>
          <a:xfrm>
            <a:off x="1389152" y="2040855"/>
            <a:ext cx="860989"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Add</a:t>
            </a:r>
          </a:p>
        </p:txBody>
      </p:sp>
      <p:sp>
        <p:nvSpPr>
          <p:cNvPr id="28" name="Cross 27">
            <a:extLst>
              <a:ext uri="{FF2B5EF4-FFF2-40B4-BE49-F238E27FC236}">
                <a16:creationId xmlns:a16="http://schemas.microsoft.com/office/drawing/2014/main" id="{88FBA289-0D80-234C-9581-A633FE0BD63B}"/>
              </a:ext>
            </a:extLst>
          </p:cNvPr>
          <p:cNvSpPr/>
          <p:nvPr/>
        </p:nvSpPr>
        <p:spPr>
          <a:xfrm rot="5400000">
            <a:off x="1489793" y="2101148"/>
            <a:ext cx="126781" cy="124961"/>
          </a:xfrm>
          <a:prstGeom prst="plus">
            <a:avLst>
              <a:gd name="adj" fmla="val 450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704778F-ADB3-B04F-BE5A-838C3407BF7A}"/>
              </a:ext>
            </a:extLst>
          </p:cNvPr>
          <p:cNvSpPr txBox="1"/>
          <p:nvPr/>
        </p:nvSpPr>
        <p:spPr>
          <a:xfrm>
            <a:off x="1074111" y="2491970"/>
            <a:ext cx="1273723" cy="276999"/>
          </a:xfrm>
          <a:prstGeom prst="rect">
            <a:avLst/>
          </a:prstGeom>
          <a:noFill/>
        </p:spPr>
        <p:txBody>
          <a:bodyPr wrap="square" rtlCol="0">
            <a:spAutoFit/>
          </a:bodyPr>
          <a:lstStyle/>
          <a:p>
            <a:r>
              <a:rPr lang="en-US" sz="1200" dirty="0"/>
              <a:t>Description</a:t>
            </a:r>
          </a:p>
        </p:txBody>
      </p:sp>
      <p:cxnSp>
        <p:nvCxnSpPr>
          <p:cNvPr id="30" name="Straight Connector 29">
            <a:extLst>
              <a:ext uri="{FF2B5EF4-FFF2-40B4-BE49-F238E27FC236}">
                <a16:creationId xmlns:a16="http://schemas.microsoft.com/office/drawing/2014/main" id="{D14C119C-C758-D24B-8237-EFBD50273B87}"/>
              </a:ext>
            </a:extLst>
          </p:cNvPr>
          <p:cNvCxnSpPr/>
          <p:nvPr/>
        </p:nvCxnSpPr>
        <p:spPr>
          <a:xfrm>
            <a:off x="1058060" y="4618898"/>
            <a:ext cx="3909542"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D47CD5B-BE5C-214B-B63A-27027B659985}"/>
              </a:ext>
            </a:extLst>
          </p:cNvPr>
          <p:cNvSpPr txBox="1"/>
          <p:nvPr/>
        </p:nvSpPr>
        <p:spPr>
          <a:xfrm>
            <a:off x="1074111" y="4731363"/>
            <a:ext cx="1273723" cy="276999"/>
          </a:xfrm>
          <a:prstGeom prst="rect">
            <a:avLst/>
          </a:prstGeom>
          <a:noFill/>
        </p:spPr>
        <p:txBody>
          <a:bodyPr wrap="square" rtlCol="0">
            <a:spAutoFit/>
          </a:bodyPr>
          <a:lstStyle/>
          <a:p>
            <a:r>
              <a:rPr lang="en-US" sz="1200" dirty="0"/>
              <a:t>Categories</a:t>
            </a:r>
          </a:p>
        </p:txBody>
      </p:sp>
      <p:sp>
        <p:nvSpPr>
          <p:cNvPr id="20" name="TextBox 19">
            <a:extLst>
              <a:ext uri="{FF2B5EF4-FFF2-40B4-BE49-F238E27FC236}">
                <a16:creationId xmlns:a16="http://schemas.microsoft.com/office/drawing/2014/main" id="{178B3994-99BA-0C45-B5EF-365B4034127B}"/>
              </a:ext>
            </a:extLst>
          </p:cNvPr>
          <p:cNvSpPr txBox="1"/>
          <p:nvPr/>
        </p:nvSpPr>
        <p:spPr>
          <a:xfrm>
            <a:off x="1078761" y="4998971"/>
            <a:ext cx="3511149" cy="430887"/>
          </a:xfrm>
          <a:prstGeom prst="rect">
            <a:avLst/>
          </a:prstGeom>
          <a:noFill/>
        </p:spPr>
        <p:txBody>
          <a:bodyPr wrap="square" rtlCol="0">
            <a:spAutoFit/>
          </a:bodyPr>
          <a:lstStyle/>
          <a:p>
            <a:r>
              <a:rPr lang="en-US" sz="1100" dirty="0">
                <a:solidFill>
                  <a:schemeClr val="bg1">
                    <a:lumMod val="50000"/>
                  </a:schemeClr>
                </a:solidFill>
              </a:rPr>
              <a:t>Programming, Coding, Object-Oriented Programming, Data Structures, Algorithms</a:t>
            </a:r>
          </a:p>
        </p:txBody>
      </p:sp>
      <p:sp>
        <p:nvSpPr>
          <p:cNvPr id="32" name="Oval 31">
            <a:extLst>
              <a:ext uri="{FF2B5EF4-FFF2-40B4-BE49-F238E27FC236}">
                <a16:creationId xmlns:a16="http://schemas.microsoft.com/office/drawing/2014/main" id="{1CF51D3F-551F-CC43-B058-D6D08705F97D}"/>
              </a:ext>
            </a:extLst>
          </p:cNvPr>
          <p:cNvSpPr/>
          <p:nvPr/>
        </p:nvSpPr>
        <p:spPr>
          <a:xfrm>
            <a:off x="1200408" y="1137346"/>
            <a:ext cx="748216" cy="748216"/>
          </a:xfrm>
          <a:prstGeom prst="ellipse">
            <a:avLst/>
          </a:prstGeom>
          <a:solidFill>
            <a:srgbClr val="028D79"/>
          </a:solidFill>
          <a:ln w="34925">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t>
            </a:r>
          </a:p>
        </p:txBody>
      </p:sp>
      <p:sp>
        <p:nvSpPr>
          <p:cNvPr id="29" name="TextBox 28">
            <a:extLst>
              <a:ext uri="{FF2B5EF4-FFF2-40B4-BE49-F238E27FC236}">
                <a16:creationId xmlns:a16="http://schemas.microsoft.com/office/drawing/2014/main" id="{D86C1141-D631-1A49-ADED-C49948F7481A}"/>
              </a:ext>
            </a:extLst>
          </p:cNvPr>
          <p:cNvSpPr txBox="1"/>
          <p:nvPr/>
        </p:nvSpPr>
        <p:spPr>
          <a:xfrm>
            <a:off x="5647765" y="708911"/>
            <a:ext cx="6042211" cy="2862322"/>
          </a:xfrm>
          <a:prstGeom prst="rect">
            <a:avLst/>
          </a:prstGeom>
          <a:noFill/>
        </p:spPr>
        <p:txBody>
          <a:bodyPr wrap="square" rtlCol="0">
            <a:spAutoFit/>
          </a:bodyPr>
          <a:lstStyle/>
          <a:p>
            <a:r>
              <a:rPr lang="en-US" sz="3600" b="1" dirty="0"/>
              <a:t>Readle Guide – Book Preview</a:t>
            </a:r>
          </a:p>
          <a:p>
            <a:endParaRPr lang="en-US" dirty="0"/>
          </a:p>
          <a:p>
            <a:r>
              <a:rPr lang="en-US" dirty="0"/>
              <a:t>This is a preview of the book when user clicks on the book</a:t>
            </a:r>
          </a:p>
          <a:p>
            <a:endParaRPr lang="en-US" dirty="0"/>
          </a:p>
          <a:p>
            <a:r>
              <a:rPr lang="en-US" dirty="0"/>
              <a:t>Actions:</a:t>
            </a:r>
          </a:p>
          <a:p>
            <a:endParaRPr lang="en-US" dirty="0"/>
          </a:p>
          <a:p>
            <a:r>
              <a:rPr lang="en-US" dirty="0"/>
              <a:t>1. Click on      to close the preview</a:t>
            </a:r>
          </a:p>
          <a:p>
            <a:endParaRPr lang="en-US" dirty="0"/>
          </a:p>
          <a:p>
            <a:r>
              <a:rPr lang="en-US" dirty="0"/>
              <a:t>2. Click on                 to add the book to shelf</a:t>
            </a:r>
          </a:p>
        </p:txBody>
      </p:sp>
      <p:sp>
        <p:nvSpPr>
          <p:cNvPr id="35" name="Cross 34">
            <a:hlinkClick r:id="rId16" action="ppaction://hlinksldjump"/>
            <a:extLst>
              <a:ext uri="{FF2B5EF4-FFF2-40B4-BE49-F238E27FC236}">
                <a16:creationId xmlns:a16="http://schemas.microsoft.com/office/drawing/2014/main" id="{E63E1963-5369-1E40-8819-52409CBE0424}"/>
              </a:ext>
            </a:extLst>
          </p:cNvPr>
          <p:cNvSpPr/>
          <p:nvPr/>
        </p:nvSpPr>
        <p:spPr>
          <a:xfrm rot="2743405">
            <a:off x="6780478" y="2741168"/>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hlinkClick r:id="rId17" action="ppaction://hlinksldjump"/>
            <a:extLst>
              <a:ext uri="{FF2B5EF4-FFF2-40B4-BE49-F238E27FC236}">
                <a16:creationId xmlns:a16="http://schemas.microsoft.com/office/drawing/2014/main" id="{BFFF99B3-4BC1-B047-8845-9B67523B740E}"/>
              </a:ext>
            </a:extLst>
          </p:cNvPr>
          <p:cNvSpPr/>
          <p:nvPr/>
        </p:nvSpPr>
        <p:spPr>
          <a:xfrm>
            <a:off x="6740824" y="3211876"/>
            <a:ext cx="728380"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Add</a:t>
            </a:r>
          </a:p>
        </p:txBody>
      </p:sp>
      <p:sp>
        <p:nvSpPr>
          <p:cNvPr id="37" name="Cross 36">
            <a:extLst>
              <a:ext uri="{FF2B5EF4-FFF2-40B4-BE49-F238E27FC236}">
                <a16:creationId xmlns:a16="http://schemas.microsoft.com/office/drawing/2014/main" id="{C0704B76-2EC5-6640-9982-0C7BF7077D59}"/>
              </a:ext>
            </a:extLst>
          </p:cNvPr>
          <p:cNvSpPr/>
          <p:nvPr/>
        </p:nvSpPr>
        <p:spPr>
          <a:xfrm rot="5400000">
            <a:off x="6839522" y="3274109"/>
            <a:ext cx="126781" cy="121082"/>
          </a:xfrm>
          <a:prstGeom prst="plus">
            <a:avLst>
              <a:gd name="adj" fmla="val 450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6">
            <a:extLst>
              <a:ext uri="{FF2B5EF4-FFF2-40B4-BE49-F238E27FC236}">
                <a16:creationId xmlns:a16="http://schemas.microsoft.com/office/drawing/2014/main" id="{7DD6A36B-7CBB-6A45-8E75-C57C73146477}"/>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658982" y="1221933"/>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a:extLst>
              <a:ext uri="{FF2B5EF4-FFF2-40B4-BE49-F238E27FC236}">
                <a16:creationId xmlns:a16="http://schemas.microsoft.com/office/drawing/2014/main" id="{29525961-46FC-7D4D-9A2B-2D94737F9D74}"/>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1976642" y="2139168"/>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hlinkClick r:id="rId20" action="ppaction://hlinksldjump"/>
            <a:extLst>
              <a:ext uri="{FF2B5EF4-FFF2-40B4-BE49-F238E27FC236}">
                <a16:creationId xmlns:a16="http://schemas.microsoft.com/office/drawing/2014/main" id="{876A679B-F9E6-004D-BE73-7C750DA2C995}"/>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40" name="Picture 2" descr="switch button 1 icons">
            <a:extLst>
              <a:ext uri="{FF2B5EF4-FFF2-40B4-BE49-F238E27FC236}">
                <a16:creationId xmlns:a16="http://schemas.microsoft.com/office/drawing/2014/main" id="{5CAB6BE8-5592-EF47-9658-4610FF9398C9}"/>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85990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1000"/>
                                        <p:tgtEl>
                                          <p:spTgt spid="29">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29">
                                            <p:txEl>
                                              <p:pRg st="2" end="2"/>
                                            </p:txEl>
                                          </p:spTgt>
                                        </p:tgtEl>
                                        <p:attrNameLst>
                                          <p:attrName>style.visibility</p:attrName>
                                        </p:attrNameLst>
                                      </p:cBhvr>
                                      <p:to>
                                        <p:strVal val="visible"/>
                                      </p:to>
                                    </p:set>
                                    <p:animEffect transition="in" filter="fade">
                                      <p:cBhvr>
                                        <p:cTn id="11" dur="1000"/>
                                        <p:tgtEl>
                                          <p:spTgt spid="29">
                                            <p:txEl>
                                              <p:pRg st="2" end="2"/>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29">
                                            <p:txEl>
                                              <p:pRg st="4" end="4"/>
                                            </p:txEl>
                                          </p:spTgt>
                                        </p:tgtEl>
                                        <p:attrNameLst>
                                          <p:attrName>style.visibility</p:attrName>
                                        </p:attrNameLst>
                                      </p:cBhvr>
                                      <p:to>
                                        <p:strVal val="visible"/>
                                      </p:to>
                                    </p:set>
                                    <p:animEffect transition="in" filter="fade">
                                      <p:cBhvr>
                                        <p:cTn id="15" dur="1000"/>
                                        <p:tgtEl>
                                          <p:spTgt spid="29">
                                            <p:txEl>
                                              <p:pRg st="4" end="4"/>
                                            </p:txEl>
                                          </p:spTgt>
                                        </p:tgtEl>
                                      </p:cBhvr>
                                    </p:animEffect>
                                  </p:childTnLst>
                                </p:cTn>
                              </p:par>
                            </p:childTnLst>
                          </p:cTn>
                        </p:par>
                        <p:par>
                          <p:cTn id="16" fill="hold">
                            <p:stCondLst>
                              <p:cond delay="4500"/>
                            </p:stCondLst>
                            <p:childTnLst>
                              <p:par>
                                <p:cTn id="17" presetID="10" presetClass="entr" presetSubtype="0" fill="hold" nodeType="afterEffect">
                                  <p:stCondLst>
                                    <p:cond delay="500"/>
                                  </p:stCondLst>
                                  <p:childTnLst>
                                    <p:set>
                                      <p:cBhvr>
                                        <p:cTn id="18" dur="1" fill="hold">
                                          <p:stCondLst>
                                            <p:cond delay="0"/>
                                          </p:stCondLst>
                                        </p:cTn>
                                        <p:tgtEl>
                                          <p:spTgt spid="29">
                                            <p:txEl>
                                              <p:pRg st="6" end="6"/>
                                            </p:txEl>
                                          </p:spTgt>
                                        </p:tgtEl>
                                        <p:attrNameLst>
                                          <p:attrName>style.visibility</p:attrName>
                                        </p:attrNameLst>
                                      </p:cBhvr>
                                      <p:to>
                                        <p:strVal val="visible"/>
                                      </p:to>
                                    </p:set>
                                    <p:animEffect transition="in" filter="fade">
                                      <p:cBhvr>
                                        <p:cTn id="19" dur="1000"/>
                                        <p:tgtEl>
                                          <p:spTgt spid="29">
                                            <p:txEl>
                                              <p:pRg st="6" end="6"/>
                                            </p:txEl>
                                          </p:spTgt>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childTnLst>
                                </p:cTn>
                              </p:par>
                            </p:childTnLst>
                          </p:cTn>
                        </p:par>
                        <p:par>
                          <p:cTn id="23" fill="hold">
                            <p:stCondLst>
                              <p:cond delay="6000"/>
                            </p:stCondLst>
                            <p:childTnLst>
                              <p:par>
                                <p:cTn id="24" presetID="10" presetClass="entr" presetSubtype="0" fill="hold" nodeType="afterEffect">
                                  <p:stCondLst>
                                    <p:cond delay="500"/>
                                  </p:stCondLst>
                                  <p:childTnLst>
                                    <p:set>
                                      <p:cBhvr>
                                        <p:cTn id="25" dur="1" fill="hold">
                                          <p:stCondLst>
                                            <p:cond delay="0"/>
                                          </p:stCondLst>
                                        </p:cTn>
                                        <p:tgtEl>
                                          <p:spTgt spid="29">
                                            <p:txEl>
                                              <p:pRg st="8" end="8"/>
                                            </p:txEl>
                                          </p:spTgt>
                                        </p:tgtEl>
                                        <p:attrNameLst>
                                          <p:attrName>style.visibility</p:attrName>
                                        </p:attrNameLst>
                                      </p:cBhvr>
                                      <p:to>
                                        <p:strVal val="visible"/>
                                      </p:to>
                                    </p:set>
                                    <p:animEffect transition="in" filter="fade">
                                      <p:cBhvr>
                                        <p:cTn id="26" dur="1000"/>
                                        <p:tgtEl>
                                          <p:spTgt spid="29">
                                            <p:txEl>
                                              <p:pRg st="8" end="8"/>
                                            </p:txEl>
                                          </p:spTgt>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1000"/>
                                        <p:tgtEl>
                                          <p:spTgt spid="37"/>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childTnLst>
                                </p:cTn>
                              </p:par>
                            </p:childTnLst>
                          </p:cTn>
                        </p:par>
                        <p:par>
                          <p:cTn id="33" fill="hold">
                            <p:stCondLst>
                              <p:cond delay="7500"/>
                            </p:stCondLst>
                            <p:childTnLst>
                              <p:par>
                                <p:cTn id="34" presetID="10" presetClass="entr" presetSubtype="0" fill="hold" nodeType="afterEffect">
                                  <p:stCondLst>
                                    <p:cond delay="50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1000"/>
                                        <p:tgtEl>
                                          <p:spTgt spid="38"/>
                                        </p:tgtEl>
                                      </p:cBhvr>
                                    </p:animEffect>
                                  </p:childTnLst>
                                </p:cTn>
                              </p:par>
                              <p:par>
                                <p:cTn id="37" presetID="10" presetClass="entr" presetSubtype="0" fill="hold" nodeType="withEffect">
                                  <p:stCondLst>
                                    <p:cond delay="50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hlinkClick r:id="rId12" action="ppaction://hlinksldjump"/>
            <a:extLst>
              <a:ext uri="{FF2B5EF4-FFF2-40B4-BE49-F238E27FC236}">
                <a16:creationId xmlns:a16="http://schemas.microsoft.com/office/drawing/2014/main" id="{BEA2E737-3F62-0B4F-BFEE-206C916C0AA3}"/>
              </a:ext>
            </a:extLst>
          </p:cNvPr>
          <p:cNvPicPr>
            <a:picLocks noChangeAspect="1" noChangeArrowheads="1"/>
          </p:cNvPicPr>
          <p:nvPr/>
        </p:nvPicPr>
        <p:blipFill>
          <a:blip r:embed="rId13">
            <a:alphaModFix amt="50000"/>
            <a:extLst>
              <a:ext uri="{BEBA8EAE-BF5A-486C-A8C5-ECC9F3942E4B}">
                <a14:imgProps xmlns:a14="http://schemas.microsoft.com/office/drawing/2010/main">
                  <a14:imgLayer r:embed="rId14">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hlinkClick r:id="rId15" action="ppaction://hlinksldjump"/>
            <a:extLst>
              <a:ext uri="{FF2B5EF4-FFF2-40B4-BE49-F238E27FC236}">
                <a16:creationId xmlns:a16="http://schemas.microsoft.com/office/drawing/2014/main" id="{94A5B352-D989-5246-93D4-BE2D113D3A81}"/>
              </a:ext>
            </a:extLst>
          </p:cNvPr>
          <p:cNvPicPr>
            <a:picLocks noChangeAspect="1" noChangeArrowheads="1"/>
          </p:cNvPicPr>
          <p:nvPr/>
        </p:nvPicPr>
        <p:blipFill>
          <a:blip r:embed="rId16">
            <a:lum bright="70000" contrast="-70000"/>
            <a:alphaModFix amt="50000"/>
            <a:extLst>
              <a:ext uri="{BEBA8EAE-BF5A-486C-A8C5-ECC9F3942E4B}">
                <a14:imgProps xmlns:a14="http://schemas.microsoft.com/office/drawing/2010/main">
                  <a14:imgLayer r:embed="rId17">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FC0681EF-A3C8-514E-9B6E-87F09B6F0911}"/>
              </a:ext>
            </a:extLst>
          </p:cNvPr>
          <p:cNvSpPr/>
          <p:nvPr/>
        </p:nvSpPr>
        <p:spPr>
          <a:xfrm>
            <a:off x="1048435" y="943125"/>
            <a:ext cx="3919167" cy="4994192"/>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1100" dirty="0">
                <a:solidFill>
                  <a:schemeClr val="bg1">
                    <a:lumMod val="50000"/>
                  </a:schemeClr>
                </a:solidFill>
              </a:rPr>
              <a:t>Lorem ipsum </a:t>
            </a:r>
            <a:r>
              <a:rPr lang="en-SG" sz="1100" dirty="0" err="1">
                <a:solidFill>
                  <a:schemeClr val="bg1">
                    <a:lumMod val="50000"/>
                  </a:schemeClr>
                </a:solidFill>
              </a:rPr>
              <a:t>dolor</a:t>
            </a:r>
            <a:r>
              <a:rPr lang="en-SG" sz="1100" dirty="0">
                <a:solidFill>
                  <a:schemeClr val="bg1">
                    <a:lumMod val="50000"/>
                  </a:schemeClr>
                </a:solidFill>
              </a:rPr>
              <a:t> sit </a:t>
            </a:r>
            <a:r>
              <a:rPr lang="en-SG" sz="1100" dirty="0" err="1">
                <a:solidFill>
                  <a:schemeClr val="bg1">
                    <a:lumMod val="50000"/>
                  </a:schemeClr>
                </a:solidFill>
              </a:rPr>
              <a:t>amet</a:t>
            </a:r>
            <a:r>
              <a:rPr lang="en-SG" sz="1100" dirty="0">
                <a:solidFill>
                  <a:schemeClr val="bg1">
                    <a:lumMod val="50000"/>
                  </a:schemeClr>
                </a:solidFill>
              </a:rPr>
              <a:t>, </a:t>
            </a:r>
            <a:r>
              <a:rPr lang="en-SG" sz="1100" dirty="0" err="1">
                <a:solidFill>
                  <a:schemeClr val="bg1">
                    <a:lumMod val="50000"/>
                  </a:schemeClr>
                </a:solidFill>
              </a:rPr>
              <a:t>consectetur</a:t>
            </a:r>
            <a:r>
              <a:rPr lang="en-SG" sz="1100" dirty="0">
                <a:solidFill>
                  <a:schemeClr val="bg1">
                    <a:lumMod val="50000"/>
                  </a:schemeClr>
                </a:solidFill>
              </a:rPr>
              <a:t> </a:t>
            </a:r>
            <a:r>
              <a:rPr lang="en-SG" sz="1100" dirty="0" err="1">
                <a:solidFill>
                  <a:schemeClr val="bg1">
                    <a:lumMod val="50000"/>
                  </a:schemeClr>
                </a:solidFill>
              </a:rPr>
              <a:t>adipiscing</a:t>
            </a:r>
            <a:r>
              <a:rPr lang="en-SG" sz="1100" dirty="0">
                <a:solidFill>
                  <a:schemeClr val="bg1">
                    <a:lumMod val="50000"/>
                  </a:schemeClr>
                </a:solidFill>
              </a:rPr>
              <a:t> </a:t>
            </a:r>
            <a:r>
              <a:rPr lang="en-SG" sz="1100" dirty="0" err="1">
                <a:solidFill>
                  <a:schemeClr val="bg1">
                    <a:lumMod val="50000"/>
                  </a:schemeClr>
                </a:solidFill>
              </a:rPr>
              <a:t>elit</a:t>
            </a:r>
            <a:r>
              <a:rPr lang="en-SG" sz="1100" dirty="0">
                <a:solidFill>
                  <a:schemeClr val="bg1">
                    <a:lumMod val="50000"/>
                  </a:schemeClr>
                </a:solidFill>
              </a:rPr>
              <a:t>, </a:t>
            </a:r>
            <a:r>
              <a:rPr lang="en-SG" sz="1100" dirty="0" err="1">
                <a:solidFill>
                  <a:schemeClr val="bg1">
                    <a:lumMod val="50000"/>
                  </a:schemeClr>
                </a:solidFill>
              </a:rPr>
              <a:t>sed</a:t>
            </a:r>
            <a:r>
              <a:rPr lang="en-SG" sz="1100" dirty="0">
                <a:solidFill>
                  <a:schemeClr val="bg1">
                    <a:lumMod val="50000"/>
                  </a:schemeClr>
                </a:solidFill>
              </a:rPr>
              <a:t> do </a:t>
            </a:r>
            <a:r>
              <a:rPr lang="en-SG" sz="1100" dirty="0" err="1">
                <a:solidFill>
                  <a:schemeClr val="bg1">
                    <a:lumMod val="50000"/>
                  </a:schemeClr>
                </a:solidFill>
              </a:rPr>
              <a:t>eiusmod</a:t>
            </a:r>
            <a:r>
              <a:rPr lang="en-SG" sz="1100" dirty="0">
                <a:solidFill>
                  <a:schemeClr val="bg1">
                    <a:lumMod val="50000"/>
                  </a:schemeClr>
                </a:solidFill>
              </a:rPr>
              <a:t> </a:t>
            </a:r>
            <a:r>
              <a:rPr lang="en-SG" sz="1100" dirty="0" err="1">
                <a:solidFill>
                  <a:schemeClr val="bg1">
                    <a:lumMod val="50000"/>
                  </a:schemeClr>
                </a:solidFill>
              </a:rPr>
              <a:t>tempor</a:t>
            </a:r>
            <a:r>
              <a:rPr lang="en-SG" sz="1100" dirty="0">
                <a:solidFill>
                  <a:schemeClr val="bg1">
                    <a:lumMod val="50000"/>
                  </a:schemeClr>
                </a:solidFill>
              </a:rPr>
              <a:t> </a:t>
            </a:r>
            <a:r>
              <a:rPr lang="en-SG" sz="1100" dirty="0" err="1">
                <a:solidFill>
                  <a:schemeClr val="bg1">
                    <a:lumMod val="50000"/>
                  </a:schemeClr>
                </a:solidFill>
              </a:rPr>
              <a:t>incididunt</a:t>
            </a:r>
            <a:r>
              <a:rPr lang="en-SG" sz="1100" dirty="0">
                <a:solidFill>
                  <a:schemeClr val="bg1">
                    <a:lumMod val="50000"/>
                  </a:schemeClr>
                </a:solidFill>
              </a:rPr>
              <a:t> </a:t>
            </a:r>
            <a:r>
              <a:rPr lang="en-SG" sz="1100" dirty="0" err="1">
                <a:solidFill>
                  <a:schemeClr val="bg1">
                    <a:lumMod val="50000"/>
                  </a:schemeClr>
                </a:solidFill>
              </a:rPr>
              <a:t>ut</a:t>
            </a:r>
            <a:r>
              <a:rPr lang="en-SG" sz="1100" dirty="0">
                <a:solidFill>
                  <a:schemeClr val="bg1">
                    <a:lumMod val="50000"/>
                  </a:schemeClr>
                </a:solidFill>
              </a:rPr>
              <a:t> </a:t>
            </a:r>
            <a:r>
              <a:rPr lang="en-SG" sz="1100" dirty="0" err="1">
                <a:solidFill>
                  <a:schemeClr val="bg1">
                    <a:lumMod val="50000"/>
                  </a:schemeClr>
                </a:solidFill>
              </a:rPr>
              <a:t>labore</a:t>
            </a:r>
            <a:r>
              <a:rPr lang="en-SG" sz="1100" dirty="0">
                <a:solidFill>
                  <a:schemeClr val="bg1">
                    <a:lumMod val="50000"/>
                  </a:schemeClr>
                </a:solidFill>
              </a:rPr>
              <a:t> et dolore magna </a:t>
            </a:r>
            <a:r>
              <a:rPr lang="en-SG" sz="1100" dirty="0" err="1">
                <a:solidFill>
                  <a:schemeClr val="bg1">
                    <a:lumMod val="50000"/>
                  </a:schemeClr>
                </a:solidFill>
              </a:rPr>
              <a:t>aliqua</a:t>
            </a:r>
            <a:r>
              <a:rPr lang="en-SG" sz="1100" dirty="0">
                <a:solidFill>
                  <a:schemeClr val="bg1">
                    <a:lumMod val="50000"/>
                  </a:schemeClr>
                </a:solidFill>
              </a:rPr>
              <a:t>. Ut </a:t>
            </a:r>
            <a:r>
              <a:rPr lang="en-SG" sz="1100" dirty="0" err="1">
                <a:solidFill>
                  <a:schemeClr val="bg1">
                    <a:lumMod val="50000"/>
                  </a:schemeClr>
                </a:solidFill>
              </a:rPr>
              <a:t>enim</a:t>
            </a:r>
            <a:r>
              <a:rPr lang="en-SG" sz="1100" dirty="0">
                <a:solidFill>
                  <a:schemeClr val="bg1">
                    <a:lumMod val="50000"/>
                  </a:schemeClr>
                </a:solidFill>
              </a:rPr>
              <a:t> ad minim </a:t>
            </a:r>
            <a:r>
              <a:rPr lang="en-SG" sz="1100" dirty="0" err="1">
                <a:solidFill>
                  <a:schemeClr val="bg1">
                    <a:lumMod val="50000"/>
                  </a:schemeClr>
                </a:solidFill>
              </a:rPr>
              <a:t>veniam</a:t>
            </a:r>
            <a:r>
              <a:rPr lang="en-SG" sz="1100" dirty="0">
                <a:solidFill>
                  <a:schemeClr val="bg1">
                    <a:lumMod val="50000"/>
                  </a:schemeClr>
                </a:solidFill>
              </a:rPr>
              <a:t>, </a:t>
            </a:r>
            <a:r>
              <a:rPr lang="en-SG" sz="1100" dirty="0" err="1">
                <a:solidFill>
                  <a:schemeClr val="bg1">
                    <a:lumMod val="50000"/>
                  </a:schemeClr>
                </a:solidFill>
              </a:rPr>
              <a:t>quis</a:t>
            </a:r>
            <a:r>
              <a:rPr lang="en-SG" sz="1100" dirty="0">
                <a:solidFill>
                  <a:schemeClr val="bg1">
                    <a:lumMod val="50000"/>
                  </a:schemeClr>
                </a:solidFill>
              </a:rPr>
              <a:t> </a:t>
            </a:r>
            <a:r>
              <a:rPr lang="en-SG" sz="1100" dirty="0" err="1">
                <a:solidFill>
                  <a:schemeClr val="bg1">
                    <a:lumMod val="50000"/>
                  </a:schemeClr>
                </a:solidFill>
              </a:rPr>
              <a:t>nostrud</a:t>
            </a:r>
            <a:r>
              <a:rPr lang="en-SG" sz="1100" dirty="0">
                <a:solidFill>
                  <a:schemeClr val="bg1">
                    <a:lumMod val="50000"/>
                  </a:schemeClr>
                </a:solidFill>
              </a:rPr>
              <a:t> exercitation </a:t>
            </a:r>
            <a:r>
              <a:rPr lang="en-SG" sz="1100" dirty="0" err="1">
                <a:solidFill>
                  <a:schemeClr val="bg1">
                    <a:lumMod val="50000"/>
                  </a:schemeClr>
                </a:solidFill>
              </a:rPr>
              <a:t>ullamco</a:t>
            </a:r>
            <a:r>
              <a:rPr lang="en-SG" sz="1100" dirty="0">
                <a:solidFill>
                  <a:schemeClr val="bg1">
                    <a:lumMod val="50000"/>
                  </a:schemeClr>
                </a:solidFill>
              </a:rPr>
              <a:t> </a:t>
            </a:r>
            <a:r>
              <a:rPr lang="en-SG" sz="1100" dirty="0" err="1">
                <a:solidFill>
                  <a:schemeClr val="bg1">
                    <a:lumMod val="50000"/>
                  </a:schemeClr>
                </a:solidFill>
              </a:rPr>
              <a:t>laboris</a:t>
            </a:r>
            <a:r>
              <a:rPr lang="en-SG" sz="1100" dirty="0">
                <a:solidFill>
                  <a:schemeClr val="bg1">
                    <a:lumMod val="50000"/>
                  </a:schemeClr>
                </a:solidFill>
              </a:rPr>
              <a:t> nisi </a:t>
            </a:r>
            <a:r>
              <a:rPr lang="en-SG" sz="1100" dirty="0" err="1">
                <a:solidFill>
                  <a:schemeClr val="bg1">
                    <a:lumMod val="50000"/>
                  </a:schemeClr>
                </a:solidFill>
              </a:rPr>
              <a:t>ut</a:t>
            </a:r>
            <a:r>
              <a:rPr lang="en-SG" sz="1100" dirty="0">
                <a:solidFill>
                  <a:schemeClr val="bg1">
                    <a:lumMod val="50000"/>
                  </a:schemeClr>
                </a:solidFill>
              </a:rPr>
              <a:t> </a:t>
            </a:r>
            <a:r>
              <a:rPr lang="en-SG" sz="1100" dirty="0" err="1">
                <a:solidFill>
                  <a:schemeClr val="bg1">
                    <a:lumMod val="50000"/>
                  </a:schemeClr>
                </a:solidFill>
              </a:rPr>
              <a:t>aliquip</a:t>
            </a:r>
            <a:r>
              <a:rPr lang="en-SG" sz="1100" dirty="0">
                <a:solidFill>
                  <a:schemeClr val="bg1">
                    <a:lumMod val="50000"/>
                  </a:schemeClr>
                </a:solidFill>
              </a:rPr>
              <a:t> ex </a:t>
            </a:r>
            <a:r>
              <a:rPr lang="en-SG" sz="1100" dirty="0" err="1">
                <a:solidFill>
                  <a:schemeClr val="bg1">
                    <a:lumMod val="50000"/>
                  </a:schemeClr>
                </a:solidFill>
              </a:rPr>
              <a:t>ea</a:t>
            </a:r>
            <a:r>
              <a:rPr lang="en-SG" sz="1100" dirty="0">
                <a:solidFill>
                  <a:schemeClr val="bg1">
                    <a:lumMod val="50000"/>
                  </a:schemeClr>
                </a:solidFill>
              </a:rPr>
              <a:t> </a:t>
            </a:r>
            <a:r>
              <a:rPr lang="en-SG" sz="1100" dirty="0" err="1">
                <a:solidFill>
                  <a:schemeClr val="bg1">
                    <a:lumMod val="50000"/>
                  </a:schemeClr>
                </a:solidFill>
              </a:rPr>
              <a:t>commodo</a:t>
            </a:r>
            <a:r>
              <a:rPr lang="en-SG" sz="1100" dirty="0">
                <a:solidFill>
                  <a:schemeClr val="bg1">
                    <a:lumMod val="50000"/>
                  </a:schemeClr>
                </a:solidFill>
              </a:rPr>
              <a:t> </a:t>
            </a:r>
            <a:r>
              <a:rPr lang="en-SG" sz="1100" dirty="0" err="1">
                <a:solidFill>
                  <a:schemeClr val="bg1">
                    <a:lumMod val="50000"/>
                  </a:schemeClr>
                </a:solidFill>
              </a:rPr>
              <a:t>consequat</a:t>
            </a:r>
            <a:r>
              <a:rPr lang="en-SG" sz="1100" dirty="0">
                <a:solidFill>
                  <a:schemeClr val="bg1">
                    <a:lumMod val="50000"/>
                  </a:schemeClr>
                </a:solidFill>
              </a:rPr>
              <a:t>. Duis </a:t>
            </a:r>
            <a:r>
              <a:rPr lang="en-SG" sz="1100" dirty="0" err="1">
                <a:solidFill>
                  <a:schemeClr val="bg1">
                    <a:lumMod val="50000"/>
                  </a:schemeClr>
                </a:solidFill>
              </a:rPr>
              <a:t>aute</a:t>
            </a:r>
            <a:r>
              <a:rPr lang="en-SG" sz="1100" dirty="0">
                <a:solidFill>
                  <a:schemeClr val="bg1">
                    <a:lumMod val="50000"/>
                  </a:schemeClr>
                </a:solidFill>
              </a:rPr>
              <a:t> </a:t>
            </a:r>
            <a:r>
              <a:rPr lang="en-SG" sz="1100" dirty="0" err="1">
                <a:solidFill>
                  <a:schemeClr val="bg1">
                    <a:lumMod val="50000"/>
                  </a:schemeClr>
                </a:solidFill>
              </a:rPr>
              <a:t>irure</a:t>
            </a:r>
            <a:r>
              <a:rPr lang="en-SG" sz="1100" dirty="0">
                <a:solidFill>
                  <a:schemeClr val="bg1">
                    <a:lumMod val="50000"/>
                  </a:schemeClr>
                </a:solidFill>
              </a:rPr>
              <a:t> </a:t>
            </a:r>
            <a:r>
              <a:rPr lang="en-SG" sz="1100" dirty="0" err="1">
                <a:solidFill>
                  <a:schemeClr val="bg1">
                    <a:lumMod val="50000"/>
                  </a:schemeClr>
                </a:solidFill>
              </a:rPr>
              <a:t>dolor</a:t>
            </a:r>
            <a:r>
              <a:rPr lang="en-SG" sz="1100" dirty="0">
                <a:solidFill>
                  <a:schemeClr val="bg1">
                    <a:lumMod val="50000"/>
                  </a:schemeClr>
                </a:solidFill>
              </a:rPr>
              <a:t> in </a:t>
            </a:r>
            <a:r>
              <a:rPr lang="en-SG" sz="1100" dirty="0" err="1">
                <a:solidFill>
                  <a:schemeClr val="bg1">
                    <a:lumMod val="50000"/>
                  </a:schemeClr>
                </a:solidFill>
              </a:rPr>
              <a:t>reprehenderit</a:t>
            </a:r>
            <a:r>
              <a:rPr lang="en-SG" sz="1100" dirty="0">
                <a:solidFill>
                  <a:schemeClr val="bg1">
                    <a:lumMod val="50000"/>
                  </a:schemeClr>
                </a:solidFill>
              </a:rPr>
              <a:t> in </a:t>
            </a:r>
            <a:r>
              <a:rPr lang="en-SG" sz="1100" dirty="0" err="1">
                <a:solidFill>
                  <a:schemeClr val="bg1">
                    <a:lumMod val="50000"/>
                  </a:schemeClr>
                </a:solidFill>
              </a:rPr>
              <a:t>voluptate</a:t>
            </a:r>
            <a:r>
              <a:rPr lang="en-SG" sz="1100" dirty="0">
                <a:solidFill>
                  <a:schemeClr val="bg1">
                    <a:lumMod val="50000"/>
                  </a:schemeClr>
                </a:solidFill>
              </a:rPr>
              <a:t> </a:t>
            </a:r>
            <a:r>
              <a:rPr lang="en-SG" sz="1100" dirty="0" err="1">
                <a:solidFill>
                  <a:schemeClr val="bg1">
                    <a:lumMod val="50000"/>
                  </a:schemeClr>
                </a:solidFill>
              </a:rPr>
              <a:t>velit</a:t>
            </a:r>
            <a:r>
              <a:rPr lang="en-SG" sz="1100" dirty="0">
                <a:solidFill>
                  <a:schemeClr val="bg1">
                    <a:lumMod val="50000"/>
                  </a:schemeClr>
                </a:solidFill>
              </a:rPr>
              <a:t> </a:t>
            </a:r>
            <a:r>
              <a:rPr lang="en-SG" sz="1100" dirty="0" err="1">
                <a:solidFill>
                  <a:schemeClr val="bg1">
                    <a:lumMod val="50000"/>
                  </a:schemeClr>
                </a:solidFill>
              </a:rPr>
              <a:t>esse</a:t>
            </a:r>
            <a:r>
              <a:rPr lang="en-SG" sz="1100" dirty="0">
                <a:solidFill>
                  <a:schemeClr val="bg1">
                    <a:lumMod val="50000"/>
                  </a:schemeClr>
                </a:solidFill>
              </a:rPr>
              <a:t> </a:t>
            </a:r>
            <a:r>
              <a:rPr lang="en-SG" sz="1100" dirty="0" err="1">
                <a:solidFill>
                  <a:schemeClr val="bg1">
                    <a:lumMod val="50000"/>
                  </a:schemeClr>
                </a:solidFill>
              </a:rPr>
              <a:t>cillum</a:t>
            </a:r>
            <a:r>
              <a:rPr lang="en-SG" sz="1100" dirty="0">
                <a:solidFill>
                  <a:schemeClr val="bg1">
                    <a:lumMod val="50000"/>
                  </a:schemeClr>
                </a:solidFill>
              </a:rPr>
              <a:t> dolore </a:t>
            </a:r>
            <a:r>
              <a:rPr lang="en-SG" sz="1100" dirty="0" err="1">
                <a:solidFill>
                  <a:schemeClr val="bg1">
                    <a:lumMod val="50000"/>
                  </a:schemeClr>
                </a:solidFill>
              </a:rPr>
              <a:t>eu</a:t>
            </a:r>
            <a:r>
              <a:rPr lang="en-SG" sz="1100" dirty="0">
                <a:solidFill>
                  <a:schemeClr val="bg1">
                    <a:lumMod val="50000"/>
                  </a:schemeClr>
                </a:solidFill>
              </a:rPr>
              <a:t> </a:t>
            </a:r>
            <a:r>
              <a:rPr lang="en-SG" sz="1100" dirty="0" err="1">
                <a:solidFill>
                  <a:schemeClr val="bg1">
                    <a:lumMod val="50000"/>
                  </a:schemeClr>
                </a:solidFill>
              </a:rPr>
              <a:t>fugiat</a:t>
            </a:r>
            <a:r>
              <a:rPr lang="en-SG" sz="1100" dirty="0">
                <a:solidFill>
                  <a:schemeClr val="bg1">
                    <a:lumMod val="50000"/>
                  </a:schemeClr>
                </a:solidFill>
              </a:rPr>
              <a:t> </a:t>
            </a:r>
            <a:r>
              <a:rPr lang="en-SG" sz="1100" dirty="0" err="1">
                <a:solidFill>
                  <a:schemeClr val="bg1">
                    <a:lumMod val="50000"/>
                  </a:schemeClr>
                </a:solidFill>
              </a:rPr>
              <a:t>nulla</a:t>
            </a:r>
            <a:r>
              <a:rPr lang="en-SG" sz="1100" dirty="0">
                <a:solidFill>
                  <a:schemeClr val="bg1">
                    <a:lumMod val="50000"/>
                  </a:schemeClr>
                </a:solidFill>
              </a:rPr>
              <a:t> </a:t>
            </a:r>
            <a:r>
              <a:rPr lang="en-SG" sz="1100" dirty="0" err="1">
                <a:solidFill>
                  <a:schemeClr val="bg1">
                    <a:lumMod val="50000"/>
                  </a:schemeClr>
                </a:solidFill>
              </a:rPr>
              <a:t>pariatur</a:t>
            </a:r>
            <a:r>
              <a:rPr lang="en-SG" sz="1100" dirty="0">
                <a:solidFill>
                  <a:schemeClr val="bg1">
                    <a:lumMod val="50000"/>
                  </a:schemeClr>
                </a:solidFill>
              </a:rPr>
              <a:t>. </a:t>
            </a:r>
            <a:r>
              <a:rPr lang="en-SG" sz="1100" dirty="0" err="1">
                <a:solidFill>
                  <a:schemeClr val="bg1">
                    <a:lumMod val="50000"/>
                  </a:schemeClr>
                </a:solidFill>
              </a:rPr>
              <a:t>Excepteur</a:t>
            </a:r>
            <a:r>
              <a:rPr lang="en-SG" sz="1100" dirty="0">
                <a:solidFill>
                  <a:schemeClr val="bg1">
                    <a:lumMod val="50000"/>
                  </a:schemeClr>
                </a:solidFill>
              </a:rPr>
              <a:t> </a:t>
            </a:r>
            <a:r>
              <a:rPr lang="en-SG" sz="1100" dirty="0" err="1">
                <a:solidFill>
                  <a:schemeClr val="bg1">
                    <a:lumMod val="50000"/>
                  </a:schemeClr>
                </a:solidFill>
              </a:rPr>
              <a:t>sint</a:t>
            </a:r>
            <a:r>
              <a:rPr lang="en-SG" sz="1100" dirty="0">
                <a:solidFill>
                  <a:schemeClr val="bg1">
                    <a:lumMod val="50000"/>
                  </a:schemeClr>
                </a:solidFill>
              </a:rPr>
              <a:t> </a:t>
            </a:r>
            <a:r>
              <a:rPr lang="en-SG" sz="1100" dirty="0" err="1">
                <a:solidFill>
                  <a:schemeClr val="bg1">
                    <a:lumMod val="50000"/>
                  </a:schemeClr>
                </a:solidFill>
              </a:rPr>
              <a:t>occaecat</a:t>
            </a:r>
            <a:r>
              <a:rPr lang="en-SG" sz="1100" dirty="0">
                <a:solidFill>
                  <a:schemeClr val="bg1">
                    <a:lumMod val="50000"/>
                  </a:schemeClr>
                </a:solidFill>
              </a:rPr>
              <a:t> </a:t>
            </a:r>
            <a:r>
              <a:rPr lang="en-SG" sz="1100" dirty="0" err="1">
                <a:solidFill>
                  <a:schemeClr val="bg1">
                    <a:lumMod val="50000"/>
                  </a:schemeClr>
                </a:solidFill>
              </a:rPr>
              <a:t>cupidatat</a:t>
            </a:r>
            <a:r>
              <a:rPr lang="en-SG" sz="1100" dirty="0">
                <a:solidFill>
                  <a:schemeClr val="bg1">
                    <a:lumMod val="50000"/>
                  </a:schemeClr>
                </a:solidFill>
              </a:rPr>
              <a:t> non </a:t>
            </a:r>
            <a:r>
              <a:rPr lang="en-SG" sz="1100" dirty="0" err="1">
                <a:solidFill>
                  <a:schemeClr val="bg1">
                    <a:lumMod val="50000"/>
                  </a:schemeClr>
                </a:solidFill>
              </a:rPr>
              <a:t>proident</a:t>
            </a:r>
            <a:r>
              <a:rPr lang="en-SG" sz="1100" dirty="0">
                <a:solidFill>
                  <a:schemeClr val="bg1">
                    <a:lumMod val="50000"/>
                  </a:schemeClr>
                </a:solidFill>
              </a:rPr>
              <a:t>, sunt in culpa qui </a:t>
            </a:r>
            <a:r>
              <a:rPr lang="en-SG" sz="1100" dirty="0" err="1">
                <a:solidFill>
                  <a:schemeClr val="bg1">
                    <a:lumMod val="50000"/>
                  </a:schemeClr>
                </a:solidFill>
              </a:rPr>
              <a:t>officia</a:t>
            </a:r>
            <a:r>
              <a:rPr lang="en-SG" sz="1100" dirty="0">
                <a:solidFill>
                  <a:schemeClr val="bg1">
                    <a:lumMod val="50000"/>
                  </a:schemeClr>
                </a:solidFill>
              </a:rPr>
              <a:t> </a:t>
            </a:r>
            <a:r>
              <a:rPr lang="en-SG" sz="1100" dirty="0" err="1">
                <a:solidFill>
                  <a:schemeClr val="bg1">
                    <a:lumMod val="50000"/>
                  </a:schemeClr>
                </a:solidFill>
              </a:rPr>
              <a:t>deserunt</a:t>
            </a:r>
            <a:r>
              <a:rPr lang="en-SG" sz="1100" dirty="0">
                <a:solidFill>
                  <a:schemeClr val="bg1">
                    <a:lumMod val="50000"/>
                  </a:schemeClr>
                </a:solidFill>
              </a:rPr>
              <a:t> </a:t>
            </a:r>
            <a:r>
              <a:rPr lang="en-SG" sz="1100" dirty="0" err="1">
                <a:solidFill>
                  <a:schemeClr val="bg1">
                    <a:lumMod val="50000"/>
                  </a:schemeClr>
                </a:solidFill>
              </a:rPr>
              <a:t>mollit</a:t>
            </a:r>
            <a:r>
              <a:rPr lang="en-SG" sz="1100" dirty="0">
                <a:solidFill>
                  <a:schemeClr val="bg1">
                    <a:lumMod val="50000"/>
                  </a:schemeClr>
                </a:solidFill>
              </a:rPr>
              <a:t> </a:t>
            </a:r>
            <a:r>
              <a:rPr lang="en-SG" sz="1100" dirty="0" err="1">
                <a:solidFill>
                  <a:schemeClr val="bg1">
                    <a:lumMod val="50000"/>
                  </a:schemeClr>
                </a:solidFill>
              </a:rPr>
              <a:t>anim</a:t>
            </a:r>
            <a:r>
              <a:rPr lang="en-SG" sz="1100" dirty="0">
                <a:solidFill>
                  <a:schemeClr val="bg1">
                    <a:lumMod val="50000"/>
                  </a:schemeClr>
                </a:solidFill>
              </a:rPr>
              <a:t> id est.</a:t>
            </a:r>
            <a:endParaRPr lang="en-US" sz="1100" dirty="0">
              <a:solidFill>
                <a:schemeClr val="bg1">
                  <a:lumMod val="50000"/>
                </a:schemeClr>
              </a:solidFill>
            </a:endParaRPr>
          </a:p>
        </p:txBody>
      </p:sp>
      <p:sp>
        <p:nvSpPr>
          <p:cNvPr id="19" name="Cross 18">
            <a:extLst>
              <a:ext uri="{FF2B5EF4-FFF2-40B4-BE49-F238E27FC236}">
                <a16:creationId xmlns:a16="http://schemas.microsoft.com/office/drawing/2014/main" id="{93D4C7DF-CA95-CF48-879B-9037557620E1}"/>
              </a:ext>
            </a:extLst>
          </p:cNvPr>
          <p:cNvSpPr/>
          <p:nvPr/>
        </p:nvSpPr>
        <p:spPr>
          <a:xfrm rot="2743405">
            <a:off x="4712650" y="107119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FB2BF2D-05C2-1149-94BB-95B809AF7DEB}"/>
              </a:ext>
            </a:extLst>
          </p:cNvPr>
          <p:cNvCxnSpPr/>
          <p:nvPr/>
        </p:nvCxnSpPr>
        <p:spPr>
          <a:xfrm>
            <a:off x="1048435" y="2386687"/>
            <a:ext cx="3909542"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9333EDB-603B-AB42-9668-F366DDD1EADA}"/>
              </a:ext>
            </a:extLst>
          </p:cNvPr>
          <p:cNvSpPr txBox="1"/>
          <p:nvPr/>
        </p:nvSpPr>
        <p:spPr>
          <a:xfrm>
            <a:off x="2052522" y="1076016"/>
            <a:ext cx="2110632" cy="846386"/>
          </a:xfrm>
          <a:prstGeom prst="rect">
            <a:avLst/>
          </a:prstGeom>
          <a:noFill/>
        </p:spPr>
        <p:txBody>
          <a:bodyPr wrap="square" rtlCol="0">
            <a:spAutoFit/>
          </a:bodyPr>
          <a:lstStyle/>
          <a:p>
            <a:r>
              <a:rPr lang="en-US" sz="1600" dirty="0"/>
              <a:t>Introduction to C++</a:t>
            </a:r>
            <a:br>
              <a:rPr lang="en-US" sz="1600" dirty="0"/>
            </a:br>
            <a:br>
              <a:rPr lang="en-US" sz="1100" dirty="0"/>
            </a:br>
            <a:r>
              <a:rPr lang="en-US" sz="1100" dirty="0"/>
              <a:t>Author: Ernest Ang</a:t>
            </a:r>
            <a:br>
              <a:rPr lang="en-US" sz="1100" dirty="0"/>
            </a:br>
            <a:r>
              <a:rPr lang="en-US" sz="1100" dirty="0"/>
              <a:t>Publisher: CongoBooks</a:t>
            </a:r>
          </a:p>
        </p:txBody>
      </p:sp>
      <p:sp>
        <p:nvSpPr>
          <p:cNvPr id="26" name="Rounded Rectangle 25">
            <a:hlinkClick r:id="rId18" action="ppaction://hlinksldjump"/>
            <a:extLst>
              <a:ext uri="{FF2B5EF4-FFF2-40B4-BE49-F238E27FC236}">
                <a16:creationId xmlns:a16="http://schemas.microsoft.com/office/drawing/2014/main" id="{E145130D-F9A8-784D-9C2A-DE5BC35A5627}"/>
              </a:ext>
            </a:extLst>
          </p:cNvPr>
          <p:cNvSpPr/>
          <p:nvPr/>
        </p:nvSpPr>
        <p:spPr>
          <a:xfrm>
            <a:off x="1389152" y="2040855"/>
            <a:ext cx="860989" cy="245999"/>
          </a:xfrm>
          <a:prstGeom prst="roundRect">
            <a:avLst/>
          </a:prstGeom>
          <a:solidFill>
            <a:srgbClr val="FFA89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Remove</a:t>
            </a:r>
          </a:p>
        </p:txBody>
      </p:sp>
      <p:sp>
        <p:nvSpPr>
          <p:cNvPr id="28" name="Cross 27">
            <a:extLst>
              <a:ext uri="{FF2B5EF4-FFF2-40B4-BE49-F238E27FC236}">
                <a16:creationId xmlns:a16="http://schemas.microsoft.com/office/drawing/2014/main" id="{88FBA289-0D80-234C-9581-A633FE0BD63B}"/>
              </a:ext>
            </a:extLst>
          </p:cNvPr>
          <p:cNvSpPr/>
          <p:nvPr/>
        </p:nvSpPr>
        <p:spPr>
          <a:xfrm rot="13463039">
            <a:off x="1489793" y="2101148"/>
            <a:ext cx="126781" cy="124961"/>
          </a:xfrm>
          <a:prstGeom prst="plus">
            <a:avLst>
              <a:gd name="adj" fmla="val 450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704778F-ADB3-B04F-BE5A-838C3407BF7A}"/>
              </a:ext>
            </a:extLst>
          </p:cNvPr>
          <p:cNvSpPr txBox="1"/>
          <p:nvPr/>
        </p:nvSpPr>
        <p:spPr>
          <a:xfrm>
            <a:off x="1074111" y="2491970"/>
            <a:ext cx="1273723" cy="276999"/>
          </a:xfrm>
          <a:prstGeom prst="rect">
            <a:avLst/>
          </a:prstGeom>
          <a:noFill/>
        </p:spPr>
        <p:txBody>
          <a:bodyPr wrap="square" rtlCol="0">
            <a:spAutoFit/>
          </a:bodyPr>
          <a:lstStyle/>
          <a:p>
            <a:r>
              <a:rPr lang="en-US" sz="1200" dirty="0"/>
              <a:t>Description</a:t>
            </a:r>
          </a:p>
        </p:txBody>
      </p:sp>
      <p:cxnSp>
        <p:nvCxnSpPr>
          <p:cNvPr id="30" name="Straight Connector 29">
            <a:extLst>
              <a:ext uri="{FF2B5EF4-FFF2-40B4-BE49-F238E27FC236}">
                <a16:creationId xmlns:a16="http://schemas.microsoft.com/office/drawing/2014/main" id="{D14C119C-C758-D24B-8237-EFBD50273B87}"/>
              </a:ext>
            </a:extLst>
          </p:cNvPr>
          <p:cNvCxnSpPr/>
          <p:nvPr/>
        </p:nvCxnSpPr>
        <p:spPr>
          <a:xfrm>
            <a:off x="1058060" y="4618898"/>
            <a:ext cx="3909542"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D47CD5B-BE5C-214B-B63A-27027B659985}"/>
              </a:ext>
            </a:extLst>
          </p:cNvPr>
          <p:cNvSpPr txBox="1"/>
          <p:nvPr/>
        </p:nvSpPr>
        <p:spPr>
          <a:xfrm>
            <a:off x="1074111" y="4731363"/>
            <a:ext cx="1273723" cy="276999"/>
          </a:xfrm>
          <a:prstGeom prst="rect">
            <a:avLst/>
          </a:prstGeom>
          <a:noFill/>
        </p:spPr>
        <p:txBody>
          <a:bodyPr wrap="square" rtlCol="0">
            <a:spAutoFit/>
          </a:bodyPr>
          <a:lstStyle/>
          <a:p>
            <a:r>
              <a:rPr lang="en-US" sz="1200" dirty="0"/>
              <a:t>Categories</a:t>
            </a:r>
          </a:p>
        </p:txBody>
      </p:sp>
      <p:sp>
        <p:nvSpPr>
          <p:cNvPr id="20" name="TextBox 19">
            <a:extLst>
              <a:ext uri="{FF2B5EF4-FFF2-40B4-BE49-F238E27FC236}">
                <a16:creationId xmlns:a16="http://schemas.microsoft.com/office/drawing/2014/main" id="{178B3994-99BA-0C45-B5EF-365B4034127B}"/>
              </a:ext>
            </a:extLst>
          </p:cNvPr>
          <p:cNvSpPr txBox="1"/>
          <p:nvPr/>
        </p:nvSpPr>
        <p:spPr>
          <a:xfrm>
            <a:off x="1078761" y="4998971"/>
            <a:ext cx="3511149" cy="430887"/>
          </a:xfrm>
          <a:prstGeom prst="rect">
            <a:avLst/>
          </a:prstGeom>
          <a:noFill/>
        </p:spPr>
        <p:txBody>
          <a:bodyPr wrap="square" rtlCol="0">
            <a:spAutoFit/>
          </a:bodyPr>
          <a:lstStyle/>
          <a:p>
            <a:r>
              <a:rPr lang="en-US" sz="1100" dirty="0">
                <a:solidFill>
                  <a:schemeClr val="bg1">
                    <a:lumMod val="50000"/>
                  </a:schemeClr>
                </a:solidFill>
              </a:rPr>
              <a:t>Programming, Coding, Object-Oriented Programming, Data Structures, Algorithms</a:t>
            </a:r>
          </a:p>
        </p:txBody>
      </p:sp>
      <p:sp>
        <p:nvSpPr>
          <p:cNvPr id="29" name="Rounded Rectangle 28">
            <a:extLst>
              <a:ext uri="{FF2B5EF4-FFF2-40B4-BE49-F238E27FC236}">
                <a16:creationId xmlns:a16="http://schemas.microsoft.com/office/drawing/2014/main" id="{696A5FA6-9202-A64B-A4D2-FE532C9C2535}"/>
              </a:ext>
            </a:extLst>
          </p:cNvPr>
          <p:cNvSpPr/>
          <p:nvPr/>
        </p:nvSpPr>
        <p:spPr>
          <a:xfrm>
            <a:off x="1044679" y="5563960"/>
            <a:ext cx="3913496" cy="376743"/>
          </a:xfrm>
          <a:prstGeom prst="roundRect">
            <a:avLst>
              <a:gd name="adj" fmla="val 3225"/>
            </a:avLst>
          </a:prstGeom>
          <a:solidFill>
            <a:srgbClr val="0ED7B2"/>
          </a:solidFill>
          <a:ln>
            <a:solidFill>
              <a:srgbClr val="0ED7B2"/>
            </a:solidFill>
          </a:ln>
          <a:effectLst>
            <a:outerShdw blurRad="342900" dist="50800" dir="5400000" sx="101000" sy="101000" algn="ctr" rotWithShape="0">
              <a:srgbClr val="0ED7B2">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Added!</a:t>
            </a:r>
          </a:p>
        </p:txBody>
      </p:sp>
      <p:sp>
        <p:nvSpPr>
          <p:cNvPr id="32" name="Oval 31">
            <a:extLst>
              <a:ext uri="{FF2B5EF4-FFF2-40B4-BE49-F238E27FC236}">
                <a16:creationId xmlns:a16="http://schemas.microsoft.com/office/drawing/2014/main" id="{AFE1916A-7BEF-9D4B-B34C-C2466C604B89}"/>
              </a:ext>
            </a:extLst>
          </p:cNvPr>
          <p:cNvSpPr/>
          <p:nvPr/>
        </p:nvSpPr>
        <p:spPr>
          <a:xfrm>
            <a:off x="1200408" y="1137346"/>
            <a:ext cx="748216" cy="748216"/>
          </a:xfrm>
          <a:prstGeom prst="ellipse">
            <a:avLst/>
          </a:prstGeom>
          <a:solidFill>
            <a:srgbClr val="028D79"/>
          </a:solidFill>
          <a:ln w="34925">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t>
            </a:r>
          </a:p>
        </p:txBody>
      </p:sp>
      <p:sp>
        <p:nvSpPr>
          <p:cNvPr id="33" name="Rounded Rectangle 32">
            <a:hlinkClick r:id="rId19" action="ppaction://hlinksldjump"/>
            <a:extLst>
              <a:ext uri="{FF2B5EF4-FFF2-40B4-BE49-F238E27FC236}">
                <a16:creationId xmlns:a16="http://schemas.microsoft.com/office/drawing/2014/main" id="{D8A2A713-5C10-6C4B-8350-631F41157B88}"/>
              </a:ext>
            </a:extLst>
          </p:cNvPr>
          <p:cNvSpPr/>
          <p:nvPr/>
        </p:nvSpPr>
        <p:spPr>
          <a:xfrm>
            <a:off x="2416478" y="2036969"/>
            <a:ext cx="860989"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 Read Book</a:t>
            </a:r>
          </a:p>
        </p:txBody>
      </p:sp>
      <p:sp>
        <p:nvSpPr>
          <p:cNvPr id="34" name="TextBox 33">
            <a:extLst>
              <a:ext uri="{FF2B5EF4-FFF2-40B4-BE49-F238E27FC236}">
                <a16:creationId xmlns:a16="http://schemas.microsoft.com/office/drawing/2014/main" id="{798BCEDA-8AC9-D245-8F8F-5AA08B52B8BB}"/>
              </a:ext>
            </a:extLst>
          </p:cNvPr>
          <p:cNvSpPr txBox="1"/>
          <p:nvPr/>
        </p:nvSpPr>
        <p:spPr>
          <a:xfrm>
            <a:off x="5647765" y="708911"/>
            <a:ext cx="6042211" cy="3139321"/>
          </a:xfrm>
          <a:prstGeom prst="rect">
            <a:avLst/>
          </a:prstGeom>
          <a:noFill/>
        </p:spPr>
        <p:txBody>
          <a:bodyPr wrap="square" rtlCol="0">
            <a:spAutoFit/>
          </a:bodyPr>
          <a:lstStyle/>
          <a:p>
            <a:r>
              <a:rPr lang="en-US" sz="3600" b="1" dirty="0"/>
              <a:t>Readle Guide – Store Tab</a:t>
            </a:r>
          </a:p>
          <a:p>
            <a:endParaRPr lang="en-US" dirty="0"/>
          </a:p>
          <a:p>
            <a:r>
              <a:rPr lang="en-US" dirty="0"/>
              <a:t>Great! You have successfully added the book!</a:t>
            </a:r>
          </a:p>
          <a:p>
            <a:endParaRPr lang="en-US" dirty="0"/>
          </a:p>
          <a:p>
            <a:r>
              <a:rPr lang="en-US" dirty="0"/>
              <a:t>Actions:</a:t>
            </a:r>
          </a:p>
          <a:p>
            <a:endParaRPr lang="en-US" dirty="0"/>
          </a:p>
          <a:p>
            <a:pPr marL="342900" indent="-342900">
              <a:buAutoNum type="arabicPeriod"/>
            </a:pPr>
            <a:r>
              <a:rPr lang="en-US" dirty="0"/>
              <a:t>Click on                   to see how is it like when the book is removed</a:t>
            </a:r>
          </a:p>
          <a:p>
            <a:pPr marL="342900" indent="-342900">
              <a:buAutoNum type="arabicPeriod"/>
            </a:pPr>
            <a:endParaRPr lang="en-US" dirty="0"/>
          </a:p>
          <a:p>
            <a:pPr marL="342900" indent="-342900">
              <a:buAutoNum type="arabicPeriod"/>
            </a:pPr>
            <a:r>
              <a:rPr lang="en-US" dirty="0"/>
              <a:t>Click on                   to start reading the book</a:t>
            </a:r>
          </a:p>
        </p:txBody>
      </p:sp>
      <p:sp>
        <p:nvSpPr>
          <p:cNvPr id="35" name="Rounded Rectangle 34">
            <a:hlinkClick r:id="rId18" action="ppaction://hlinksldjump"/>
            <a:extLst>
              <a:ext uri="{FF2B5EF4-FFF2-40B4-BE49-F238E27FC236}">
                <a16:creationId xmlns:a16="http://schemas.microsoft.com/office/drawing/2014/main" id="{CC6A2FCF-F007-1243-AFB5-E40D8A810F7E}"/>
              </a:ext>
            </a:extLst>
          </p:cNvPr>
          <p:cNvSpPr/>
          <p:nvPr/>
        </p:nvSpPr>
        <p:spPr>
          <a:xfrm>
            <a:off x="6854216" y="2645969"/>
            <a:ext cx="860989" cy="245999"/>
          </a:xfrm>
          <a:prstGeom prst="roundRect">
            <a:avLst/>
          </a:prstGeom>
          <a:solidFill>
            <a:srgbClr val="FFA89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Remove</a:t>
            </a:r>
          </a:p>
        </p:txBody>
      </p:sp>
      <p:sp>
        <p:nvSpPr>
          <p:cNvPr id="36" name="Cross 35">
            <a:extLst>
              <a:ext uri="{FF2B5EF4-FFF2-40B4-BE49-F238E27FC236}">
                <a16:creationId xmlns:a16="http://schemas.microsoft.com/office/drawing/2014/main" id="{64D71375-C22B-4F44-978E-74E7A0425EC8}"/>
              </a:ext>
            </a:extLst>
          </p:cNvPr>
          <p:cNvSpPr/>
          <p:nvPr/>
        </p:nvSpPr>
        <p:spPr>
          <a:xfrm rot="13463039">
            <a:off x="6954857" y="2706262"/>
            <a:ext cx="126781" cy="124961"/>
          </a:xfrm>
          <a:prstGeom prst="plus">
            <a:avLst>
              <a:gd name="adj" fmla="val 450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hlinkClick r:id="rId19" action="ppaction://hlinksldjump"/>
            <a:extLst>
              <a:ext uri="{FF2B5EF4-FFF2-40B4-BE49-F238E27FC236}">
                <a16:creationId xmlns:a16="http://schemas.microsoft.com/office/drawing/2014/main" id="{556E5767-B8C9-A143-B642-BD98E2DCE721}"/>
              </a:ext>
            </a:extLst>
          </p:cNvPr>
          <p:cNvSpPr/>
          <p:nvPr/>
        </p:nvSpPr>
        <p:spPr>
          <a:xfrm>
            <a:off x="6854215" y="3487390"/>
            <a:ext cx="860989"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 Read Book</a:t>
            </a:r>
          </a:p>
        </p:txBody>
      </p:sp>
      <p:pic>
        <p:nvPicPr>
          <p:cNvPr id="38" name="Picture 6">
            <a:extLst>
              <a:ext uri="{FF2B5EF4-FFF2-40B4-BE49-F238E27FC236}">
                <a16:creationId xmlns:a16="http://schemas.microsoft.com/office/drawing/2014/main" id="{CF15032C-04E7-1940-90B9-AA96BAD89EEC}"/>
              </a:ext>
            </a:extLst>
          </p:cNvPr>
          <p:cNvPicPr>
            <a:picLocks noChangeAspect="1" noChangeArrowheads="1"/>
          </p:cNvPicPr>
          <p:nvPr/>
        </p:nvPicPr>
        <p:blipFill>
          <a:blip r:embed="rId20">
            <a:duotone>
              <a:schemeClr val="bg2">
                <a:shade val="45000"/>
                <a:satMod val="135000"/>
              </a:schemeClr>
              <a:prstClr val="white"/>
            </a:duotone>
            <a:extLst>
              <a:ext uri="{BEBA8EAE-BF5A-486C-A8C5-ECC9F3942E4B}">
                <a14:imgProps xmlns:a14="http://schemas.microsoft.com/office/drawing/2010/main">
                  <a14:imgLayer r:embed="rId21">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3027912" y="2148471"/>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a:extLst>
              <a:ext uri="{FF2B5EF4-FFF2-40B4-BE49-F238E27FC236}">
                <a16:creationId xmlns:a16="http://schemas.microsoft.com/office/drawing/2014/main" id="{A3D0BAFE-843A-484A-8619-C5F59457264E}"/>
              </a:ext>
            </a:extLst>
          </p:cNvPr>
          <p:cNvPicPr>
            <a:picLocks noChangeAspect="1" noChangeArrowheads="1"/>
          </p:cNvPicPr>
          <p:nvPr/>
        </p:nvPicPr>
        <p:blipFill>
          <a:blip r:embed="rId20">
            <a:duotone>
              <a:schemeClr val="bg2">
                <a:shade val="45000"/>
                <a:satMod val="135000"/>
              </a:schemeClr>
              <a:prstClr val="white"/>
            </a:duotone>
            <a:extLst>
              <a:ext uri="{BEBA8EAE-BF5A-486C-A8C5-ECC9F3942E4B}">
                <a14:imgProps xmlns:a14="http://schemas.microsoft.com/office/drawing/2010/main">
                  <a14:imgLayer r:embed="rId21">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1987372" y="2180847"/>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hlinkClick r:id="rId22" action="ppaction://hlinksldjump"/>
            <a:extLst>
              <a:ext uri="{FF2B5EF4-FFF2-40B4-BE49-F238E27FC236}">
                <a16:creationId xmlns:a16="http://schemas.microsoft.com/office/drawing/2014/main" id="{B6AF00ED-89F5-F84B-9AC0-DDDE2BBC35DE}"/>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41" name="Picture 2" descr="switch button 1 icons">
            <a:extLst>
              <a:ext uri="{FF2B5EF4-FFF2-40B4-BE49-F238E27FC236}">
                <a16:creationId xmlns:a16="http://schemas.microsoft.com/office/drawing/2014/main" id="{0B832758-B79E-404B-83A4-CACF60FA4F14}"/>
              </a:ext>
            </a:extLst>
          </p:cNvPr>
          <p:cNvPicPr>
            <a:picLocks noChangeAspect="1" noChangeArrowheads="1"/>
          </p:cNvPicPr>
          <p:nvPr/>
        </p:nvPicPr>
        <p:blipFill>
          <a:blip r:embed="rId23">
            <a:extLst>
              <a:ext uri="{BEBA8EAE-BF5A-486C-A8C5-ECC9F3942E4B}">
                <a14:imgProps xmlns:a14="http://schemas.microsoft.com/office/drawing/2010/main">
                  <a14:imgLayer r:embed="rId24">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7142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10" presetClass="entr" presetSubtype="0" fill="hold" grpId="0" nodeType="afterEffect">
                                  <p:stCondLst>
                                    <p:cond delay="50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par>
                          <p:cTn id="8" fill="hold">
                            <p:stCondLst>
                              <p:cond delay="2500"/>
                            </p:stCondLst>
                            <p:childTnLst>
                              <p:par>
                                <p:cTn id="9" presetID="10" presetClass="exit" presetSubtype="0" fill="hold" grpId="1" nodeType="afterEffect">
                                  <p:stCondLst>
                                    <p:cond delay="500"/>
                                  </p:stCondLst>
                                  <p:childTnLst>
                                    <p:animEffect transition="out" filter="fade">
                                      <p:cBhvr>
                                        <p:cTn id="10" dur="1000"/>
                                        <p:tgtEl>
                                          <p:spTgt spid="29"/>
                                        </p:tgtEl>
                                      </p:cBhvr>
                                    </p:animEffect>
                                    <p:set>
                                      <p:cBhvr>
                                        <p:cTn id="11" dur="1" fill="hold">
                                          <p:stCondLst>
                                            <p:cond delay="999"/>
                                          </p:stCondLst>
                                        </p:cTn>
                                        <p:tgtEl>
                                          <p:spTgt spid="29"/>
                                        </p:tgtEl>
                                        <p:attrNameLst>
                                          <p:attrName>style.visibility</p:attrName>
                                        </p:attrNameLst>
                                      </p:cBhvr>
                                      <p:to>
                                        <p:strVal val="hidden"/>
                                      </p:to>
                                    </p:set>
                                  </p:childTnLst>
                                </p:cTn>
                              </p:par>
                            </p:childTnLst>
                          </p:cTn>
                        </p:par>
                        <p:par>
                          <p:cTn id="12" fill="hold">
                            <p:stCondLst>
                              <p:cond delay="4000"/>
                            </p:stCondLst>
                            <p:childTnLst>
                              <p:par>
                                <p:cTn id="13" presetID="10" presetClass="entr" presetSubtype="0" fill="hold" nodeType="afterEffect">
                                  <p:stCondLst>
                                    <p:cond delay="500"/>
                                  </p:stCondLst>
                                  <p:childTnLst>
                                    <p:set>
                                      <p:cBhvr>
                                        <p:cTn id="14" dur="1" fill="hold">
                                          <p:stCondLst>
                                            <p:cond delay="0"/>
                                          </p:stCondLst>
                                        </p:cTn>
                                        <p:tgtEl>
                                          <p:spTgt spid="34">
                                            <p:txEl>
                                              <p:pRg st="2" end="2"/>
                                            </p:txEl>
                                          </p:spTgt>
                                        </p:tgtEl>
                                        <p:attrNameLst>
                                          <p:attrName>style.visibility</p:attrName>
                                        </p:attrNameLst>
                                      </p:cBhvr>
                                      <p:to>
                                        <p:strVal val="visible"/>
                                      </p:to>
                                    </p:set>
                                    <p:animEffect transition="in" filter="fade">
                                      <p:cBhvr>
                                        <p:cTn id="15" dur="1000"/>
                                        <p:tgtEl>
                                          <p:spTgt spid="34">
                                            <p:txEl>
                                              <p:pRg st="2" end="2"/>
                                            </p:txEl>
                                          </p:spTgt>
                                        </p:tgtEl>
                                      </p:cBhvr>
                                    </p:animEffect>
                                  </p:childTnLst>
                                </p:cTn>
                              </p:par>
                            </p:childTnLst>
                          </p:cTn>
                        </p:par>
                        <p:par>
                          <p:cTn id="16" fill="hold">
                            <p:stCondLst>
                              <p:cond delay="5500"/>
                            </p:stCondLst>
                            <p:childTnLst>
                              <p:par>
                                <p:cTn id="17" presetID="10" presetClass="entr" presetSubtype="0" fill="hold" nodeType="afterEffect">
                                  <p:stCondLst>
                                    <p:cond delay="50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1000"/>
                                        <p:tgtEl>
                                          <p:spTgt spid="34">
                                            <p:txEl>
                                              <p:pRg st="4" end="4"/>
                                            </p:txEl>
                                          </p:spTgt>
                                        </p:tgtEl>
                                      </p:cBhvr>
                                    </p:animEffect>
                                  </p:childTnLst>
                                </p:cTn>
                              </p:par>
                            </p:childTnLst>
                          </p:cTn>
                        </p:par>
                        <p:par>
                          <p:cTn id="20" fill="hold">
                            <p:stCondLst>
                              <p:cond delay="7000"/>
                            </p:stCondLst>
                            <p:childTnLst>
                              <p:par>
                                <p:cTn id="21" presetID="10" presetClass="entr" presetSubtype="0" fill="hold" nodeType="afterEffect">
                                  <p:stCondLst>
                                    <p:cond delay="500"/>
                                  </p:stCondLst>
                                  <p:childTnLst>
                                    <p:set>
                                      <p:cBhvr>
                                        <p:cTn id="22" dur="1" fill="hold">
                                          <p:stCondLst>
                                            <p:cond delay="0"/>
                                          </p:stCondLst>
                                        </p:cTn>
                                        <p:tgtEl>
                                          <p:spTgt spid="34">
                                            <p:txEl>
                                              <p:pRg st="6" end="6"/>
                                            </p:txEl>
                                          </p:spTgt>
                                        </p:tgtEl>
                                        <p:attrNameLst>
                                          <p:attrName>style.visibility</p:attrName>
                                        </p:attrNameLst>
                                      </p:cBhvr>
                                      <p:to>
                                        <p:strVal val="visible"/>
                                      </p:to>
                                    </p:set>
                                    <p:animEffect transition="in" filter="fade">
                                      <p:cBhvr>
                                        <p:cTn id="23" dur="1000"/>
                                        <p:tgtEl>
                                          <p:spTgt spid="34">
                                            <p:txEl>
                                              <p:pRg st="6" end="6"/>
                                            </p:txEl>
                                          </p:spTgt>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1000"/>
                                        <p:tgtEl>
                                          <p:spTgt spid="3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childTnLst>
                                </p:cTn>
                              </p:par>
                            </p:childTnLst>
                          </p:cTn>
                        </p:par>
                        <p:par>
                          <p:cTn id="30" fill="hold">
                            <p:stCondLst>
                              <p:cond delay="8500"/>
                            </p:stCondLst>
                            <p:childTnLst>
                              <p:par>
                                <p:cTn id="31" presetID="10" presetClass="entr" presetSubtype="0" fill="hold" nodeType="afterEffect">
                                  <p:stCondLst>
                                    <p:cond delay="500"/>
                                  </p:stCondLst>
                                  <p:childTnLst>
                                    <p:set>
                                      <p:cBhvr>
                                        <p:cTn id="32" dur="1" fill="hold">
                                          <p:stCondLst>
                                            <p:cond delay="0"/>
                                          </p:stCondLst>
                                        </p:cTn>
                                        <p:tgtEl>
                                          <p:spTgt spid="34">
                                            <p:txEl>
                                              <p:pRg st="8" end="8"/>
                                            </p:txEl>
                                          </p:spTgt>
                                        </p:tgtEl>
                                        <p:attrNameLst>
                                          <p:attrName>style.visibility</p:attrName>
                                        </p:attrNameLst>
                                      </p:cBhvr>
                                      <p:to>
                                        <p:strVal val="visible"/>
                                      </p:to>
                                    </p:set>
                                    <p:animEffect transition="in" filter="fade">
                                      <p:cBhvr>
                                        <p:cTn id="33" dur="1000"/>
                                        <p:tgtEl>
                                          <p:spTgt spid="34">
                                            <p:txEl>
                                              <p:pRg st="8" end="8"/>
                                            </p:txEl>
                                          </p:spTgt>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1000"/>
                                        <p:tgtEl>
                                          <p:spTgt spid="37"/>
                                        </p:tgtEl>
                                      </p:cBhvr>
                                    </p:animEffect>
                                  </p:childTnLst>
                                </p:cTn>
                              </p:par>
                            </p:childTnLst>
                          </p:cTn>
                        </p:par>
                        <p:par>
                          <p:cTn id="37" fill="hold">
                            <p:stCondLst>
                              <p:cond delay="10000"/>
                            </p:stCondLst>
                            <p:childTnLst>
                              <p:par>
                                <p:cTn id="38" presetID="10" presetClass="entr" presetSubtype="0" fill="hold" nodeType="afterEffect">
                                  <p:stCondLst>
                                    <p:cond delay="50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1000"/>
                                        <p:tgtEl>
                                          <p:spTgt spid="38"/>
                                        </p:tgtEl>
                                      </p:cBhvr>
                                    </p:animEffect>
                                  </p:childTnLst>
                                </p:cTn>
                              </p:par>
                              <p:par>
                                <p:cTn id="41" presetID="10" presetClass="entr" presetSubtype="0" fill="hold" nodeType="withEffect">
                                  <p:stCondLst>
                                    <p:cond delay="50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5"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3946A03E-7342-0C4F-AC00-12759A2E9178}"/>
              </a:ext>
            </a:extLst>
          </p:cNvPr>
          <p:cNvSpPr/>
          <p:nvPr/>
        </p:nvSpPr>
        <p:spPr>
          <a:xfrm>
            <a:off x="942942" y="557927"/>
            <a:ext cx="4114949" cy="5742145"/>
          </a:xfrm>
          <a:prstGeom prst="roundRect">
            <a:avLst>
              <a:gd name="adj" fmla="val 1842"/>
            </a:avLst>
          </a:prstGeom>
          <a:solidFill>
            <a:srgbClr val="0ED7B2"/>
          </a:solidFill>
          <a:ln>
            <a:solidFill>
              <a:schemeClr val="dk1">
                <a:alpha val="1000"/>
              </a:schemeClr>
            </a:solidFill>
          </a:ln>
          <a:effectLst>
            <a:outerShdw blurRad="50800" dist="50800" dir="5400000" algn="ctr" rotWithShape="0">
              <a:srgbClr val="00FCD6">
                <a:alpha val="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9" name="Picture 8">
            <a:hlinkClick r:id="rId4" action="ppaction://hlinksldjump"/>
            <a:extLst>
              <a:ext uri="{FF2B5EF4-FFF2-40B4-BE49-F238E27FC236}">
                <a16:creationId xmlns:a16="http://schemas.microsoft.com/office/drawing/2014/main" id="{355A1DBE-2AD1-7C4E-8826-B7959913674B}"/>
              </a:ext>
            </a:extLst>
          </p:cNvPr>
          <p:cNvPicPr>
            <a:picLocks noChangeAspect="1"/>
          </p:cNvPicPr>
          <p:nvPr/>
        </p:nvPicPr>
        <p:blipFill>
          <a:blip r:embed="rId5"/>
          <a:stretch>
            <a:fillRect/>
          </a:stretch>
        </p:blipFill>
        <p:spPr>
          <a:xfrm>
            <a:off x="1058060" y="298381"/>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6"/>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7"/>
          <a:stretch>
            <a:fillRect/>
          </a:stretch>
        </p:blipFill>
        <p:spPr>
          <a:xfrm>
            <a:off x="5175398" y="1169677"/>
            <a:ext cx="124732" cy="277183"/>
          </a:xfrm>
          <a:prstGeom prst="rect">
            <a:avLst/>
          </a:prstGeom>
        </p:spPr>
      </p:pic>
      <p:pic>
        <p:nvPicPr>
          <p:cNvPr id="1028" name="Picture 4" descr="Open Book Icon Symbol Vector | Free Vect #1179175 - PNG Images - PNGio">
            <a:extLst>
              <a:ext uri="{FF2B5EF4-FFF2-40B4-BE49-F238E27FC236}">
                <a16:creationId xmlns:a16="http://schemas.microsoft.com/office/drawing/2014/main" id="{DCDCA5F6-629B-B34B-A40A-21D83F4556DF}"/>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089623" y="507319"/>
            <a:ext cx="1827291" cy="1827291"/>
          </a:xfrm>
          <a:prstGeom prst="rect">
            <a:avLst/>
          </a:prstGeom>
          <a:noFill/>
        </p:spPr>
      </p:pic>
      <p:sp>
        <p:nvSpPr>
          <p:cNvPr id="3" name="TextBox 2">
            <a:extLst>
              <a:ext uri="{FF2B5EF4-FFF2-40B4-BE49-F238E27FC236}">
                <a16:creationId xmlns:a16="http://schemas.microsoft.com/office/drawing/2014/main" id="{E52BC716-D7B5-0246-AB21-A93EDFE1E8CC}"/>
              </a:ext>
            </a:extLst>
          </p:cNvPr>
          <p:cNvSpPr txBox="1"/>
          <p:nvPr/>
        </p:nvSpPr>
        <p:spPr>
          <a:xfrm>
            <a:off x="1806280" y="2125421"/>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600409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10" name="Rounded Rectangle 9">
            <a:extLst>
              <a:ext uri="{FF2B5EF4-FFF2-40B4-BE49-F238E27FC236}">
                <a16:creationId xmlns:a16="http://schemas.microsoft.com/office/drawing/2014/main" id="{5B16C16C-F681-284E-A681-0C7FD19F3F1F}"/>
              </a:ext>
            </a:extLst>
          </p:cNvPr>
          <p:cNvSpPr/>
          <p:nvPr/>
        </p:nvSpPr>
        <p:spPr>
          <a:xfrm>
            <a:off x="2212750" y="5300460"/>
            <a:ext cx="1549930" cy="525498"/>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50000"/>
                  </a:schemeClr>
                </a:solidFill>
              </a:rPr>
              <a:t>     Next</a:t>
            </a:r>
          </a:p>
        </p:txBody>
      </p:sp>
      <p:sp>
        <p:nvSpPr>
          <p:cNvPr id="12" name="Triangle 11">
            <a:extLst>
              <a:ext uri="{FF2B5EF4-FFF2-40B4-BE49-F238E27FC236}">
                <a16:creationId xmlns:a16="http://schemas.microsoft.com/office/drawing/2014/main" id="{1A449E2D-FAA4-F04A-9B13-25DB85460191}"/>
              </a:ext>
            </a:extLst>
          </p:cNvPr>
          <p:cNvSpPr/>
          <p:nvPr/>
        </p:nvSpPr>
        <p:spPr>
          <a:xfrm rot="5400000">
            <a:off x="3375120" y="5442028"/>
            <a:ext cx="293534" cy="25304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F70E6DE-65D6-3741-8F99-78A4C679E8C2}"/>
              </a:ext>
            </a:extLst>
          </p:cNvPr>
          <p:cNvSpPr/>
          <p:nvPr/>
        </p:nvSpPr>
        <p:spPr>
          <a:xfrm>
            <a:off x="1600093" y="3164486"/>
            <a:ext cx="2902244" cy="525497"/>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50000"/>
                  </a:schemeClr>
                </a:solidFill>
              </a:rPr>
              <a:t>English</a:t>
            </a:r>
          </a:p>
        </p:txBody>
      </p:sp>
      <p:sp>
        <p:nvSpPr>
          <p:cNvPr id="8" name="Triangle 7">
            <a:extLst>
              <a:ext uri="{FF2B5EF4-FFF2-40B4-BE49-F238E27FC236}">
                <a16:creationId xmlns:a16="http://schemas.microsoft.com/office/drawing/2014/main" id="{A81CDFDA-A1AA-A645-AA73-60AC064BC0DB}"/>
              </a:ext>
            </a:extLst>
          </p:cNvPr>
          <p:cNvSpPr/>
          <p:nvPr/>
        </p:nvSpPr>
        <p:spPr>
          <a:xfrm rot="10800000">
            <a:off x="4106532" y="3303587"/>
            <a:ext cx="277636" cy="250015"/>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E7EB0C2-CE5C-A240-85EC-EED4FF1F0245}"/>
              </a:ext>
            </a:extLst>
          </p:cNvPr>
          <p:cNvSpPr txBox="1"/>
          <p:nvPr/>
        </p:nvSpPr>
        <p:spPr>
          <a:xfrm>
            <a:off x="1572430" y="2797324"/>
            <a:ext cx="2288708" cy="369332"/>
          </a:xfrm>
          <a:prstGeom prst="rect">
            <a:avLst/>
          </a:prstGeom>
          <a:noFill/>
        </p:spPr>
        <p:txBody>
          <a:bodyPr wrap="square" rtlCol="0">
            <a:spAutoFit/>
          </a:bodyPr>
          <a:lstStyle/>
          <a:p>
            <a:r>
              <a:rPr lang="en-US" dirty="0">
                <a:solidFill>
                  <a:schemeClr val="bg1"/>
                </a:solidFill>
              </a:rPr>
              <a:t>Select your language:</a:t>
            </a:r>
          </a:p>
        </p:txBody>
      </p:sp>
      <p:sp>
        <p:nvSpPr>
          <p:cNvPr id="16" name="TextBox 15">
            <a:extLst>
              <a:ext uri="{FF2B5EF4-FFF2-40B4-BE49-F238E27FC236}">
                <a16:creationId xmlns:a16="http://schemas.microsoft.com/office/drawing/2014/main" id="{C2AE3326-E77A-D247-B57E-C44E166598B2}"/>
              </a:ext>
            </a:extLst>
          </p:cNvPr>
          <p:cNvSpPr txBox="1"/>
          <p:nvPr/>
        </p:nvSpPr>
        <p:spPr>
          <a:xfrm>
            <a:off x="5715000" y="557927"/>
            <a:ext cx="6105294" cy="5909310"/>
          </a:xfrm>
          <a:prstGeom prst="rect">
            <a:avLst/>
          </a:prstGeom>
          <a:noFill/>
        </p:spPr>
        <p:txBody>
          <a:bodyPr wrap="square" rtlCol="0">
            <a:spAutoFit/>
          </a:bodyPr>
          <a:lstStyle/>
          <a:p>
            <a:r>
              <a:rPr lang="en-US" sz="3600" b="1" dirty="0"/>
              <a:t>Before we begin…</a:t>
            </a:r>
          </a:p>
          <a:p>
            <a:endParaRPr lang="en-US" dirty="0"/>
          </a:p>
          <a:p>
            <a:r>
              <a:rPr lang="en-US" dirty="0"/>
              <a:t>Let me go through some dos and don’ts:</a:t>
            </a:r>
          </a:p>
          <a:p>
            <a:endParaRPr lang="en-US" dirty="0"/>
          </a:p>
          <a:p>
            <a:r>
              <a:rPr lang="en-US" dirty="0"/>
              <a:t>All the buttons and widgets that you may click on will be indicated via</a:t>
            </a:r>
          </a:p>
          <a:p>
            <a:endParaRPr lang="en-US" dirty="0"/>
          </a:p>
          <a:p>
            <a:r>
              <a:rPr lang="en-US" dirty="0"/>
              <a:t>There will be 2 types of hand icons:</a:t>
            </a:r>
          </a:p>
          <a:p>
            <a:pPr marL="285750" indent="-285750">
              <a:buFont typeface="Arial" panose="020B0604020202020204" pitchFamily="34" charset="0"/>
              <a:buChar char="•"/>
            </a:pPr>
            <a:r>
              <a:rPr lang="en-US" dirty="0"/>
              <a:t>Icons that are to be tapped</a:t>
            </a:r>
          </a:p>
          <a:p>
            <a:pPr marL="285750" indent="-285750">
              <a:buFont typeface="Arial" panose="020B0604020202020204" pitchFamily="34" charset="0"/>
              <a:buChar char="•"/>
            </a:pPr>
            <a:r>
              <a:rPr lang="en-US" dirty="0"/>
              <a:t>Icons which indicate gestures to be executed</a:t>
            </a:r>
          </a:p>
          <a:p>
            <a:pPr marL="285750" indent="-285750">
              <a:buFont typeface="Arial" panose="020B0604020202020204" pitchFamily="34" charset="0"/>
              <a:buChar char="•"/>
            </a:pPr>
            <a:endParaRPr lang="en-US" dirty="0"/>
          </a:p>
          <a:p>
            <a:r>
              <a:rPr lang="en-US" dirty="0"/>
              <a:t>There may be instances where no action is required from you, in this case, a “Continue” button will be shown as seen below:</a:t>
            </a:r>
          </a:p>
          <a:p>
            <a:endParaRPr lang="en-US" dirty="0"/>
          </a:p>
          <a:p>
            <a:r>
              <a:rPr lang="en-US" dirty="0"/>
              <a:t>Do NOT press or use any keyboard buttons unless specified so</a:t>
            </a:r>
          </a:p>
          <a:p>
            <a:endParaRPr lang="en-US" dirty="0"/>
          </a:p>
          <a:p>
            <a:endParaRPr lang="en-US" dirty="0"/>
          </a:p>
          <a:p>
            <a:r>
              <a:rPr lang="en-US" b="1" dirty="0"/>
              <a:t>Let’s try it out! Click on the “Continue” button to proceed:</a:t>
            </a:r>
          </a:p>
          <a:p>
            <a:endParaRPr lang="en-US" dirty="0"/>
          </a:p>
          <a:p>
            <a:endParaRPr lang="en-US" dirty="0"/>
          </a:p>
        </p:txBody>
      </p:sp>
      <p:sp>
        <p:nvSpPr>
          <p:cNvPr id="7" name="Rectangle 6">
            <a:extLst>
              <a:ext uri="{FF2B5EF4-FFF2-40B4-BE49-F238E27FC236}">
                <a16:creationId xmlns:a16="http://schemas.microsoft.com/office/drawing/2014/main" id="{9D5105E3-B878-E147-8BE1-B1539E706DFB}"/>
              </a:ext>
            </a:extLst>
          </p:cNvPr>
          <p:cNvSpPr/>
          <p:nvPr/>
        </p:nvSpPr>
        <p:spPr>
          <a:xfrm>
            <a:off x="704708" y="379913"/>
            <a:ext cx="4595422" cy="6144931"/>
          </a:xfrm>
          <a:prstGeom prst="rect">
            <a:avLst/>
          </a:prstGeom>
          <a:solidFill>
            <a:srgbClr val="F7F7F7">
              <a:alpha val="50000"/>
            </a:srgb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a:hlinkClick r:id="rId10" action="ppaction://hlinksldjump"/>
            <a:extLst>
              <a:ext uri="{FF2B5EF4-FFF2-40B4-BE49-F238E27FC236}">
                <a16:creationId xmlns:a16="http://schemas.microsoft.com/office/drawing/2014/main" id="{E0157A8D-F01B-2A4A-8D11-57814A465B63}"/>
              </a:ext>
            </a:extLst>
          </p:cNvPr>
          <p:cNvSpPr/>
          <p:nvPr/>
        </p:nvSpPr>
        <p:spPr>
          <a:xfrm>
            <a:off x="5739508" y="5868954"/>
            <a:ext cx="1176872" cy="470162"/>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Continue</a:t>
            </a:r>
          </a:p>
        </p:txBody>
      </p:sp>
      <p:pic>
        <p:nvPicPr>
          <p:cNvPr id="22" name="Picture 6">
            <a:extLst>
              <a:ext uri="{FF2B5EF4-FFF2-40B4-BE49-F238E27FC236}">
                <a16:creationId xmlns:a16="http://schemas.microsoft.com/office/drawing/2014/main" id="{AA33AE3E-C25E-064C-9A27-E4770E144B30}"/>
              </a:ext>
            </a:extLst>
          </p:cNvPr>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8115" y="6208311"/>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switch button 1 icons">
            <a:extLst>
              <a:ext uri="{FF2B5EF4-FFF2-40B4-BE49-F238E27FC236}">
                <a16:creationId xmlns:a16="http://schemas.microsoft.com/office/drawing/2014/main" id="{8DC59520-95AA-1F4A-82E7-F423E646DA6C}"/>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B2D3ADD-11AE-8E4F-BBB3-14BBAD506179}"/>
              </a:ext>
            </a:extLst>
          </p:cNvPr>
          <p:cNvSpPr/>
          <p:nvPr/>
        </p:nvSpPr>
        <p:spPr>
          <a:xfrm>
            <a:off x="6973520" y="2220556"/>
            <a:ext cx="1211037" cy="369332"/>
          </a:xfrm>
          <a:prstGeom prst="rect">
            <a:avLst/>
          </a:prstGeom>
        </p:spPr>
        <p:txBody>
          <a:bodyPr wrap="none">
            <a:spAutoFit/>
          </a:bodyPr>
          <a:lstStyle/>
          <a:p>
            <a:r>
              <a:rPr lang="en-US" b="1" dirty="0"/>
              <a:t>hand icons</a:t>
            </a:r>
          </a:p>
        </p:txBody>
      </p:sp>
    </p:spTree>
    <p:extLst>
      <p:ext uri="{BB962C8B-B14F-4D97-AF65-F5344CB8AC3E}">
        <p14:creationId xmlns:p14="http://schemas.microsoft.com/office/powerpoint/2010/main" val="403341977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6">
                                            <p:txEl>
                                              <p:pRg st="2" end="2"/>
                                            </p:txEl>
                                          </p:spTgt>
                                        </p:tgtEl>
                                        <p:attrNameLst>
                                          <p:attrName>style.visibility</p:attrName>
                                        </p:attrNameLst>
                                      </p:cBhvr>
                                      <p:to>
                                        <p:strVal val="visible"/>
                                      </p:to>
                                    </p:set>
                                    <p:animEffect transition="in" filter="fade">
                                      <p:cBhvr>
                                        <p:cTn id="7" dur="1000"/>
                                        <p:tgtEl>
                                          <p:spTgt spid="16">
                                            <p:txEl>
                                              <p:pRg st="2" end="2"/>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16">
                                            <p:txEl>
                                              <p:pRg st="4" end="4"/>
                                            </p:txEl>
                                          </p:spTgt>
                                        </p:tgtEl>
                                        <p:attrNameLst>
                                          <p:attrName>style.visibility</p:attrName>
                                        </p:attrNameLst>
                                      </p:cBhvr>
                                      <p:to>
                                        <p:strVal val="visible"/>
                                      </p:to>
                                    </p:set>
                                    <p:animEffect transition="in" filter="fade">
                                      <p:cBhvr>
                                        <p:cTn id="11" dur="1000"/>
                                        <p:tgtEl>
                                          <p:spTgt spid="16">
                                            <p:txEl>
                                              <p:pRg st="4" end="4"/>
                                            </p:txEl>
                                          </p:spTgt>
                                        </p:tgtEl>
                                      </p:cBhvr>
                                    </p:animEffect>
                                  </p:childTnLst>
                                </p:cTn>
                              </p:par>
                              <p:par>
                                <p:cTn id="12" presetID="10" presetClass="entr" presetSubtype="0" fill="hold" grpId="1"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childTnLst>
                                </p:cTn>
                              </p:par>
                            </p:childTnLst>
                          </p:cTn>
                        </p:par>
                        <p:par>
                          <p:cTn id="15" fill="hold">
                            <p:stCondLst>
                              <p:cond delay="3000"/>
                            </p:stCondLst>
                            <p:childTnLst>
                              <p:par>
                                <p:cTn id="16" presetID="10" presetClass="entr" presetSubtype="0" fill="hold" nodeType="afterEffect">
                                  <p:stCondLst>
                                    <p:cond delay="500"/>
                                  </p:stCondLst>
                                  <p:childTnLst>
                                    <p:set>
                                      <p:cBhvr>
                                        <p:cTn id="17" dur="1" fill="hold">
                                          <p:stCondLst>
                                            <p:cond delay="0"/>
                                          </p:stCondLst>
                                        </p:cTn>
                                        <p:tgtEl>
                                          <p:spTgt spid="16">
                                            <p:txEl>
                                              <p:pRg st="6" end="6"/>
                                            </p:txEl>
                                          </p:spTgt>
                                        </p:tgtEl>
                                        <p:attrNameLst>
                                          <p:attrName>style.visibility</p:attrName>
                                        </p:attrNameLst>
                                      </p:cBhvr>
                                      <p:to>
                                        <p:strVal val="visible"/>
                                      </p:to>
                                    </p:set>
                                    <p:animEffect transition="in" filter="fade">
                                      <p:cBhvr>
                                        <p:cTn id="18" dur="1000"/>
                                        <p:tgtEl>
                                          <p:spTgt spid="16">
                                            <p:txEl>
                                              <p:pRg st="6" end="6"/>
                                            </p:txEl>
                                          </p:spTgt>
                                        </p:tgtEl>
                                      </p:cBhvr>
                                    </p:animEffect>
                                  </p:childTnLst>
                                </p:cTn>
                              </p:par>
                            </p:childTnLst>
                          </p:cTn>
                        </p:par>
                        <p:par>
                          <p:cTn id="19" fill="hold">
                            <p:stCondLst>
                              <p:cond delay="4500"/>
                            </p:stCondLst>
                            <p:childTnLst>
                              <p:par>
                                <p:cTn id="20" presetID="10" presetClass="entr" presetSubtype="0" fill="hold" nodeType="afterEffect">
                                  <p:stCondLst>
                                    <p:cond delay="500"/>
                                  </p:stCondLst>
                                  <p:childTnLst>
                                    <p:set>
                                      <p:cBhvr>
                                        <p:cTn id="21" dur="1" fill="hold">
                                          <p:stCondLst>
                                            <p:cond delay="0"/>
                                          </p:stCondLst>
                                        </p:cTn>
                                        <p:tgtEl>
                                          <p:spTgt spid="16">
                                            <p:txEl>
                                              <p:pRg st="7" end="7"/>
                                            </p:txEl>
                                          </p:spTgt>
                                        </p:tgtEl>
                                        <p:attrNameLst>
                                          <p:attrName>style.visibility</p:attrName>
                                        </p:attrNameLst>
                                      </p:cBhvr>
                                      <p:to>
                                        <p:strVal val="visible"/>
                                      </p:to>
                                    </p:set>
                                    <p:animEffect transition="in" filter="fade">
                                      <p:cBhvr>
                                        <p:cTn id="22" dur="1000"/>
                                        <p:tgtEl>
                                          <p:spTgt spid="16">
                                            <p:txEl>
                                              <p:pRg st="7" end="7"/>
                                            </p:txEl>
                                          </p:spTgt>
                                        </p:tgtEl>
                                      </p:cBhvr>
                                    </p:animEffect>
                                  </p:childTnLst>
                                </p:cTn>
                              </p:par>
                            </p:childTnLst>
                          </p:cTn>
                        </p:par>
                        <p:par>
                          <p:cTn id="23" fill="hold">
                            <p:stCondLst>
                              <p:cond delay="6000"/>
                            </p:stCondLst>
                            <p:childTnLst>
                              <p:par>
                                <p:cTn id="24" presetID="10" presetClass="entr" presetSubtype="0" fill="hold" nodeType="afterEffect">
                                  <p:stCondLst>
                                    <p:cond delay="500"/>
                                  </p:stCondLst>
                                  <p:childTnLst>
                                    <p:set>
                                      <p:cBhvr>
                                        <p:cTn id="25" dur="1" fill="hold">
                                          <p:stCondLst>
                                            <p:cond delay="0"/>
                                          </p:stCondLst>
                                        </p:cTn>
                                        <p:tgtEl>
                                          <p:spTgt spid="16">
                                            <p:txEl>
                                              <p:pRg st="8" end="8"/>
                                            </p:txEl>
                                          </p:spTgt>
                                        </p:tgtEl>
                                        <p:attrNameLst>
                                          <p:attrName>style.visibility</p:attrName>
                                        </p:attrNameLst>
                                      </p:cBhvr>
                                      <p:to>
                                        <p:strVal val="visible"/>
                                      </p:to>
                                    </p:set>
                                    <p:animEffect transition="in" filter="fade">
                                      <p:cBhvr>
                                        <p:cTn id="26" dur="1000"/>
                                        <p:tgtEl>
                                          <p:spTgt spid="16">
                                            <p:txEl>
                                              <p:pRg st="8" end="8"/>
                                            </p:txEl>
                                          </p:spTgt>
                                        </p:tgtEl>
                                      </p:cBhvr>
                                    </p:animEffect>
                                  </p:childTnLst>
                                </p:cTn>
                              </p:par>
                            </p:childTnLst>
                          </p:cTn>
                        </p:par>
                        <p:par>
                          <p:cTn id="27" fill="hold">
                            <p:stCondLst>
                              <p:cond delay="7500"/>
                            </p:stCondLst>
                            <p:childTnLst>
                              <p:par>
                                <p:cTn id="28" presetID="10" presetClass="entr" presetSubtype="0" fill="hold" nodeType="afterEffect">
                                  <p:stCondLst>
                                    <p:cond delay="500"/>
                                  </p:stCondLst>
                                  <p:childTnLst>
                                    <p:set>
                                      <p:cBhvr>
                                        <p:cTn id="29" dur="1" fill="hold">
                                          <p:stCondLst>
                                            <p:cond delay="0"/>
                                          </p:stCondLst>
                                        </p:cTn>
                                        <p:tgtEl>
                                          <p:spTgt spid="16">
                                            <p:txEl>
                                              <p:pRg st="10" end="10"/>
                                            </p:txEl>
                                          </p:spTgt>
                                        </p:tgtEl>
                                        <p:attrNameLst>
                                          <p:attrName>style.visibility</p:attrName>
                                        </p:attrNameLst>
                                      </p:cBhvr>
                                      <p:to>
                                        <p:strVal val="visible"/>
                                      </p:to>
                                    </p:set>
                                    <p:animEffect transition="in" filter="fade">
                                      <p:cBhvr>
                                        <p:cTn id="30" dur="1000"/>
                                        <p:tgtEl>
                                          <p:spTgt spid="16">
                                            <p:txEl>
                                              <p:pRg st="10" end="10"/>
                                            </p:txEl>
                                          </p:spTgt>
                                        </p:tgtEl>
                                      </p:cBhvr>
                                    </p:animEffect>
                                  </p:childTnLst>
                                </p:cTn>
                              </p:par>
                            </p:childTnLst>
                          </p:cTn>
                        </p:par>
                        <p:par>
                          <p:cTn id="31" fill="hold">
                            <p:stCondLst>
                              <p:cond delay="9000"/>
                            </p:stCondLst>
                            <p:childTnLst>
                              <p:par>
                                <p:cTn id="32" presetID="10" presetClass="entr" presetSubtype="0" fill="hold" nodeType="afterEffect">
                                  <p:stCondLst>
                                    <p:cond delay="500"/>
                                  </p:stCondLst>
                                  <p:childTnLst>
                                    <p:set>
                                      <p:cBhvr>
                                        <p:cTn id="33" dur="1" fill="hold">
                                          <p:stCondLst>
                                            <p:cond delay="0"/>
                                          </p:stCondLst>
                                        </p:cTn>
                                        <p:tgtEl>
                                          <p:spTgt spid="16">
                                            <p:txEl>
                                              <p:pRg st="12" end="12"/>
                                            </p:txEl>
                                          </p:spTgt>
                                        </p:tgtEl>
                                        <p:attrNameLst>
                                          <p:attrName>style.visibility</p:attrName>
                                        </p:attrNameLst>
                                      </p:cBhvr>
                                      <p:to>
                                        <p:strVal val="visible"/>
                                      </p:to>
                                    </p:set>
                                    <p:animEffect transition="in" filter="fade">
                                      <p:cBhvr>
                                        <p:cTn id="34" dur="1000"/>
                                        <p:tgtEl>
                                          <p:spTgt spid="16">
                                            <p:txEl>
                                              <p:pRg st="12" end="12"/>
                                            </p:txEl>
                                          </p:spTgt>
                                        </p:tgtEl>
                                      </p:cBhvr>
                                    </p:animEffect>
                                  </p:childTnLst>
                                </p:cTn>
                              </p:par>
                            </p:childTnLst>
                          </p:cTn>
                        </p:par>
                        <p:par>
                          <p:cTn id="35" fill="hold">
                            <p:stCondLst>
                              <p:cond delay="10500"/>
                            </p:stCondLst>
                            <p:childTnLst>
                              <p:par>
                                <p:cTn id="36" presetID="10" presetClass="entr" presetSubtype="0" fill="hold" nodeType="afterEffect">
                                  <p:stCondLst>
                                    <p:cond delay="500"/>
                                  </p:stCondLst>
                                  <p:childTnLst>
                                    <p:set>
                                      <p:cBhvr>
                                        <p:cTn id="37" dur="1" fill="hold">
                                          <p:stCondLst>
                                            <p:cond delay="0"/>
                                          </p:stCondLst>
                                        </p:cTn>
                                        <p:tgtEl>
                                          <p:spTgt spid="16">
                                            <p:txEl>
                                              <p:pRg st="15" end="15"/>
                                            </p:txEl>
                                          </p:spTgt>
                                        </p:tgtEl>
                                        <p:attrNameLst>
                                          <p:attrName>style.visibility</p:attrName>
                                        </p:attrNameLst>
                                      </p:cBhvr>
                                      <p:to>
                                        <p:strVal val="visible"/>
                                      </p:to>
                                    </p:set>
                                    <p:animEffect transition="in" filter="fade">
                                      <p:cBhvr>
                                        <p:cTn id="38" dur="1000"/>
                                        <p:tgtEl>
                                          <p:spTgt spid="16">
                                            <p:txEl>
                                              <p:pRg st="15" end="15"/>
                                            </p:txEl>
                                          </p:spTgt>
                                        </p:tgtEl>
                                      </p:cBhvr>
                                    </p:animEffect>
                                  </p:childTnLst>
                                </p:cTn>
                              </p:par>
                            </p:childTnLst>
                          </p:cTn>
                        </p:par>
                        <p:par>
                          <p:cTn id="39" fill="hold">
                            <p:stCondLst>
                              <p:cond delay="12000"/>
                            </p:stCondLst>
                            <p:childTnLst>
                              <p:par>
                                <p:cTn id="40" presetID="10" presetClass="entr" presetSubtype="0" fill="hold" grpId="0" nodeType="afterEffect">
                                  <p:stCondLst>
                                    <p:cond delay="50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childTnLst>
                                </p:cTn>
                              </p:par>
                            </p:childTnLst>
                          </p:cTn>
                        </p:par>
                        <p:par>
                          <p:cTn id="43" fill="hold">
                            <p:stCondLst>
                              <p:cond delay="13500"/>
                            </p:stCondLst>
                            <p:childTnLst>
                              <p:par>
                                <p:cTn id="44" presetID="26" presetClass="emph" presetSubtype="0" repeatCount="10000" fill="hold" grpId="1" nodeType="afterEffect">
                                  <p:stCondLst>
                                    <p:cond delay="0"/>
                                  </p:stCondLst>
                                  <p:childTnLst>
                                    <p:animEffect transition="out" filter="fade">
                                      <p:cBhvr>
                                        <p:cTn id="45" dur="500" tmFilter="0, 0; .2, .5; .8, .5; 1, 0"/>
                                        <p:tgtEl>
                                          <p:spTgt spid="21"/>
                                        </p:tgtEl>
                                      </p:cBhvr>
                                    </p:animEffect>
                                    <p:animScale>
                                      <p:cBhvr>
                                        <p:cTn id="46" dur="250" autoRev="1" fill="hold"/>
                                        <p:tgtEl>
                                          <p:spTgt spid="21"/>
                                        </p:tgtEl>
                                      </p:cBhvr>
                                      <p:by x="105000" y="105000"/>
                                    </p:animScale>
                                  </p:childTnLst>
                                </p:cTn>
                              </p:par>
                            </p:childTnLst>
                          </p:cTn>
                        </p:par>
                        <p:par>
                          <p:cTn id="47" fill="hold">
                            <p:stCondLst>
                              <p:cond delay="18500"/>
                            </p:stCondLst>
                            <p:childTnLst>
                              <p:par>
                                <p:cTn id="48" presetID="10" presetClass="entr" presetSubtype="0" fill="hold" nodeType="afterEffect">
                                  <p:stCondLst>
                                    <p:cond delay="50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1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mt="50000"/>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FC0681EF-A3C8-514E-9B6E-87F09B6F0911}"/>
              </a:ext>
            </a:extLst>
          </p:cNvPr>
          <p:cNvSpPr/>
          <p:nvPr/>
        </p:nvSpPr>
        <p:spPr>
          <a:xfrm>
            <a:off x="1048435" y="943125"/>
            <a:ext cx="3919167" cy="4994192"/>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1100" dirty="0">
                <a:solidFill>
                  <a:schemeClr val="bg1">
                    <a:lumMod val="50000"/>
                  </a:schemeClr>
                </a:solidFill>
              </a:rPr>
              <a:t>Lorem ipsum </a:t>
            </a:r>
            <a:r>
              <a:rPr lang="en-SG" sz="1100" dirty="0" err="1">
                <a:solidFill>
                  <a:schemeClr val="bg1">
                    <a:lumMod val="50000"/>
                  </a:schemeClr>
                </a:solidFill>
              </a:rPr>
              <a:t>dolor</a:t>
            </a:r>
            <a:r>
              <a:rPr lang="en-SG" sz="1100" dirty="0">
                <a:solidFill>
                  <a:schemeClr val="bg1">
                    <a:lumMod val="50000"/>
                  </a:schemeClr>
                </a:solidFill>
              </a:rPr>
              <a:t> sit </a:t>
            </a:r>
            <a:r>
              <a:rPr lang="en-SG" sz="1100" dirty="0" err="1">
                <a:solidFill>
                  <a:schemeClr val="bg1">
                    <a:lumMod val="50000"/>
                  </a:schemeClr>
                </a:solidFill>
              </a:rPr>
              <a:t>amet</a:t>
            </a:r>
            <a:r>
              <a:rPr lang="en-SG" sz="1100" dirty="0">
                <a:solidFill>
                  <a:schemeClr val="bg1">
                    <a:lumMod val="50000"/>
                  </a:schemeClr>
                </a:solidFill>
              </a:rPr>
              <a:t>, </a:t>
            </a:r>
            <a:r>
              <a:rPr lang="en-SG" sz="1100" dirty="0" err="1">
                <a:solidFill>
                  <a:schemeClr val="bg1">
                    <a:lumMod val="50000"/>
                  </a:schemeClr>
                </a:solidFill>
              </a:rPr>
              <a:t>consectetur</a:t>
            </a:r>
            <a:r>
              <a:rPr lang="en-SG" sz="1100" dirty="0">
                <a:solidFill>
                  <a:schemeClr val="bg1">
                    <a:lumMod val="50000"/>
                  </a:schemeClr>
                </a:solidFill>
              </a:rPr>
              <a:t> </a:t>
            </a:r>
            <a:r>
              <a:rPr lang="en-SG" sz="1100" dirty="0" err="1">
                <a:solidFill>
                  <a:schemeClr val="bg1">
                    <a:lumMod val="50000"/>
                  </a:schemeClr>
                </a:solidFill>
              </a:rPr>
              <a:t>adipiscing</a:t>
            </a:r>
            <a:r>
              <a:rPr lang="en-SG" sz="1100" dirty="0">
                <a:solidFill>
                  <a:schemeClr val="bg1">
                    <a:lumMod val="50000"/>
                  </a:schemeClr>
                </a:solidFill>
              </a:rPr>
              <a:t> </a:t>
            </a:r>
            <a:r>
              <a:rPr lang="en-SG" sz="1100" dirty="0" err="1">
                <a:solidFill>
                  <a:schemeClr val="bg1">
                    <a:lumMod val="50000"/>
                  </a:schemeClr>
                </a:solidFill>
              </a:rPr>
              <a:t>elit</a:t>
            </a:r>
            <a:r>
              <a:rPr lang="en-SG" sz="1100" dirty="0">
                <a:solidFill>
                  <a:schemeClr val="bg1">
                    <a:lumMod val="50000"/>
                  </a:schemeClr>
                </a:solidFill>
              </a:rPr>
              <a:t>, </a:t>
            </a:r>
            <a:r>
              <a:rPr lang="en-SG" sz="1100" dirty="0" err="1">
                <a:solidFill>
                  <a:schemeClr val="bg1">
                    <a:lumMod val="50000"/>
                  </a:schemeClr>
                </a:solidFill>
              </a:rPr>
              <a:t>sed</a:t>
            </a:r>
            <a:r>
              <a:rPr lang="en-SG" sz="1100" dirty="0">
                <a:solidFill>
                  <a:schemeClr val="bg1">
                    <a:lumMod val="50000"/>
                  </a:schemeClr>
                </a:solidFill>
              </a:rPr>
              <a:t> do </a:t>
            </a:r>
            <a:r>
              <a:rPr lang="en-SG" sz="1100" dirty="0" err="1">
                <a:solidFill>
                  <a:schemeClr val="bg1">
                    <a:lumMod val="50000"/>
                  </a:schemeClr>
                </a:solidFill>
              </a:rPr>
              <a:t>eiusmod</a:t>
            </a:r>
            <a:r>
              <a:rPr lang="en-SG" sz="1100" dirty="0">
                <a:solidFill>
                  <a:schemeClr val="bg1">
                    <a:lumMod val="50000"/>
                  </a:schemeClr>
                </a:solidFill>
              </a:rPr>
              <a:t> </a:t>
            </a:r>
            <a:r>
              <a:rPr lang="en-SG" sz="1100" dirty="0" err="1">
                <a:solidFill>
                  <a:schemeClr val="bg1">
                    <a:lumMod val="50000"/>
                  </a:schemeClr>
                </a:solidFill>
              </a:rPr>
              <a:t>tempor</a:t>
            </a:r>
            <a:r>
              <a:rPr lang="en-SG" sz="1100" dirty="0">
                <a:solidFill>
                  <a:schemeClr val="bg1">
                    <a:lumMod val="50000"/>
                  </a:schemeClr>
                </a:solidFill>
              </a:rPr>
              <a:t> </a:t>
            </a:r>
            <a:r>
              <a:rPr lang="en-SG" sz="1100" dirty="0" err="1">
                <a:solidFill>
                  <a:schemeClr val="bg1">
                    <a:lumMod val="50000"/>
                  </a:schemeClr>
                </a:solidFill>
              </a:rPr>
              <a:t>incididunt</a:t>
            </a:r>
            <a:r>
              <a:rPr lang="en-SG" sz="1100" dirty="0">
                <a:solidFill>
                  <a:schemeClr val="bg1">
                    <a:lumMod val="50000"/>
                  </a:schemeClr>
                </a:solidFill>
              </a:rPr>
              <a:t> </a:t>
            </a:r>
            <a:r>
              <a:rPr lang="en-SG" sz="1100" dirty="0" err="1">
                <a:solidFill>
                  <a:schemeClr val="bg1">
                    <a:lumMod val="50000"/>
                  </a:schemeClr>
                </a:solidFill>
              </a:rPr>
              <a:t>ut</a:t>
            </a:r>
            <a:r>
              <a:rPr lang="en-SG" sz="1100" dirty="0">
                <a:solidFill>
                  <a:schemeClr val="bg1">
                    <a:lumMod val="50000"/>
                  </a:schemeClr>
                </a:solidFill>
              </a:rPr>
              <a:t> </a:t>
            </a:r>
            <a:r>
              <a:rPr lang="en-SG" sz="1100" dirty="0" err="1">
                <a:solidFill>
                  <a:schemeClr val="bg1">
                    <a:lumMod val="50000"/>
                  </a:schemeClr>
                </a:solidFill>
              </a:rPr>
              <a:t>labore</a:t>
            </a:r>
            <a:r>
              <a:rPr lang="en-SG" sz="1100" dirty="0">
                <a:solidFill>
                  <a:schemeClr val="bg1">
                    <a:lumMod val="50000"/>
                  </a:schemeClr>
                </a:solidFill>
              </a:rPr>
              <a:t> et dolore magna </a:t>
            </a:r>
            <a:r>
              <a:rPr lang="en-SG" sz="1100" dirty="0" err="1">
                <a:solidFill>
                  <a:schemeClr val="bg1">
                    <a:lumMod val="50000"/>
                  </a:schemeClr>
                </a:solidFill>
              </a:rPr>
              <a:t>aliqua</a:t>
            </a:r>
            <a:r>
              <a:rPr lang="en-SG" sz="1100" dirty="0">
                <a:solidFill>
                  <a:schemeClr val="bg1">
                    <a:lumMod val="50000"/>
                  </a:schemeClr>
                </a:solidFill>
              </a:rPr>
              <a:t>. Ut </a:t>
            </a:r>
            <a:r>
              <a:rPr lang="en-SG" sz="1100" dirty="0" err="1">
                <a:solidFill>
                  <a:schemeClr val="bg1">
                    <a:lumMod val="50000"/>
                  </a:schemeClr>
                </a:solidFill>
              </a:rPr>
              <a:t>enim</a:t>
            </a:r>
            <a:r>
              <a:rPr lang="en-SG" sz="1100" dirty="0">
                <a:solidFill>
                  <a:schemeClr val="bg1">
                    <a:lumMod val="50000"/>
                  </a:schemeClr>
                </a:solidFill>
              </a:rPr>
              <a:t> ad minim </a:t>
            </a:r>
            <a:r>
              <a:rPr lang="en-SG" sz="1100" dirty="0" err="1">
                <a:solidFill>
                  <a:schemeClr val="bg1">
                    <a:lumMod val="50000"/>
                  </a:schemeClr>
                </a:solidFill>
              </a:rPr>
              <a:t>veniam</a:t>
            </a:r>
            <a:r>
              <a:rPr lang="en-SG" sz="1100" dirty="0">
                <a:solidFill>
                  <a:schemeClr val="bg1">
                    <a:lumMod val="50000"/>
                  </a:schemeClr>
                </a:solidFill>
              </a:rPr>
              <a:t>, </a:t>
            </a:r>
            <a:r>
              <a:rPr lang="en-SG" sz="1100" dirty="0" err="1">
                <a:solidFill>
                  <a:schemeClr val="bg1">
                    <a:lumMod val="50000"/>
                  </a:schemeClr>
                </a:solidFill>
              </a:rPr>
              <a:t>quis</a:t>
            </a:r>
            <a:r>
              <a:rPr lang="en-SG" sz="1100" dirty="0">
                <a:solidFill>
                  <a:schemeClr val="bg1">
                    <a:lumMod val="50000"/>
                  </a:schemeClr>
                </a:solidFill>
              </a:rPr>
              <a:t> </a:t>
            </a:r>
            <a:r>
              <a:rPr lang="en-SG" sz="1100" dirty="0" err="1">
                <a:solidFill>
                  <a:schemeClr val="bg1">
                    <a:lumMod val="50000"/>
                  </a:schemeClr>
                </a:solidFill>
              </a:rPr>
              <a:t>nostrud</a:t>
            </a:r>
            <a:r>
              <a:rPr lang="en-SG" sz="1100" dirty="0">
                <a:solidFill>
                  <a:schemeClr val="bg1">
                    <a:lumMod val="50000"/>
                  </a:schemeClr>
                </a:solidFill>
              </a:rPr>
              <a:t> exercitation </a:t>
            </a:r>
            <a:r>
              <a:rPr lang="en-SG" sz="1100" dirty="0" err="1">
                <a:solidFill>
                  <a:schemeClr val="bg1">
                    <a:lumMod val="50000"/>
                  </a:schemeClr>
                </a:solidFill>
              </a:rPr>
              <a:t>ullamco</a:t>
            </a:r>
            <a:r>
              <a:rPr lang="en-SG" sz="1100" dirty="0">
                <a:solidFill>
                  <a:schemeClr val="bg1">
                    <a:lumMod val="50000"/>
                  </a:schemeClr>
                </a:solidFill>
              </a:rPr>
              <a:t> </a:t>
            </a:r>
            <a:r>
              <a:rPr lang="en-SG" sz="1100" dirty="0" err="1">
                <a:solidFill>
                  <a:schemeClr val="bg1">
                    <a:lumMod val="50000"/>
                  </a:schemeClr>
                </a:solidFill>
              </a:rPr>
              <a:t>laboris</a:t>
            </a:r>
            <a:r>
              <a:rPr lang="en-SG" sz="1100" dirty="0">
                <a:solidFill>
                  <a:schemeClr val="bg1">
                    <a:lumMod val="50000"/>
                  </a:schemeClr>
                </a:solidFill>
              </a:rPr>
              <a:t> nisi </a:t>
            </a:r>
            <a:r>
              <a:rPr lang="en-SG" sz="1100" dirty="0" err="1">
                <a:solidFill>
                  <a:schemeClr val="bg1">
                    <a:lumMod val="50000"/>
                  </a:schemeClr>
                </a:solidFill>
              </a:rPr>
              <a:t>ut</a:t>
            </a:r>
            <a:r>
              <a:rPr lang="en-SG" sz="1100" dirty="0">
                <a:solidFill>
                  <a:schemeClr val="bg1">
                    <a:lumMod val="50000"/>
                  </a:schemeClr>
                </a:solidFill>
              </a:rPr>
              <a:t> </a:t>
            </a:r>
            <a:r>
              <a:rPr lang="en-SG" sz="1100" dirty="0" err="1">
                <a:solidFill>
                  <a:schemeClr val="bg1">
                    <a:lumMod val="50000"/>
                  </a:schemeClr>
                </a:solidFill>
              </a:rPr>
              <a:t>aliquip</a:t>
            </a:r>
            <a:r>
              <a:rPr lang="en-SG" sz="1100" dirty="0">
                <a:solidFill>
                  <a:schemeClr val="bg1">
                    <a:lumMod val="50000"/>
                  </a:schemeClr>
                </a:solidFill>
              </a:rPr>
              <a:t> ex </a:t>
            </a:r>
            <a:r>
              <a:rPr lang="en-SG" sz="1100" dirty="0" err="1">
                <a:solidFill>
                  <a:schemeClr val="bg1">
                    <a:lumMod val="50000"/>
                  </a:schemeClr>
                </a:solidFill>
              </a:rPr>
              <a:t>ea</a:t>
            </a:r>
            <a:r>
              <a:rPr lang="en-SG" sz="1100" dirty="0">
                <a:solidFill>
                  <a:schemeClr val="bg1">
                    <a:lumMod val="50000"/>
                  </a:schemeClr>
                </a:solidFill>
              </a:rPr>
              <a:t> </a:t>
            </a:r>
            <a:r>
              <a:rPr lang="en-SG" sz="1100" dirty="0" err="1">
                <a:solidFill>
                  <a:schemeClr val="bg1">
                    <a:lumMod val="50000"/>
                  </a:schemeClr>
                </a:solidFill>
              </a:rPr>
              <a:t>commodo</a:t>
            </a:r>
            <a:r>
              <a:rPr lang="en-SG" sz="1100" dirty="0">
                <a:solidFill>
                  <a:schemeClr val="bg1">
                    <a:lumMod val="50000"/>
                  </a:schemeClr>
                </a:solidFill>
              </a:rPr>
              <a:t> </a:t>
            </a:r>
            <a:r>
              <a:rPr lang="en-SG" sz="1100" dirty="0" err="1">
                <a:solidFill>
                  <a:schemeClr val="bg1">
                    <a:lumMod val="50000"/>
                  </a:schemeClr>
                </a:solidFill>
              </a:rPr>
              <a:t>consequat</a:t>
            </a:r>
            <a:r>
              <a:rPr lang="en-SG" sz="1100" dirty="0">
                <a:solidFill>
                  <a:schemeClr val="bg1">
                    <a:lumMod val="50000"/>
                  </a:schemeClr>
                </a:solidFill>
              </a:rPr>
              <a:t>. Duis </a:t>
            </a:r>
            <a:r>
              <a:rPr lang="en-SG" sz="1100" dirty="0" err="1">
                <a:solidFill>
                  <a:schemeClr val="bg1">
                    <a:lumMod val="50000"/>
                  </a:schemeClr>
                </a:solidFill>
              </a:rPr>
              <a:t>aute</a:t>
            </a:r>
            <a:r>
              <a:rPr lang="en-SG" sz="1100" dirty="0">
                <a:solidFill>
                  <a:schemeClr val="bg1">
                    <a:lumMod val="50000"/>
                  </a:schemeClr>
                </a:solidFill>
              </a:rPr>
              <a:t> </a:t>
            </a:r>
            <a:r>
              <a:rPr lang="en-SG" sz="1100" dirty="0" err="1">
                <a:solidFill>
                  <a:schemeClr val="bg1">
                    <a:lumMod val="50000"/>
                  </a:schemeClr>
                </a:solidFill>
              </a:rPr>
              <a:t>irure</a:t>
            </a:r>
            <a:r>
              <a:rPr lang="en-SG" sz="1100" dirty="0">
                <a:solidFill>
                  <a:schemeClr val="bg1">
                    <a:lumMod val="50000"/>
                  </a:schemeClr>
                </a:solidFill>
              </a:rPr>
              <a:t> </a:t>
            </a:r>
            <a:r>
              <a:rPr lang="en-SG" sz="1100" dirty="0" err="1">
                <a:solidFill>
                  <a:schemeClr val="bg1">
                    <a:lumMod val="50000"/>
                  </a:schemeClr>
                </a:solidFill>
              </a:rPr>
              <a:t>dolor</a:t>
            </a:r>
            <a:r>
              <a:rPr lang="en-SG" sz="1100" dirty="0">
                <a:solidFill>
                  <a:schemeClr val="bg1">
                    <a:lumMod val="50000"/>
                  </a:schemeClr>
                </a:solidFill>
              </a:rPr>
              <a:t> in </a:t>
            </a:r>
            <a:r>
              <a:rPr lang="en-SG" sz="1100" dirty="0" err="1">
                <a:solidFill>
                  <a:schemeClr val="bg1">
                    <a:lumMod val="50000"/>
                  </a:schemeClr>
                </a:solidFill>
              </a:rPr>
              <a:t>reprehenderit</a:t>
            </a:r>
            <a:r>
              <a:rPr lang="en-SG" sz="1100" dirty="0">
                <a:solidFill>
                  <a:schemeClr val="bg1">
                    <a:lumMod val="50000"/>
                  </a:schemeClr>
                </a:solidFill>
              </a:rPr>
              <a:t> in </a:t>
            </a:r>
            <a:r>
              <a:rPr lang="en-SG" sz="1100" dirty="0" err="1">
                <a:solidFill>
                  <a:schemeClr val="bg1">
                    <a:lumMod val="50000"/>
                  </a:schemeClr>
                </a:solidFill>
              </a:rPr>
              <a:t>voluptate</a:t>
            </a:r>
            <a:r>
              <a:rPr lang="en-SG" sz="1100" dirty="0">
                <a:solidFill>
                  <a:schemeClr val="bg1">
                    <a:lumMod val="50000"/>
                  </a:schemeClr>
                </a:solidFill>
              </a:rPr>
              <a:t> </a:t>
            </a:r>
            <a:r>
              <a:rPr lang="en-SG" sz="1100" dirty="0" err="1">
                <a:solidFill>
                  <a:schemeClr val="bg1">
                    <a:lumMod val="50000"/>
                  </a:schemeClr>
                </a:solidFill>
              </a:rPr>
              <a:t>velit</a:t>
            </a:r>
            <a:r>
              <a:rPr lang="en-SG" sz="1100" dirty="0">
                <a:solidFill>
                  <a:schemeClr val="bg1">
                    <a:lumMod val="50000"/>
                  </a:schemeClr>
                </a:solidFill>
              </a:rPr>
              <a:t> </a:t>
            </a:r>
            <a:r>
              <a:rPr lang="en-SG" sz="1100" dirty="0" err="1">
                <a:solidFill>
                  <a:schemeClr val="bg1">
                    <a:lumMod val="50000"/>
                  </a:schemeClr>
                </a:solidFill>
              </a:rPr>
              <a:t>esse</a:t>
            </a:r>
            <a:r>
              <a:rPr lang="en-SG" sz="1100" dirty="0">
                <a:solidFill>
                  <a:schemeClr val="bg1">
                    <a:lumMod val="50000"/>
                  </a:schemeClr>
                </a:solidFill>
              </a:rPr>
              <a:t> </a:t>
            </a:r>
            <a:r>
              <a:rPr lang="en-SG" sz="1100" dirty="0" err="1">
                <a:solidFill>
                  <a:schemeClr val="bg1">
                    <a:lumMod val="50000"/>
                  </a:schemeClr>
                </a:solidFill>
              </a:rPr>
              <a:t>cillum</a:t>
            </a:r>
            <a:r>
              <a:rPr lang="en-SG" sz="1100" dirty="0">
                <a:solidFill>
                  <a:schemeClr val="bg1">
                    <a:lumMod val="50000"/>
                  </a:schemeClr>
                </a:solidFill>
              </a:rPr>
              <a:t> dolore </a:t>
            </a:r>
            <a:r>
              <a:rPr lang="en-SG" sz="1100" dirty="0" err="1">
                <a:solidFill>
                  <a:schemeClr val="bg1">
                    <a:lumMod val="50000"/>
                  </a:schemeClr>
                </a:solidFill>
              </a:rPr>
              <a:t>eu</a:t>
            </a:r>
            <a:r>
              <a:rPr lang="en-SG" sz="1100" dirty="0">
                <a:solidFill>
                  <a:schemeClr val="bg1">
                    <a:lumMod val="50000"/>
                  </a:schemeClr>
                </a:solidFill>
              </a:rPr>
              <a:t> </a:t>
            </a:r>
            <a:r>
              <a:rPr lang="en-SG" sz="1100" dirty="0" err="1">
                <a:solidFill>
                  <a:schemeClr val="bg1">
                    <a:lumMod val="50000"/>
                  </a:schemeClr>
                </a:solidFill>
              </a:rPr>
              <a:t>fugiat</a:t>
            </a:r>
            <a:r>
              <a:rPr lang="en-SG" sz="1100" dirty="0">
                <a:solidFill>
                  <a:schemeClr val="bg1">
                    <a:lumMod val="50000"/>
                  </a:schemeClr>
                </a:solidFill>
              </a:rPr>
              <a:t> </a:t>
            </a:r>
            <a:r>
              <a:rPr lang="en-SG" sz="1100" dirty="0" err="1">
                <a:solidFill>
                  <a:schemeClr val="bg1">
                    <a:lumMod val="50000"/>
                  </a:schemeClr>
                </a:solidFill>
              </a:rPr>
              <a:t>nulla</a:t>
            </a:r>
            <a:r>
              <a:rPr lang="en-SG" sz="1100" dirty="0">
                <a:solidFill>
                  <a:schemeClr val="bg1">
                    <a:lumMod val="50000"/>
                  </a:schemeClr>
                </a:solidFill>
              </a:rPr>
              <a:t> </a:t>
            </a:r>
            <a:r>
              <a:rPr lang="en-SG" sz="1100" dirty="0" err="1">
                <a:solidFill>
                  <a:schemeClr val="bg1">
                    <a:lumMod val="50000"/>
                  </a:schemeClr>
                </a:solidFill>
              </a:rPr>
              <a:t>pariatur</a:t>
            </a:r>
            <a:r>
              <a:rPr lang="en-SG" sz="1100" dirty="0">
                <a:solidFill>
                  <a:schemeClr val="bg1">
                    <a:lumMod val="50000"/>
                  </a:schemeClr>
                </a:solidFill>
              </a:rPr>
              <a:t>. </a:t>
            </a:r>
            <a:r>
              <a:rPr lang="en-SG" sz="1100" dirty="0" err="1">
                <a:solidFill>
                  <a:schemeClr val="bg1">
                    <a:lumMod val="50000"/>
                  </a:schemeClr>
                </a:solidFill>
              </a:rPr>
              <a:t>Excepteur</a:t>
            </a:r>
            <a:r>
              <a:rPr lang="en-SG" sz="1100" dirty="0">
                <a:solidFill>
                  <a:schemeClr val="bg1">
                    <a:lumMod val="50000"/>
                  </a:schemeClr>
                </a:solidFill>
              </a:rPr>
              <a:t> </a:t>
            </a:r>
            <a:r>
              <a:rPr lang="en-SG" sz="1100" dirty="0" err="1">
                <a:solidFill>
                  <a:schemeClr val="bg1">
                    <a:lumMod val="50000"/>
                  </a:schemeClr>
                </a:solidFill>
              </a:rPr>
              <a:t>sint</a:t>
            </a:r>
            <a:r>
              <a:rPr lang="en-SG" sz="1100" dirty="0">
                <a:solidFill>
                  <a:schemeClr val="bg1">
                    <a:lumMod val="50000"/>
                  </a:schemeClr>
                </a:solidFill>
              </a:rPr>
              <a:t> </a:t>
            </a:r>
            <a:r>
              <a:rPr lang="en-SG" sz="1100" dirty="0" err="1">
                <a:solidFill>
                  <a:schemeClr val="bg1">
                    <a:lumMod val="50000"/>
                  </a:schemeClr>
                </a:solidFill>
              </a:rPr>
              <a:t>occaecat</a:t>
            </a:r>
            <a:r>
              <a:rPr lang="en-SG" sz="1100" dirty="0">
                <a:solidFill>
                  <a:schemeClr val="bg1">
                    <a:lumMod val="50000"/>
                  </a:schemeClr>
                </a:solidFill>
              </a:rPr>
              <a:t> </a:t>
            </a:r>
            <a:r>
              <a:rPr lang="en-SG" sz="1100" dirty="0" err="1">
                <a:solidFill>
                  <a:schemeClr val="bg1">
                    <a:lumMod val="50000"/>
                  </a:schemeClr>
                </a:solidFill>
              </a:rPr>
              <a:t>cupidatat</a:t>
            </a:r>
            <a:r>
              <a:rPr lang="en-SG" sz="1100" dirty="0">
                <a:solidFill>
                  <a:schemeClr val="bg1">
                    <a:lumMod val="50000"/>
                  </a:schemeClr>
                </a:solidFill>
              </a:rPr>
              <a:t> non </a:t>
            </a:r>
            <a:r>
              <a:rPr lang="en-SG" sz="1100" dirty="0" err="1">
                <a:solidFill>
                  <a:schemeClr val="bg1">
                    <a:lumMod val="50000"/>
                  </a:schemeClr>
                </a:solidFill>
              </a:rPr>
              <a:t>proident</a:t>
            </a:r>
            <a:r>
              <a:rPr lang="en-SG" sz="1100" dirty="0">
                <a:solidFill>
                  <a:schemeClr val="bg1">
                    <a:lumMod val="50000"/>
                  </a:schemeClr>
                </a:solidFill>
              </a:rPr>
              <a:t>, sunt in culpa qui </a:t>
            </a:r>
            <a:r>
              <a:rPr lang="en-SG" sz="1100" dirty="0" err="1">
                <a:solidFill>
                  <a:schemeClr val="bg1">
                    <a:lumMod val="50000"/>
                  </a:schemeClr>
                </a:solidFill>
              </a:rPr>
              <a:t>officia</a:t>
            </a:r>
            <a:r>
              <a:rPr lang="en-SG" sz="1100" dirty="0">
                <a:solidFill>
                  <a:schemeClr val="bg1">
                    <a:lumMod val="50000"/>
                  </a:schemeClr>
                </a:solidFill>
              </a:rPr>
              <a:t> </a:t>
            </a:r>
            <a:r>
              <a:rPr lang="en-SG" sz="1100" dirty="0" err="1">
                <a:solidFill>
                  <a:schemeClr val="bg1">
                    <a:lumMod val="50000"/>
                  </a:schemeClr>
                </a:solidFill>
              </a:rPr>
              <a:t>deserunt</a:t>
            </a:r>
            <a:r>
              <a:rPr lang="en-SG" sz="1100" dirty="0">
                <a:solidFill>
                  <a:schemeClr val="bg1">
                    <a:lumMod val="50000"/>
                  </a:schemeClr>
                </a:solidFill>
              </a:rPr>
              <a:t> </a:t>
            </a:r>
            <a:r>
              <a:rPr lang="en-SG" sz="1100" dirty="0" err="1">
                <a:solidFill>
                  <a:schemeClr val="bg1">
                    <a:lumMod val="50000"/>
                  </a:schemeClr>
                </a:solidFill>
              </a:rPr>
              <a:t>mollit</a:t>
            </a:r>
            <a:r>
              <a:rPr lang="en-SG" sz="1100" dirty="0">
                <a:solidFill>
                  <a:schemeClr val="bg1">
                    <a:lumMod val="50000"/>
                  </a:schemeClr>
                </a:solidFill>
              </a:rPr>
              <a:t> </a:t>
            </a:r>
            <a:r>
              <a:rPr lang="en-SG" sz="1100" dirty="0" err="1">
                <a:solidFill>
                  <a:schemeClr val="bg1">
                    <a:lumMod val="50000"/>
                  </a:schemeClr>
                </a:solidFill>
              </a:rPr>
              <a:t>anim</a:t>
            </a:r>
            <a:r>
              <a:rPr lang="en-SG" sz="1100" dirty="0">
                <a:solidFill>
                  <a:schemeClr val="bg1">
                    <a:lumMod val="50000"/>
                  </a:schemeClr>
                </a:solidFill>
              </a:rPr>
              <a:t> id est.</a:t>
            </a:r>
            <a:endParaRPr lang="en-US" sz="1100" dirty="0">
              <a:solidFill>
                <a:schemeClr val="bg1">
                  <a:lumMod val="50000"/>
                </a:schemeClr>
              </a:solidFill>
            </a:endParaRPr>
          </a:p>
        </p:txBody>
      </p:sp>
      <p:sp>
        <p:nvSpPr>
          <p:cNvPr id="19" name="Cross 18">
            <a:extLst>
              <a:ext uri="{FF2B5EF4-FFF2-40B4-BE49-F238E27FC236}">
                <a16:creationId xmlns:a16="http://schemas.microsoft.com/office/drawing/2014/main" id="{93D4C7DF-CA95-CF48-879B-9037557620E1}"/>
              </a:ext>
            </a:extLst>
          </p:cNvPr>
          <p:cNvSpPr/>
          <p:nvPr/>
        </p:nvSpPr>
        <p:spPr>
          <a:xfrm rot="2743405">
            <a:off x="4712650" y="107119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FB2BF2D-05C2-1149-94BB-95B809AF7DEB}"/>
              </a:ext>
            </a:extLst>
          </p:cNvPr>
          <p:cNvCxnSpPr/>
          <p:nvPr/>
        </p:nvCxnSpPr>
        <p:spPr>
          <a:xfrm>
            <a:off x="1048435" y="2386687"/>
            <a:ext cx="3909542"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9333EDB-603B-AB42-9668-F366DDD1EADA}"/>
              </a:ext>
            </a:extLst>
          </p:cNvPr>
          <p:cNvSpPr txBox="1"/>
          <p:nvPr/>
        </p:nvSpPr>
        <p:spPr>
          <a:xfrm>
            <a:off x="2052522" y="1076016"/>
            <a:ext cx="2110632" cy="846386"/>
          </a:xfrm>
          <a:prstGeom prst="rect">
            <a:avLst/>
          </a:prstGeom>
          <a:noFill/>
        </p:spPr>
        <p:txBody>
          <a:bodyPr wrap="square" rtlCol="0">
            <a:spAutoFit/>
          </a:bodyPr>
          <a:lstStyle/>
          <a:p>
            <a:r>
              <a:rPr lang="en-US" sz="1600" dirty="0"/>
              <a:t>Introduction to C++</a:t>
            </a:r>
            <a:br>
              <a:rPr lang="en-US" sz="1600" dirty="0"/>
            </a:br>
            <a:br>
              <a:rPr lang="en-US" sz="1100" dirty="0"/>
            </a:br>
            <a:r>
              <a:rPr lang="en-US" sz="1100" dirty="0"/>
              <a:t>Author: Ernest Ang</a:t>
            </a:r>
            <a:br>
              <a:rPr lang="en-US" sz="1100" dirty="0"/>
            </a:br>
            <a:r>
              <a:rPr lang="en-US" sz="1100" dirty="0"/>
              <a:t>Publisher: CongoBooks</a:t>
            </a:r>
          </a:p>
        </p:txBody>
      </p:sp>
      <p:sp>
        <p:nvSpPr>
          <p:cNvPr id="26" name="Rounded Rectangle 25">
            <a:hlinkClick r:id="rId16" action="ppaction://hlinksldjump"/>
            <a:extLst>
              <a:ext uri="{FF2B5EF4-FFF2-40B4-BE49-F238E27FC236}">
                <a16:creationId xmlns:a16="http://schemas.microsoft.com/office/drawing/2014/main" id="{E145130D-F9A8-784D-9C2A-DE5BC35A5627}"/>
              </a:ext>
            </a:extLst>
          </p:cNvPr>
          <p:cNvSpPr/>
          <p:nvPr/>
        </p:nvSpPr>
        <p:spPr>
          <a:xfrm>
            <a:off x="1389152" y="2040855"/>
            <a:ext cx="860989"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Add</a:t>
            </a:r>
          </a:p>
        </p:txBody>
      </p:sp>
      <p:sp>
        <p:nvSpPr>
          <p:cNvPr id="28" name="Cross 27">
            <a:extLst>
              <a:ext uri="{FF2B5EF4-FFF2-40B4-BE49-F238E27FC236}">
                <a16:creationId xmlns:a16="http://schemas.microsoft.com/office/drawing/2014/main" id="{88FBA289-0D80-234C-9581-A633FE0BD63B}"/>
              </a:ext>
            </a:extLst>
          </p:cNvPr>
          <p:cNvSpPr/>
          <p:nvPr/>
        </p:nvSpPr>
        <p:spPr>
          <a:xfrm rot="5400000">
            <a:off x="1489793" y="2101148"/>
            <a:ext cx="126781" cy="124961"/>
          </a:xfrm>
          <a:prstGeom prst="plus">
            <a:avLst>
              <a:gd name="adj" fmla="val 450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704778F-ADB3-B04F-BE5A-838C3407BF7A}"/>
              </a:ext>
            </a:extLst>
          </p:cNvPr>
          <p:cNvSpPr txBox="1"/>
          <p:nvPr/>
        </p:nvSpPr>
        <p:spPr>
          <a:xfrm>
            <a:off x="1074111" y="2491970"/>
            <a:ext cx="1273723" cy="276999"/>
          </a:xfrm>
          <a:prstGeom prst="rect">
            <a:avLst/>
          </a:prstGeom>
          <a:noFill/>
        </p:spPr>
        <p:txBody>
          <a:bodyPr wrap="square" rtlCol="0">
            <a:spAutoFit/>
          </a:bodyPr>
          <a:lstStyle/>
          <a:p>
            <a:r>
              <a:rPr lang="en-US" sz="1200" dirty="0"/>
              <a:t>Description</a:t>
            </a:r>
          </a:p>
        </p:txBody>
      </p:sp>
      <p:cxnSp>
        <p:nvCxnSpPr>
          <p:cNvPr id="30" name="Straight Connector 29">
            <a:extLst>
              <a:ext uri="{FF2B5EF4-FFF2-40B4-BE49-F238E27FC236}">
                <a16:creationId xmlns:a16="http://schemas.microsoft.com/office/drawing/2014/main" id="{D14C119C-C758-D24B-8237-EFBD50273B87}"/>
              </a:ext>
            </a:extLst>
          </p:cNvPr>
          <p:cNvCxnSpPr/>
          <p:nvPr/>
        </p:nvCxnSpPr>
        <p:spPr>
          <a:xfrm>
            <a:off x="1058060" y="4618898"/>
            <a:ext cx="3909542"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D47CD5B-BE5C-214B-B63A-27027B659985}"/>
              </a:ext>
            </a:extLst>
          </p:cNvPr>
          <p:cNvSpPr txBox="1"/>
          <p:nvPr/>
        </p:nvSpPr>
        <p:spPr>
          <a:xfrm>
            <a:off x="1074111" y="4731363"/>
            <a:ext cx="1273723" cy="276999"/>
          </a:xfrm>
          <a:prstGeom prst="rect">
            <a:avLst/>
          </a:prstGeom>
          <a:noFill/>
        </p:spPr>
        <p:txBody>
          <a:bodyPr wrap="square" rtlCol="0">
            <a:spAutoFit/>
          </a:bodyPr>
          <a:lstStyle/>
          <a:p>
            <a:r>
              <a:rPr lang="en-US" sz="1200" dirty="0"/>
              <a:t>Categories</a:t>
            </a:r>
          </a:p>
        </p:txBody>
      </p:sp>
      <p:sp>
        <p:nvSpPr>
          <p:cNvPr id="20" name="TextBox 19">
            <a:extLst>
              <a:ext uri="{FF2B5EF4-FFF2-40B4-BE49-F238E27FC236}">
                <a16:creationId xmlns:a16="http://schemas.microsoft.com/office/drawing/2014/main" id="{178B3994-99BA-0C45-B5EF-365B4034127B}"/>
              </a:ext>
            </a:extLst>
          </p:cNvPr>
          <p:cNvSpPr txBox="1"/>
          <p:nvPr/>
        </p:nvSpPr>
        <p:spPr>
          <a:xfrm>
            <a:off x="1078761" y="4998971"/>
            <a:ext cx="3511149" cy="430887"/>
          </a:xfrm>
          <a:prstGeom prst="rect">
            <a:avLst/>
          </a:prstGeom>
          <a:noFill/>
        </p:spPr>
        <p:txBody>
          <a:bodyPr wrap="square" rtlCol="0">
            <a:spAutoFit/>
          </a:bodyPr>
          <a:lstStyle/>
          <a:p>
            <a:r>
              <a:rPr lang="en-US" sz="1100" dirty="0">
                <a:solidFill>
                  <a:schemeClr val="bg1">
                    <a:lumMod val="50000"/>
                  </a:schemeClr>
                </a:solidFill>
              </a:rPr>
              <a:t>Programming, Coding, Object-Oriented Programming, Data Structures, Algorithms</a:t>
            </a:r>
          </a:p>
        </p:txBody>
      </p:sp>
      <p:sp>
        <p:nvSpPr>
          <p:cNvPr id="29" name="Rounded Rectangle 28">
            <a:extLst>
              <a:ext uri="{FF2B5EF4-FFF2-40B4-BE49-F238E27FC236}">
                <a16:creationId xmlns:a16="http://schemas.microsoft.com/office/drawing/2014/main" id="{BC819C80-DC00-9C47-A8F2-79560A2B2AB1}"/>
              </a:ext>
            </a:extLst>
          </p:cNvPr>
          <p:cNvSpPr/>
          <p:nvPr/>
        </p:nvSpPr>
        <p:spPr>
          <a:xfrm>
            <a:off x="1044679" y="5563960"/>
            <a:ext cx="3913496" cy="376743"/>
          </a:xfrm>
          <a:prstGeom prst="roundRect">
            <a:avLst>
              <a:gd name="adj" fmla="val 3225"/>
            </a:avLst>
          </a:prstGeom>
          <a:solidFill>
            <a:srgbClr val="FFA890"/>
          </a:solidFill>
          <a:ln>
            <a:solidFill>
              <a:srgbClr val="FFA890"/>
            </a:solidFill>
          </a:ln>
          <a:effectLst>
            <a:outerShdw blurRad="342900" dist="50800" dir="5400000" sx="101000" sy="101000" algn="ctr" rotWithShape="0">
              <a:srgbClr val="0ED7B2">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Removed!</a:t>
            </a:r>
          </a:p>
        </p:txBody>
      </p:sp>
      <p:sp>
        <p:nvSpPr>
          <p:cNvPr id="32" name="Oval 31">
            <a:extLst>
              <a:ext uri="{FF2B5EF4-FFF2-40B4-BE49-F238E27FC236}">
                <a16:creationId xmlns:a16="http://schemas.microsoft.com/office/drawing/2014/main" id="{1CF51D3F-551F-CC43-B058-D6D08705F97D}"/>
              </a:ext>
            </a:extLst>
          </p:cNvPr>
          <p:cNvSpPr/>
          <p:nvPr/>
        </p:nvSpPr>
        <p:spPr>
          <a:xfrm>
            <a:off x="1200408" y="1137346"/>
            <a:ext cx="748216" cy="748216"/>
          </a:xfrm>
          <a:prstGeom prst="ellipse">
            <a:avLst/>
          </a:prstGeom>
          <a:solidFill>
            <a:srgbClr val="028D79"/>
          </a:solidFill>
          <a:ln w="34925">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t>
            </a:r>
          </a:p>
        </p:txBody>
      </p:sp>
      <p:sp>
        <p:nvSpPr>
          <p:cNvPr id="33" name="TextBox 32">
            <a:extLst>
              <a:ext uri="{FF2B5EF4-FFF2-40B4-BE49-F238E27FC236}">
                <a16:creationId xmlns:a16="http://schemas.microsoft.com/office/drawing/2014/main" id="{32FF2C06-A8B1-6C44-A3C0-65B49D3E3ED3}"/>
              </a:ext>
            </a:extLst>
          </p:cNvPr>
          <p:cNvSpPr txBox="1"/>
          <p:nvPr/>
        </p:nvSpPr>
        <p:spPr>
          <a:xfrm>
            <a:off x="5647765" y="708911"/>
            <a:ext cx="6042211" cy="1754326"/>
          </a:xfrm>
          <a:prstGeom prst="rect">
            <a:avLst/>
          </a:prstGeom>
          <a:noFill/>
        </p:spPr>
        <p:txBody>
          <a:bodyPr wrap="square" rtlCol="0">
            <a:spAutoFit/>
          </a:bodyPr>
          <a:lstStyle/>
          <a:p>
            <a:r>
              <a:rPr lang="en-US" sz="3600" b="1" dirty="0"/>
              <a:t>Readle Guide – Store Tab</a:t>
            </a:r>
          </a:p>
          <a:p>
            <a:endParaRPr lang="en-US" dirty="0"/>
          </a:p>
          <a:p>
            <a:r>
              <a:rPr lang="en-US" dirty="0"/>
              <a:t>Great! You have successfully removed the book!</a:t>
            </a:r>
          </a:p>
          <a:p>
            <a:endParaRPr lang="en-US" dirty="0"/>
          </a:p>
          <a:p>
            <a:r>
              <a:rPr lang="en-US" dirty="0"/>
              <a:t>Add back the book to proceed with the demonstration!</a:t>
            </a:r>
          </a:p>
        </p:txBody>
      </p:sp>
      <p:pic>
        <p:nvPicPr>
          <p:cNvPr id="34" name="Picture 6">
            <a:extLst>
              <a:ext uri="{FF2B5EF4-FFF2-40B4-BE49-F238E27FC236}">
                <a16:creationId xmlns:a16="http://schemas.microsoft.com/office/drawing/2014/main" id="{72E3B549-EFE4-2445-83C1-2B9B1D1FAAD5}"/>
              </a:ext>
            </a:extLst>
          </p:cNvPr>
          <p:cNvPicPr>
            <a:picLocks noChangeAspect="1" noChangeArrowheads="1"/>
          </p:cNvPicPr>
          <p:nvPr/>
        </p:nvPicPr>
        <p:blipFill>
          <a:blip r:embed="rId17">
            <a:duotone>
              <a:schemeClr val="bg2">
                <a:shade val="45000"/>
                <a:satMod val="135000"/>
              </a:schemeClr>
              <a:prstClr val="white"/>
            </a:duotone>
            <a:extLst>
              <a:ext uri="{BEBA8EAE-BF5A-486C-A8C5-ECC9F3942E4B}">
                <a14:imgProps xmlns:a14="http://schemas.microsoft.com/office/drawing/2010/main">
                  <a14:imgLayer r:embed="rId18">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1939017" y="2134355"/>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hlinkClick r:id="rId19" action="ppaction://hlinksldjump"/>
            <a:extLst>
              <a:ext uri="{FF2B5EF4-FFF2-40B4-BE49-F238E27FC236}">
                <a16:creationId xmlns:a16="http://schemas.microsoft.com/office/drawing/2014/main" id="{C3A5994B-2DAA-8C48-BEA9-BA7C8D700A2F}"/>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36" name="Picture 2" descr="switch button 1 icons">
            <a:extLst>
              <a:ext uri="{FF2B5EF4-FFF2-40B4-BE49-F238E27FC236}">
                <a16:creationId xmlns:a16="http://schemas.microsoft.com/office/drawing/2014/main" id="{3FC95075-1DA3-2E42-9EC9-161AE2793CD1}"/>
              </a:ext>
            </a:extLst>
          </p:cNvPr>
          <p:cNvPicPr>
            <a:picLocks noChangeAspect="1" noChangeArrowheads="1"/>
          </p:cNvPicPr>
          <p:nvPr/>
        </p:nvPicPr>
        <p:blipFill>
          <a:blip r:embed="rId20">
            <a:extLst>
              <a:ext uri="{BEBA8EAE-BF5A-486C-A8C5-ECC9F3942E4B}">
                <a14:imgProps xmlns:a14="http://schemas.microsoft.com/office/drawing/2010/main">
                  <a14:imgLayer r:embed="rId21">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5762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par>
                          <p:cTn id="8" fill="hold">
                            <p:stCondLst>
                              <p:cond delay="1500"/>
                            </p:stCondLst>
                            <p:childTnLst>
                              <p:par>
                                <p:cTn id="9" presetID="10" presetClass="exit" presetSubtype="0" fill="hold" grpId="1" nodeType="afterEffect">
                                  <p:stCondLst>
                                    <p:cond delay="500"/>
                                  </p:stCondLst>
                                  <p:childTnLst>
                                    <p:animEffect transition="out" filter="fade">
                                      <p:cBhvr>
                                        <p:cTn id="10" dur="1000"/>
                                        <p:tgtEl>
                                          <p:spTgt spid="29"/>
                                        </p:tgtEl>
                                      </p:cBhvr>
                                    </p:animEffect>
                                    <p:set>
                                      <p:cBhvr>
                                        <p:cTn id="11" dur="1" fill="hold">
                                          <p:stCondLst>
                                            <p:cond delay="999"/>
                                          </p:stCondLst>
                                        </p:cTn>
                                        <p:tgtEl>
                                          <p:spTgt spid="29"/>
                                        </p:tgtEl>
                                        <p:attrNameLst>
                                          <p:attrName>style.visibility</p:attrName>
                                        </p:attrNameLst>
                                      </p:cBhvr>
                                      <p:to>
                                        <p:strVal val="hidden"/>
                                      </p:to>
                                    </p:se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33">
                                            <p:txEl>
                                              <p:pRg st="2" end="2"/>
                                            </p:txEl>
                                          </p:spTgt>
                                        </p:tgtEl>
                                        <p:attrNameLst>
                                          <p:attrName>style.visibility</p:attrName>
                                        </p:attrNameLst>
                                      </p:cBhvr>
                                      <p:to>
                                        <p:strVal val="visible"/>
                                      </p:to>
                                    </p:set>
                                    <p:animEffect transition="in" filter="fade">
                                      <p:cBhvr>
                                        <p:cTn id="15" dur="1000"/>
                                        <p:tgtEl>
                                          <p:spTgt spid="33">
                                            <p:txEl>
                                              <p:pRg st="2" end="2"/>
                                            </p:txEl>
                                          </p:spTgt>
                                        </p:tgtEl>
                                      </p:cBhvr>
                                    </p:animEffect>
                                  </p:childTnLst>
                                </p:cTn>
                              </p:par>
                            </p:childTnLst>
                          </p:cTn>
                        </p:par>
                        <p:par>
                          <p:cTn id="16" fill="hold">
                            <p:stCondLst>
                              <p:cond delay="4500"/>
                            </p:stCondLst>
                            <p:childTnLst>
                              <p:par>
                                <p:cTn id="17" presetID="10" presetClass="entr" presetSubtype="0" fill="hold" nodeType="afterEffect">
                                  <p:stCondLst>
                                    <p:cond delay="500"/>
                                  </p:stCondLst>
                                  <p:childTnLst>
                                    <p:set>
                                      <p:cBhvr>
                                        <p:cTn id="18" dur="1" fill="hold">
                                          <p:stCondLst>
                                            <p:cond delay="0"/>
                                          </p:stCondLst>
                                        </p:cTn>
                                        <p:tgtEl>
                                          <p:spTgt spid="33">
                                            <p:txEl>
                                              <p:pRg st="4" end="4"/>
                                            </p:txEl>
                                          </p:spTgt>
                                        </p:tgtEl>
                                        <p:attrNameLst>
                                          <p:attrName>style.visibility</p:attrName>
                                        </p:attrNameLst>
                                      </p:cBhvr>
                                      <p:to>
                                        <p:strVal val="visible"/>
                                      </p:to>
                                    </p:set>
                                    <p:animEffect transition="in" filter="fade">
                                      <p:cBhvr>
                                        <p:cTn id="19" dur="1000"/>
                                        <p:tgtEl>
                                          <p:spTgt spid="33">
                                            <p:txEl>
                                              <p:pRg st="4" end="4"/>
                                            </p:txEl>
                                          </p:spTgt>
                                        </p:tgtEl>
                                      </p:cBhvr>
                                    </p:animEffect>
                                  </p:childTnLst>
                                </p:cTn>
                              </p:par>
                            </p:childTnLst>
                          </p:cTn>
                        </p:par>
                        <p:par>
                          <p:cTn id="20" fill="hold">
                            <p:stCondLst>
                              <p:cond delay="6000"/>
                            </p:stCondLst>
                            <p:childTnLst>
                              <p:par>
                                <p:cTn id="21" presetID="10" presetClass="entr" presetSubtype="0" fill="hold" nodeType="afterEffect">
                                  <p:stCondLst>
                                    <p:cond delay="50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mt="50000"/>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FC0681EF-A3C8-514E-9B6E-87F09B6F0911}"/>
              </a:ext>
            </a:extLst>
          </p:cNvPr>
          <p:cNvSpPr/>
          <p:nvPr/>
        </p:nvSpPr>
        <p:spPr>
          <a:xfrm>
            <a:off x="1048435" y="943125"/>
            <a:ext cx="3919167" cy="4994192"/>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1100" dirty="0">
                <a:solidFill>
                  <a:schemeClr val="bg1">
                    <a:lumMod val="50000"/>
                  </a:schemeClr>
                </a:solidFill>
              </a:rPr>
              <a:t>Lorem ipsum </a:t>
            </a:r>
            <a:r>
              <a:rPr lang="en-SG" sz="1100" dirty="0" err="1">
                <a:solidFill>
                  <a:schemeClr val="bg1">
                    <a:lumMod val="50000"/>
                  </a:schemeClr>
                </a:solidFill>
              </a:rPr>
              <a:t>dolor</a:t>
            </a:r>
            <a:r>
              <a:rPr lang="en-SG" sz="1100" dirty="0">
                <a:solidFill>
                  <a:schemeClr val="bg1">
                    <a:lumMod val="50000"/>
                  </a:schemeClr>
                </a:solidFill>
              </a:rPr>
              <a:t> sit </a:t>
            </a:r>
            <a:r>
              <a:rPr lang="en-SG" sz="1100" dirty="0" err="1">
                <a:solidFill>
                  <a:schemeClr val="bg1">
                    <a:lumMod val="50000"/>
                  </a:schemeClr>
                </a:solidFill>
              </a:rPr>
              <a:t>amet</a:t>
            </a:r>
            <a:r>
              <a:rPr lang="en-SG" sz="1100" dirty="0">
                <a:solidFill>
                  <a:schemeClr val="bg1">
                    <a:lumMod val="50000"/>
                  </a:schemeClr>
                </a:solidFill>
              </a:rPr>
              <a:t>, </a:t>
            </a:r>
            <a:r>
              <a:rPr lang="en-SG" sz="1100" dirty="0" err="1">
                <a:solidFill>
                  <a:schemeClr val="bg1">
                    <a:lumMod val="50000"/>
                  </a:schemeClr>
                </a:solidFill>
              </a:rPr>
              <a:t>consectetur</a:t>
            </a:r>
            <a:r>
              <a:rPr lang="en-SG" sz="1100" dirty="0">
                <a:solidFill>
                  <a:schemeClr val="bg1">
                    <a:lumMod val="50000"/>
                  </a:schemeClr>
                </a:solidFill>
              </a:rPr>
              <a:t> </a:t>
            </a:r>
            <a:r>
              <a:rPr lang="en-SG" sz="1100" dirty="0" err="1">
                <a:solidFill>
                  <a:schemeClr val="bg1">
                    <a:lumMod val="50000"/>
                  </a:schemeClr>
                </a:solidFill>
              </a:rPr>
              <a:t>adipiscing</a:t>
            </a:r>
            <a:r>
              <a:rPr lang="en-SG" sz="1100" dirty="0">
                <a:solidFill>
                  <a:schemeClr val="bg1">
                    <a:lumMod val="50000"/>
                  </a:schemeClr>
                </a:solidFill>
              </a:rPr>
              <a:t> </a:t>
            </a:r>
            <a:r>
              <a:rPr lang="en-SG" sz="1100" dirty="0" err="1">
                <a:solidFill>
                  <a:schemeClr val="bg1">
                    <a:lumMod val="50000"/>
                  </a:schemeClr>
                </a:solidFill>
              </a:rPr>
              <a:t>elit</a:t>
            </a:r>
            <a:r>
              <a:rPr lang="en-SG" sz="1100" dirty="0">
                <a:solidFill>
                  <a:schemeClr val="bg1">
                    <a:lumMod val="50000"/>
                  </a:schemeClr>
                </a:solidFill>
              </a:rPr>
              <a:t>, </a:t>
            </a:r>
            <a:r>
              <a:rPr lang="en-SG" sz="1100" dirty="0" err="1">
                <a:solidFill>
                  <a:schemeClr val="bg1">
                    <a:lumMod val="50000"/>
                  </a:schemeClr>
                </a:solidFill>
              </a:rPr>
              <a:t>sed</a:t>
            </a:r>
            <a:r>
              <a:rPr lang="en-SG" sz="1100" dirty="0">
                <a:solidFill>
                  <a:schemeClr val="bg1">
                    <a:lumMod val="50000"/>
                  </a:schemeClr>
                </a:solidFill>
              </a:rPr>
              <a:t> do </a:t>
            </a:r>
            <a:r>
              <a:rPr lang="en-SG" sz="1100" dirty="0" err="1">
                <a:solidFill>
                  <a:schemeClr val="bg1">
                    <a:lumMod val="50000"/>
                  </a:schemeClr>
                </a:solidFill>
              </a:rPr>
              <a:t>eiusmod</a:t>
            </a:r>
            <a:r>
              <a:rPr lang="en-SG" sz="1100" dirty="0">
                <a:solidFill>
                  <a:schemeClr val="bg1">
                    <a:lumMod val="50000"/>
                  </a:schemeClr>
                </a:solidFill>
              </a:rPr>
              <a:t> </a:t>
            </a:r>
            <a:r>
              <a:rPr lang="en-SG" sz="1100" dirty="0" err="1">
                <a:solidFill>
                  <a:schemeClr val="bg1">
                    <a:lumMod val="50000"/>
                  </a:schemeClr>
                </a:solidFill>
              </a:rPr>
              <a:t>tempor</a:t>
            </a:r>
            <a:r>
              <a:rPr lang="en-SG" sz="1100" dirty="0">
                <a:solidFill>
                  <a:schemeClr val="bg1">
                    <a:lumMod val="50000"/>
                  </a:schemeClr>
                </a:solidFill>
              </a:rPr>
              <a:t> </a:t>
            </a:r>
            <a:r>
              <a:rPr lang="en-SG" sz="1100" dirty="0" err="1">
                <a:solidFill>
                  <a:schemeClr val="bg1">
                    <a:lumMod val="50000"/>
                  </a:schemeClr>
                </a:solidFill>
              </a:rPr>
              <a:t>incididunt</a:t>
            </a:r>
            <a:r>
              <a:rPr lang="en-SG" sz="1100" dirty="0">
                <a:solidFill>
                  <a:schemeClr val="bg1">
                    <a:lumMod val="50000"/>
                  </a:schemeClr>
                </a:solidFill>
              </a:rPr>
              <a:t> </a:t>
            </a:r>
            <a:r>
              <a:rPr lang="en-SG" sz="1100" dirty="0" err="1">
                <a:solidFill>
                  <a:schemeClr val="bg1">
                    <a:lumMod val="50000"/>
                  </a:schemeClr>
                </a:solidFill>
              </a:rPr>
              <a:t>ut</a:t>
            </a:r>
            <a:r>
              <a:rPr lang="en-SG" sz="1100" dirty="0">
                <a:solidFill>
                  <a:schemeClr val="bg1">
                    <a:lumMod val="50000"/>
                  </a:schemeClr>
                </a:solidFill>
              </a:rPr>
              <a:t> </a:t>
            </a:r>
            <a:r>
              <a:rPr lang="en-SG" sz="1100" dirty="0" err="1">
                <a:solidFill>
                  <a:schemeClr val="bg1">
                    <a:lumMod val="50000"/>
                  </a:schemeClr>
                </a:solidFill>
              </a:rPr>
              <a:t>labore</a:t>
            </a:r>
            <a:r>
              <a:rPr lang="en-SG" sz="1100" dirty="0">
                <a:solidFill>
                  <a:schemeClr val="bg1">
                    <a:lumMod val="50000"/>
                  </a:schemeClr>
                </a:solidFill>
              </a:rPr>
              <a:t> et dolore magna </a:t>
            </a:r>
            <a:r>
              <a:rPr lang="en-SG" sz="1100" dirty="0" err="1">
                <a:solidFill>
                  <a:schemeClr val="bg1">
                    <a:lumMod val="50000"/>
                  </a:schemeClr>
                </a:solidFill>
              </a:rPr>
              <a:t>aliqua</a:t>
            </a:r>
            <a:r>
              <a:rPr lang="en-SG" sz="1100" dirty="0">
                <a:solidFill>
                  <a:schemeClr val="bg1">
                    <a:lumMod val="50000"/>
                  </a:schemeClr>
                </a:solidFill>
              </a:rPr>
              <a:t>. Ut </a:t>
            </a:r>
            <a:r>
              <a:rPr lang="en-SG" sz="1100" dirty="0" err="1">
                <a:solidFill>
                  <a:schemeClr val="bg1">
                    <a:lumMod val="50000"/>
                  </a:schemeClr>
                </a:solidFill>
              </a:rPr>
              <a:t>enim</a:t>
            </a:r>
            <a:r>
              <a:rPr lang="en-SG" sz="1100" dirty="0">
                <a:solidFill>
                  <a:schemeClr val="bg1">
                    <a:lumMod val="50000"/>
                  </a:schemeClr>
                </a:solidFill>
              </a:rPr>
              <a:t> ad minim </a:t>
            </a:r>
            <a:r>
              <a:rPr lang="en-SG" sz="1100" dirty="0" err="1">
                <a:solidFill>
                  <a:schemeClr val="bg1">
                    <a:lumMod val="50000"/>
                  </a:schemeClr>
                </a:solidFill>
              </a:rPr>
              <a:t>veniam</a:t>
            </a:r>
            <a:r>
              <a:rPr lang="en-SG" sz="1100" dirty="0">
                <a:solidFill>
                  <a:schemeClr val="bg1">
                    <a:lumMod val="50000"/>
                  </a:schemeClr>
                </a:solidFill>
              </a:rPr>
              <a:t>, </a:t>
            </a:r>
            <a:r>
              <a:rPr lang="en-SG" sz="1100" dirty="0" err="1">
                <a:solidFill>
                  <a:schemeClr val="bg1">
                    <a:lumMod val="50000"/>
                  </a:schemeClr>
                </a:solidFill>
              </a:rPr>
              <a:t>quis</a:t>
            </a:r>
            <a:r>
              <a:rPr lang="en-SG" sz="1100" dirty="0">
                <a:solidFill>
                  <a:schemeClr val="bg1">
                    <a:lumMod val="50000"/>
                  </a:schemeClr>
                </a:solidFill>
              </a:rPr>
              <a:t> </a:t>
            </a:r>
            <a:r>
              <a:rPr lang="en-SG" sz="1100" dirty="0" err="1">
                <a:solidFill>
                  <a:schemeClr val="bg1">
                    <a:lumMod val="50000"/>
                  </a:schemeClr>
                </a:solidFill>
              </a:rPr>
              <a:t>nostrud</a:t>
            </a:r>
            <a:r>
              <a:rPr lang="en-SG" sz="1100" dirty="0">
                <a:solidFill>
                  <a:schemeClr val="bg1">
                    <a:lumMod val="50000"/>
                  </a:schemeClr>
                </a:solidFill>
              </a:rPr>
              <a:t> exercitation </a:t>
            </a:r>
            <a:r>
              <a:rPr lang="en-SG" sz="1100" dirty="0" err="1">
                <a:solidFill>
                  <a:schemeClr val="bg1">
                    <a:lumMod val="50000"/>
                  </a:schemeClr>
                </a:solidFill>
              </a:rPr>
              <a:t>ullamco</a:t>
            </a:r>
            <a:r>
              <a:rPr lang="en-SG" sz="1100" dirty="0">
                <a:solidFill>
                  <a:schemeClr val="bg1">
                    <a:lumMod val="50000"/>
                  </a:schemeClr>
                </a:solidFill>
              </a:rPr>
              <a:t> </a:t>
            </a:r>
            <a:r>
              <a:rPr lang="en-SG" sz="1100" dirty="0" err="1">
                <a:solidFill>
                  <a:schemeClr val="bg1">
                    <a:lumMod val="50000"/>
                  </a:schemeClr>
                </a:solidFill>
              </a:rPr>
              <a:t>laboris</a:t>
            </a:r>
            <a:r>
              <a:rPr lang="en-SG" sz="1100" dirty="0">
                <a:solidFill>
                  <a:schemeClr val="bg1">
                    <a:lumMod val="50000"/>
                  </a:schemeClr>
                </a:solidFill>
              </a:rPr>
              <a:t> nisi </a:t>
            </a:r>
            <a:r>
              <a:rPr lang="en-SG" sz="1100" dirty="0" err="1">
                <a:solidFill>
                  <a:schemeClr val="bg1">
                    <a:lumMod val="50000"/>
                  </a:schemeClr>
                </a:solidFill>
              </a:rPr>
              <a:t>ut</a:t>
            </a:r>
            <a:r>
              <a:rPr lang="en-SG" sz="1100" dirty="0">
                <a:solidFill>
                  <a:schemeClr val="bg1">
                    <a:lumMod val="50000"/>
                  </a:schemeClr>
                </a:solidFill>
              </a:rPr>
              <a:t> </a:t>
            </a:r>
            <a:r>
              <a:rPr lang="en-SG" sz="1100" dirty="0" err="1">
                <a:solidFill>
                  <a:schemeClr val="bg1">
                    <a:lumMod val="50000"/>
                  </a:schemeClr>
                </a:solidFill>
              </a:rPr>
              <a:t>aliquip</a:t>
            </a:r>
            <a:r>
              <a:rPr lang="en-SG" sz="1100" dirty="0">
                <a:solidFill>
                  <a:schemeClr val="bg1">
                    <a:lumMod val="50000"/>
                  </a:schemeClr>
                </a:solidFill>
              </a:rPr>
              <a:t> ex </a:t>
            </a:r>
            <a:r>
              <a:rPr lang="en-SG" sz="1100" dirty="0" err="1">
                <a:solidFill>
                  <a:schemeClr val="bg1">
                    <a:lumMod val="50000"/>
                  </a:schemeClr>
                </a:solidFill>
              </a:rPr>
              <a:t>ea</a:t>
            </a:r>
            <a:r>
              <a:rPr lang="en-SG" sz="1100" dirty="0">
                <a:solidFill>
                  <a:schemeClr val="bg1">
                    <a:lumMod val="50000"/>
                  </a:schemeClr>
                </a:solidFill>
              </a:rPr>
              <a:t> </a:t>
            </a:r>
            <a:r>
              <a:rPr lang="en-SG" sz="1100" dirty="0" err="1">
                <a:solidFill>
                  <a:schemeClr val="bg1">
                    <a:lumMod val="50000"/>
                  </a:schemeClr>
                </a:solidFill>
              </a:rPr>
              <a:t>commodo</a:t>
            </a:r>
            <a:r>
              <a:rPr lang="en-SG" sz="1100" dirty="0">
                <a:solidFill>
                  <a:schemeClr val="bg1">
                    <a:lumMod val="50000"/>
                  </a:schemeClr>
                </a:solidFill>
              </a:rPr>
              <a:t> </a:t>
            </a:r>
            <a:r>
              <a:rPr lang="en-SG" sz="1100" dirty="0" err="1">
                <a:solidFill>
                  <a:schemeClr val="bg1">
                    <a:lumMod val="50000"/>
                  </a:schemeClr>
                </a:solidFill>
              </a:rPr>
              <a:t>consequat</a:t>
            </a:r>
            <a:r>
              <a:rPr lang="en-SG" sz="1100" dirty="0">
                <a:solidFill>
                  <a:schemeClr val="bg1">
                    <a:lumMod val="50000"/>
                  </a:schemeClr>
                </a:solidFill>
              </a:rPr>
              <a:t>. Duis </a:t>
            </a:r>
            <a:r>
              <a:rPr lang="en-SG" sz="1100" dirty="0" err="1">
                <a:solidFill>
                  <a:schemeClr val="bg1">
                    <a:lumMod val="50000"/>
                  </a:schemeClr>
                </a:solidFill>
              </a:rPr>
              <a:t>aute</a:t>
            </a:r>
            <a:r>
              <a:rPr lang="en-SG" sz="1100" dirty="0">
                <a:solidFill>
                  <a:schemeClr val="bg1">
                    <a:lumMod val="50000"/>
                  </a:schemeClr>
                </a:solidFill>
              </a:rPr>
              <a:t> </a:t>
            </a:r>
            <a:r>
              <a:rPr lang="en-SG" sz="1100" dirty="0" err="1">
                <a:solidFill>
                  <a:schemeClr val="bg1">
                    <a:lumMod val="50000"/>
                  </a:schemeClr>
                </a:solidFill>
              </a:rPr>
              <a:t>irure</a:t>
            </a:r>
            <a:r>
              <a:rPr lang="en-SG" sz="1100" dirty="0">
                <a:solidFill>
                  <a:schemeClr val="bg1">
                    <a:lumMod val="50000"/>
                  </a:schemeClr>
                </a:solidFill>
              </a:rPr>
              <a:t> </a:t>
            </a:r>
            <a:r>
              <a:rPr lang="en-SG" sz="1100" dirty="0" err="1">
                <a:solidFill>
                  <a:schemeClr val="bg1">
                    <a:lumMod val="50000"/>
                  </a:schemeClr>
                </a:solidFill>
              </a:rPr>
              <a:t>dolor</a:t>
            </a:r>
            <a:r>
              <a:rPr lang="en-SG" sz="1100" dirty="0">
                <a:solidFill>
                  <a:schemeClr val="bg1">
                    <a:lumMod val="50000"/>
                  </a:schemeClr>
                </a:solidFill>
              </a:rPr>
              <a:t> in </a:t>
            </a:r>
            <a:r>
              <a:rPr lang="en-SG" sz="1100" dirty="0" err="1">
                <a:solidFill>
                  <a:schemeClr val="bg1">
                    <a:lumMod val="50000"/>
                  </a:schemeClr>
                </a:solidFill>
              </a:rPr>
              <a:t>reprehenderit</a:t>
            </a:r>
            <a:r>
              <a:rPr lang="en-SG" sz="1100" dirty="0">
                <a:solidFill>
                  <a:schemeClr val="bg1">
                    <a:lumMod val="50000"/>
                  </a:schemeClr>
                </a:solidFill>
              </a:rPr>
              <a:t> in </a:t>
            </a:r>
            <a:r>
              <a:rPr lang="en-SG" sz="1100" dirty="0" err="1">
                <a:solidFill>
                  <a:schemeClr val="bg1">
                    <a:lumMod val="50000"/>
                  </a:schemeClr>
                </a:solidFill>
              </a:rPr>
              <a:t>voluptate</a:t>
            </a:r>
            <a:r>
              <a:rPr lang="en-SG" sz="1100" dirty="0">
                <a:solidFill>
                  <a:schemeClr val="bg1">
                    <a:lumMod val="50000"/>
                  </a:schemeClr>
                </a:solidFill>
              </a:rPr>
              <a:t> </a:t>
            </a:r>
            <a:r>
              <a:rPr lang="en-SG" sz="1100" dirty="0" err="1">
                <a:solidFill>
                  <a:schemeClr val="bg1">
                    <a:lumMod val="50000"/>
                  </a:schemeClr>
                </a:solidFill>
              </a:rPr>
              <a:t>velit</a:t>
            </a:r>
            <a:r>
              <a:rPr lang="en-SG" sz="1100" dirty="0">
                <a:solidFill>
                  <a:schemeClr val="bg1">
                    <a:lumMod val="50000"/>
                  </a:schemeClr>
                </a:solidFill>
              </a:rPr>
              <a:t> </a:t>
            </a:r>
            <a:r>
              <a:rPr lang="en-SG" sz="1100" dirty="0" err="1">
                <a:solidFill>
                  <a:schemeClr val="bg1">
                    <a:lumMod val="50000"/>
                  </a:schemeClr>
                </a:solidFill>
              </a:rPr>
              <a:t>esse</a:t>
            </a:r>
            <a:r>
              <a:rPr lang="en-SG" sz="1100" dirty="0">
                <a:solidFill>
                  <a:schemeClr val="bg1">
                    <a:lumMod val="50000"/>
                  </a:schemeClr>
                </a:solidFill>
              </a:rPr>
              <a:t> </a:t>
            </a:r>
            <a:r>
              <a:rPr lang="en-SG" sz="1100" dirty="0" err="1">
                <a:solidFill>
                  <a:schemeClr val="bg1">
                    <a:lumMod val="50000"/>
                  </a:schemeClr>
                </a:solidFill>
              </a:rPr>
              <a:t>cillum</a:t>
            </a:r>
            <a:r>
              <a:rPr lang="en-SG" sz="1100" dirty="0">
                <a:solidFill>
                  <a:schemeClr val="bg1">
                    <a:lumMod val="50000"/>
                  </a:schemeClr>
                </a:solidFill>
              </a:rPr>
              <a:t> dolore </a:t>
            </a:r>
            <a:r>
              <a:rPr lang="en-SG" sz="1100" dirty="0" err="1">
                <a:solidFill>
                  <a:schemeClr val="bg1">
                    <a:lumMod val="50000"/>
                  </a:schemeClr>
                </a:solidFill>
              </a:rPr>
              <a:t>eu</a:t>
            </a:r>
            <a:r>
              <a:rPr lang="en-SG" sz="1100" dirty="0">
                <a:solidFill>
                  <a:schemeClr val="bg1">
                    <a:lumMod val="50000"/>
                  </a:schemeClr>
                </a:solidFill>
              </a:rPr>
              <a:t> </a:t>
            </a:r>
            <a:r>
              <a:rPr lang="en-SG" sz="1100" dirty="0" err="1">
                <a:solidFill>
                  <a:schemeClr val="bg1">
                    <a:lumMod val="50000"/>
                  </a:schemeClr>
                </a:solidFill>
              </a:rPr>
              <a:t>fugiat</a:t>
            </a:r>
            <a:r>
              <a:rPr lang="en-SG" sz="1100" dirty="0">
                <a:solidFill>
                  <a:schemeClr val="bg1">
                    <a:lumMod val="50000"/>
                  </a:schemeClr>
                </a:solidFill>
              </a:rPr>
              <a:t> </a:t>
            </a:r>
            <a:r>
              <a:rPr lang="en-SG" sz="1100" dirty="0" err="1">
                <a:solidFill>
                  <a:schemeClr val="bg1">
                    <a:lumMod val="50000"/>
                  </a:schemeClr>
                </a:solidFill>
              </a:rPr>
              <a:t>nulla</a:t>
            </a:r>
            <a:r>
              <a:rPr lang="en-SG" sz="1100" dirty="0">
                <a:solidFill>
                  <a:schemeClr val="bg1">
                    <a:lumMod val="50000"/>
                  </a:schemeClr>
                </a:solidFill>
              </a:rPr>
              <a:t> </a:t>
            </a:r>
            <a:r>
              <a:rPr lang="en-SG" sz="1100" dirty="0" err="1">
                <a:solidFill>
                  <a:schemeClr val="bg1">
                    <a:lumMod val="50000"/>
                  </a:schemeClr>
                </a:solidFill>
              </a:rPr>
              <a:t>pariatur</a:t>
            </a:r>
            <a:r>
              <a:rPr lang="en-SG" sz="1100" dirty="0">
                <a:solidFill>
                  <a:schemeClr val="bg1">
                    <a:lumMod val="50000"/>
                  </a:schemeClr>
                </a:solidFill>
              </a:rPr>
              <a:t>. </a:t>
            </a:r>
            <a:r>
              <a:rPr lang="en-SG" sz="1100" dirty="0" err="1">
                <a:solidFill>
                  <a:schemeClr val="bg1">
                    <a:lumMod val="50000"/>
                  </a:schemeClr>
                </a:solidFill>
              </a:rPr>
              <a:t>Excepteur</a:t>
            </a:r>
            <a:r>
              <a:rPr lang="en-SG" sz="1100" dirty="0">
                <a:solidFill>
                  <a:schemeClr val="bg1">
                    <a:lumMod val="50000"/>
                  </a:schemeClr>
                </a:solidFill>
              </a:rPr>
              <a:t> </a:t>
            </a:r>
            <a:r>
              <a:rPr lang="en-SG" sz="1100" dirty="0" err="1">
                <a:solidFill>
                  <a:schemeClr val="bg1">
                    <a:lumMod val="50000"/>
                  </a:schemeClr>
                </a:solidFill>
              </a:rPr>
              <a:t>sint</a:t>
            </a:r>
            <a:r>
              <a:rPr lang="en-SG" sz="1100" dirty="0">
                <a:solidFill>
                  <a:schemeClr val="bg1">
                    <a:lumMod val="50000"/>
                  </a:schemeClr>
                </a:solidFill>
              </a:rPr>
              <a:t> </a:t>
            </a:r>
            <a:r>
              <a:rPr lang="en-SG" sz="1100" dirty="0" err="1">
                <a:solidFill>
                  <a:schemeClr val="bg1">
                    <a:lumMod val="50000"/>
                  </a:schemeClr>
                </a:solidFill>
              </a:rPr>
              <a:t>occaecat</a:t>
            </a:r>
            <a:r>
              <a:rPr lang="en-SG" sz="1100" dirty="0">
                <a:solidFill>
                  <a:schemeClr val="bg1">
                    <a:lumMod val="50000"/>
                  </a:schemeClr>
                </a:solidFill>
              </a:rPr>
              <a:t> </a:t>
            </a:r>
            <a:r>
              <a:rPr lang="en-SG" sz="1100" dirty="0" err="1">
                <a:solidFill>
                  <a:schemeClr val="bg1">
                    <a:lumMod val="50000"/>
                  </a:schemeClr>
                </a:solidFill>
              </a:rPr>
              <a:t>cupidatat</a:t>
            </a:r>
            <a:r>
              <a:rPr lang="en-SG" sz="1100" dirty="0">
                <a:solidFill>
                  <a:schemeClr val="bg1">
                    <a:lumMod val="50000"/>
                  </a:schemeClr>
                </a:solidFill>
              </a:rPr>
              <a:t> non </a:t>
            </a:r>
            <a:r>
              <a:rPr lang="en-SG" sz="1100" dirty="0" err="1">
                <a:solidFill>
                  <a:schemeClr val="bg1">
                    <a:lumMod val="50000"/>
                  </a:schemeClr>
                </a:solidFill>
              </a:rPr>
              <a:t>proident</a:t>
            </a:r>
            <a:r>
              <a:rPr lang="en-SG" sz="1100" dirty="0">
                <a:solidFill>
                  <a:schemeClr val="bg1">
                    <a:lumMod val="50000"/>
                  </a:schemeClr>
                </a:solidFill>
              </a:rPr>
              <a:t>, sunt in culpa qui </a:t>
            </a:r>
            <a:r>
              <a:rPr lang="en-SG" sz="1100" dirty="0" err="1">
                <a:solidFill>
                  <a:schemeClr val="bg1">
                    <a:lumMod val="50000"/>
                  </a:schemeClr>
                </a:solidFill>
              </a:rPr>
              <a:t>officia</a:t>
            </a:r>
            <a:r>
              <a:rPr lang="en-SG" sz="1100" dirty="0">
                <a:solidFill>
                  <a:schemeClr val="bg1">
                    <a:lumMod val="50000"/>
                  </a:schemeClr>
                </a:solidFill>
              </a:rPr>
              <a:t> </a:t>
            </a:r>
            <a:r>
              <a:rPr lang="en-SG" sz="1100" dirty="0" err="1">
                <a:solidFill>
                  <a:schemeClr val="bg1">
                    <a:lumMod val="50000"/>
                  </a:schemeClr>
                </a:solidFill>
              </a:rPr>
              <a:t>deserunt</a:t>
            </a:r>
            <a:r>
              <a:rPr lang="en-SG" sz="1100" dirty="0">
                <a:solidFill>
                  <a:schemeClr val="bg1">
                    <a:lumMod val="50000"/>
                  </a:schemeClr>
                </a:solidFill>
              </a:rPr>
              <a:t> </a:t>
            </a:r>
            <a:r>
              <a:rPr lang="en-SG" sz="1100" dirty="0" err="1">
                <a:solidFill>
                  <a:schemeClr val="bg1">
                    <a:lumMod val="50000"/>
                  </a:schemeClr>
                </a:solidFill>
              </a:rPr>
              <a:t>mollit</a:t>
            </a:r>
            <a:r>
              <a:rPr lang="en-SG" sz="1100" dirty="0">
                <a:solidFill>
                  <a:schemeClr val="bg1">
                    <a:lumMod val="50000"/>
                  </a:schemeClr>
                </a:solidFill>
              </a:rPr>
              <a:t> </a:t>
            </a:r>
            <a:r>
              <a:rPr lang="en-SG" sz="1100" dirty="0" err="1">
                <a:solidFill>
                  <a:schemeClr val="bg1">
                    <a:lumMod val="50000"/>
                  </a:schemeClr>
                </a:solidFill>
              </a:rPr>
              <a:t>anim</a:t>
            </a:r>
            <a:r>
              <a:rPr lang="en-SG" sz="1100" dirty="0">
                <a:solidFill>
                  <a:schemeClr val="bg1">
                    <a:lumMod val="50000"/>
                  </a:schemeClr>
                </a:solidFill>
              </a:rPr>
              <a:t> id est.</a:t>
            </a:r>
            <a:endParaRPr lang="en-US" sz="1100" dirty="0">
              <a:solidFill>
                <a:schemeClr val="bg1">
                  <a:lumMod val="50000"/>
                </a:schemeClr>
              </a:solidFill>
            </a:endParaRPr>
          </a:p>
        </p:txBody>
      </p:sp>
      <p:sp>
        <p:nvSpPr>
          <p:cNvPr id="19" name="Cross 18">
            <a:extLst>
              <a:ext uri="{FF2B5EF4-FFF2-40B4-BE49-F238E27FC236}">
                <a16:creationId xmlns:a16="http://schemas.microsoft.com/office/drawing/2014/main" id="{93D4C7DF-CA95-CF48-879B-9037557620E1}"/>
              </a:ext>
            </a:extLst>
          </p:cNvPr>
          <p:cNvSpPr/>
          <p:nvPr/>
        </p:nvSpPr>
        <p:spPr>
          <a:xfrm rot="2743405">
            <a:off x="4712650" y="107119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FB2BF2D-05C2-1149-94BB-95B809AF7DEB}"/>
              </a:ext>
            </a:extLst>
          </p:cNvPr>
          <p:cNvCxnSpPr/>
          <p:nvPr/>
        </p:nvCxnSpPr>
        <p:spPr>
          <a:xfrm>
            <a:off x="1048435" y="2386687"/>
            <a:ext cx="3909542"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9333EDB-603B-AB42-9668-F366DDD1EADA}"/>
              </a:ext>
            </a:extLst>
          </p:cNvPr>
          <p:cNvSpPr txBox="1"/>
          <p:nvPr/>
        </p:nvSpPr>
        <p:spPr>
          <a:xfrm>
            <a:off x="2052522" y="1076016"/>
            <a:ext cx="2110632" cy="846386"/>
          </a:xfrm>
          <a:prstGeom prst="rect">
            <a:avLst/>
          </a:prstGeom>
          <a:noFill/>
        </p:spPr>
        <p:txBody>
          <a:bodyPr wrap="square" rtlCol="0">
            <a:spAutoFit/>
          </a:bodyPr>
          <a:lstStyle/>
          <a:p>
            <a:r>
              <a:rPr lang="en-US" sz="1600" dirty="0"/>
              <a:t>Introduction to C++</a:t>
            </a:r>
            <a:br>
              <a:rPr lang="en-US" sz="1600" dirty="0"/>
            </a:br>
            <a:br>
              <a:rPr lang="en-US" sz="1100" dirty="0"/>
            </a:br>
            <a:r>
              <a:rPr lang="en-US" sz="1100" dirty="0"/>
              <a:t>Author: Ernest Ang</a:t>
            </a:r>
            <a:br>
              <a:rPr lang="en-US" sz="1100" dirty="0"/>
            </a:br>
            <a:r>
              <a:rPr lang="en-US" sz="1100" dirty="0"/>
              <a:t>Publisher: CongoBooks</a:t>
            </a:r>
          </a:p>
        </p:txBody>
      </p:sp>
      <p:sp>
        <p:nvSpPr>
          <p:cNvPr id="26" name="Rounded Rectangle 25">
            <a:extLst>
              <a:ext uri="{FF2B5EF4-FFF2-40B4-BE49-F238E27FC236}">
                <a16:creationId xmlns:a16="http://schemas.microsoft.com/office/drawing/2014/main" id="{E145130D-F9A8-784D-9C2A-DE5BC35A5627}"/>
              </a:ext>
            </a:extLst>
          </p:cNvPr>
          <p:cNvSpPr/>
          <p:nvPr/>
        </p:nvSpPr>
        <p:spPr>
          <a:xfrm>
            <a:off x="1389152" y="2040855"/>
            <a:ext cx="860989" cy="245999"/>
          </a:xfrm>
          <a:prstGeom prst="roundRect">
            <a:avLst/>
          </a:prstGeom>
          <a:solidFill>
            <a:srgbClr val="FFA89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Remove</a:t>
            </a:r>
          </a:p>
        </p:txBody>
      </p:sp>
      <p:sp>
        <p:nvSpPr>
          <p:cNvPr id="28" name="Cross 27">
            <a:extLst>
              <a:ext uri="{FF2B5EF4-FFF2-40B4-BE49-F238E27FC236}">
                <a16:creationId xmlns:a16="http://schemas.microsoft.com/office/drawing/2014/main" id="{88FBA289-0D80-234C-9581-A633FE0BD63B}"/>
              </a:ext>
            </a:extLst>
          </p:cNvPr>
          <p:cNvSpPr/>
          <p:nvPr/>
        </p:nvSpPr>
        <p:spPr>
          <a:xfrm rot="13463039">
            <a:off x="1489793" y="2101148"/>
            <a:ext cx="126781" cy="124961"/>
          </a:xfrm>
          <a:prstGeom prst="plus">
            <a:avLst>
              <a:gd name="adj" fmla="val 450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704778F-ADB3-B04F-BE5A-838C3407BF7A}"/>
              </a:ext>
            </a:extLst>
          </p:cNvPr>
          <p:cNvSpPr txBox="1"/>
          <p:nvPr/>
        </p:nvSpPr>
        <p:spPr>
          <a:xfrm>
            <a:off x="1074111" y="2491970"/>
            <a:ext cx="1273723" cy="276999"/>
          </a:xfrm>
          <a:prstGeom prst="rect">
            <a:avLst/>
          </a:prstGeom>
          <a:noFill/>
        </p:spPr>
        <p:txBody>
          <a:bodyPr wrap="square" rtlCol="0">
            <a:spAutoFit/>
          </a:bodyPr>
          <a:lstStyle/>
          <a:p>
            <a:r>
              <a:rPr lang="en-US" sz="1200" dirty="0"/>
              <a:t>Description</a:t>
            </a:r>
          </a:p>
        </p:txBody>
      </p:sp>
      <p:cxnSp>
        <p:nvCxnSpPr>
          <p:cNvPr id="30" name="Straight Connector 29">
            <a:extLst>
              <a:ext uri="{FF2B5EF4-FFF2-40B4-BE49-F238E27FC236}">
                <a16:creationId xmlns:a16="http://schemas.microsoft.com/office/drawing/2014/main" id="{D14C119C-C758-D24B-8237-EFBD50273B87}"/>
              </a:ext>
            </a:extLst>
          </p:cNvPr>
          <p:cNvCxnSpPr/>
          <p:nvPr/>
        </p:nvCxnSpPr>
        <p:spPr>
          <a:xfrm>
            <a:off x="1058060" y="4618898"/>
            <a:ext cx="3909542"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D47CD5B-BE5C-214B-B63A-27027B659985}"/>
              </a:ext>
            </a:extLst>
          </p:cNvPr>
          <p:cNvSpPr txBox="1"/>
          <p:nvPr/>
        </p:nvSpPr>
        <p:spPr>
          <a:xfrm>
            <a:off x="1074111" y="4731363"/>
            <a:ext cx="1273723" cy="276999"/>
          </a:xfrm>
          <a:prstGeom prst="rect">
            <a:avLst/>
          </a:prstGeom>
          <a:noFill/>
        </p:spPr>
        <p:txBody>
          <a:bodyPr wrap="square" rtlCol="0">
            <a:spAutoFit/>
          </a:bodyPr>
          <a:lstStyle/>
          <a:p>
            <a:r>
              <a:rPr lang="en-US" sz="1200" dirty="0"/>
              <a:t>Categories</a:t>
            </a:r>
          </a:p>
        </p:txBody>
      </p:sp>
      <p:sp>
        <p:nvSpPr>
          <p:cNvPr id="20" name="TextBox 19">
            <a:extLst>
              <a:ext uri="{FF2B5EF4-FFF2-40B4-BE49-F238E27FC236}">
                <a16:creationId xmlns:a16="http://schemas.microsoft.com/office/drawing/2014/main" id="{178B3994-99BA-0C45-B5EF-365B4034127B}"/>
              </a:ext>
            </a:extLst>
          </p:cNvPr>
          <p:cNvSpPr txBox="1"/>
          <p:nvPr/>
        </p:nvSpPr>
        <p:spPr>
          <a:xfrm>
            <a:off x="1078761" y="4998971"/>
            <a:ext cx="3511149" cy="430887"/>
          </a:xfrm>
          <a:prstGeom prst="rect">
            <a:avLst/>
          </a:prstGeom>
          <a:noFill/>
        </p:spPr>
        <p:txBody>
          <a:bodyPr wrap="square" rtlCol="0">
            <a:spAutoFit/>
          </a:bodyPr>
          <a:lstStyle/>
          <a:p>
            <a:r>
              <a:rPr lang="en-US" sz="1100" dirty="0">
                <a:solidFill>
                  <a:schemeClr val="bg1">
                    <a:lumMod val="50000"/>
                  </a:schemeClr>
                </a:solidFill>
              </a:rPr>
              <a:t>Programming, Coding, Object-Oriented Programming, Data Structures, Algorithms</a:t>
            </a:r>
          </a:p>
        </p:txBody>
      </p:sp>
      <p:sp>
        <p:nvSpPr>
          <p:cNvPr id="29" name="Rounded Rectangle 28">
            <a:extLst>
              <a:ext uri="{FF2B5EF4-FFF2-40B4-BE49-F238E27FC236}">
                <a16:creationId xmlns:a16="http://schemas.microsoft.com/office/drawing/2014/main" id="{696A5FA6-9202-A64B-A4D2-FE532C9C2535}"/>
              </a:ext>
            </a:extLst>
          </p:cNvPr>
          <p:cNvSpPr/>
          <p:nvPr/>
        </p:nvSpPr>
        <p:spPr>
          <a:xfrm>
            <a:off x="1044679" y="5563960"/>
            <a:ext cx="3913496" cy="376743"/>
          </a:xfrm>
          <a:prstGeom prst="roundRect">
            <a:avLst>
              <a:gd name="adj" fmla="val 3225"/>
            </a:avLst>
          </a:prstGeom>
          <a:solidFill>
            <a:srgbClr val="0ED7B2"/>
          </a:solidFill>
          <a:ln>
            <a:solidFill>
              <a:srgbClr val="0ED7B2"/>
            </a:solidFill>
          </a:ln>
          <a:effectLst>
            <a:outerShdw blurRad="342900" dist="50800" dir="5400000" sx="101000" sy="101000" algn="ctr" rotWithShape="0">
              <a:srgbClr val="0ED7B2">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Added!</a:t>
            </a:r>
          </a:p>
        </p:txBody>
      </p:sp>
      <p:sp>
        <p:nvSpPr>
          <p:cNvPr id="32" name="Oval 31">
            <a:extLst>
              <a:ext uri="{FF2B5EF4-FFF2-40B4-BE49-F238E27FC236}">
                <a16:creationId xmlns:a16="http://schemas.microsoft.com/office/drawing/2014/main" id="{AFE1916A-7BEF-9D4B-B34C-C2466C604B89}"/>
              </a:ext>
            </a:extLst>
          </p:cNvPr>
          <p:cNvSpPr/>
          <p:nvPr/>
        </p:nvSpPr>
        <p:spPr>
          <a:xfrm>
            <a:off x="1200408" y="1137346"/>
            <a:ext cx="748216" cy="748216"/>
          </a:xfrm>
          <a:prstGeom prst="ellipse">
            <a:avLst/>
          </a:prstGeom>
          <a:solidFill>
            <a:srgbClr val="028D79"/>
          </a:solidFill>
          <a:ln w="34925">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t>
            </a:r>
          </a:p>
        </p:txBody>
      </p:sp>
      <p:sp>
        <p:nvSpPr>
          <p:cNvPr id="33" name="Rounded Rectangle 32">
            <a:hlinkClick r:id="rId16" action="ppaction://hlinksldjump"/>
            <a:extLst>
              <a:ext uri="{FF2B5EF4-FFF2-40B4-BE49-F238E27FC236}">
                <a16:creationId xmlns:a16="http://schemas.microsoft.com/office/drawing/2014/main" id="{8806155F-4DF2-6A42-9D1C-F908CDB6127B}"/>
              </a:ext>
            </a:extLst>
          </p:cNvPr>
          <p:cNvSpPr/>
          <p:nvPr/>
        </p:nvSpPr>
        <p:spPr>
          <a:xfrm>
            <a:off x="2416478" y="2036969"/>
            <a:ext cx="860989"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 Read Book</a:t>
            </a:r>
          </a:p>
        </p:txBody>
      </p:sp>
      <p:sp>
        <p:nvSpPr>
          <p:cNvPr id="34" name="TextBox 33">
            <a:extLst>
              <a:ext uri="{FF2B5EF4-FFF2-40B4-BE49-F238E27FC236}">
                <a16:creationId xmlns:a16="http://schemas.microsoft.com/office/drawing/2014/main" id="{6A224B22-9A2C-1440-905A-D5B270FD888A}"/>
              </a:ext>
            </a:extLst>
          </p:cNvPr>
          <p:cNvSpPr txBox="1"/>
          <p:nvPr/>
        </p:nvSpPr>
        <p:spPr>
          <a:xfrm>
            <a:off x="5647765" y="708911"/>
            <a:ext cx="6042211" cy="1200329"/>
          </a:xfrm>
          <a:prstGeom prst="rect">
            <a:avLst/>
          </a:prstGeom>
          <a:noFill/>
        </p:spPr>
        <p:txBody>
          <a:bodyPr wrap="square" rtlCol="0">
            <a:spAutoFit/>
          </a:bodyPr>
          <a:lstStyle/>
          <a:p>
            <a:r>
              <a:rPr lang="en-US" sz="3600" b="1" dirty="0"/>
              <a:t>Readle Guide – Store Tab</a:t>
            </a:r>
          </a:p>
          <a:p>
            <a:endParaRPr lang="en-US" dirty="0"/>
          </a:p>
          <a:p>
            <a:r>
              <a:rPr lang="en-US" dirty="0"/>
              <a:t>Great! Let’s start reading the book!</a:t>
            </a:r>
          </a:p>
        </p:txBody>
      </p:sp>
      <p:pic>
        <p:nvPicPr>
          <p:cNvPr id="35" name="Picture 6">
            <a:extLst>
              <a:ext uri="{FF2B5EF4-FFF2-40B4-BE49-F238E27FC236}">
                <a16:creationId xmlns:a16="http://schemas.microsoft.com/office/drawing/2014/main" id="{E24FEC97-1FDE-FB42-A0DC-099A46E1C5D9}"/>
              </a:ext>
            </a:extLst>
          </p:cNvPr>
          <p:cNvPicPr>
            <a:picLocks noChangeAspect="1" noChangeArrowheads="1"/>
          </p:cNvPicPr>
          <p:nvPr/>
        </p:nvPicPr>
        <p:blipFill>
          <a:blip r:embed="rId17">
            <a:duotone>
              <a:schemeClr val="bg2">
                <a:shade val="45000"/>
                <a:satMod val="135000"/>
              </a:schemeClr>
              <a:prstClr val="white"/>
            </a:duotone>
            <a:extLst>
              <a:ext uri="{BEBA8EAE-BF5A-486C-A8C5-ECC9F3942E4B}">
                <a14:imgProps xmlns:a14="http://schemas.microsoft.com/office/drawing/2010/main">
                  <a14:imgLayer r:embed="rId18">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3017463" y="2122819"/>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hlinkClick r:id="rId19" action="ppaction://hlinksldjump"/>
            <a:extLst>
              <a:ext uri="{FF2B5EF4-FFF2-40B4-BE49-F238E27FC236}">
                <a16:creationId xmlns:a16="http://schemas.microsoft.com/office/drawing/2014/main" id="{9004E61D-26AE-4240-9CEF-3C574D548539}"/>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37" name="Picture 2" descr="switch button 1 icons">
            <a:extLst>
              <a:ext uri="{FF2B5EF4-FFF2-40B4-BE49-F238E27FC236}">
                <a16:creationId xmlns:a16="http://schemas.microsoft.com/office/drawing/2014/main" id="{F69A0EC2-F775-2A4F-81D2-A7ACFB2288CF}"/>
              </a:ext>
            </a:extLst>
          </p:cNvPr>
          <p:cNvPicPr>
            <a:picLocks noChangeAspect="1" noChangeArrowheads="1"/>
          </p:cNvPicPr>
          <p:nvPr/>
        </p:nvPicPr>
        <p:blipFill>
          <a:blip r:embed="rId20">
            <a:extLst>
              <a:ext uri="{BEBA8EAE-BF5A-486C-A8C5-ECC9F3942E4B}">
                <a14:imgProps xmlns:a14="http://schemas.microsoft.com/office/drawing/2010/main">
                  <a14:imgLayer r:embed="rId21">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5250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par>
                          <p:cTn id="8" fill="hold">
                            <p:stCondLst>
                              <p:cond delay="1500"/>
                            </p:stCondLst>
                            <p:childTnLst>
                              <p:par>
                                <p:cTn id="9" presetID="10" presetClass="exit" presetSubtype="0" fill="hold" grpId="1" nodeType="afterEffect">
                                  <p:stCondLst>
                                    <p:cond delay="500"/>
                                  </p:stCondLst>
                                  <p:childTnLst>
                                    <p:animEffect transition="out" filter="fade">
                                      <p:cBhvr>
                                        <p:cTn id="10" dur="1000"/>
                                        <p:tgtEl>
                                          <p:spTgt spid="29"/>
                                        </p:tgtEl>
                                      </p:cBhvr>
                                    </p:animEffect>
                                    <p:set>
                                      <p:cBhvr>
                                        <p:cTn id="11" dur="1" fill="hold">
                                          <p:stCondLst>
                                            <p:cond delay="999"/>
                                          </p:stCondLst>
                                        </p:cTn>
                                        <p:tgtEl>
                                          <p:spTgt spid="29"/>
                                        </p:tgtEl>
                                        <p:attrNameLst>
                                          <p:attrName>style.visibility</p:attrName>
                                        </p:attrNameLst>
                                      </p:cBhvr>
                                      <p:to>
                                        <p:strVal val="hidden"/>
                                      </p:to>
                                    </p:se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34">
                                            <p:txEl>
                                              <p:pRg st="2" end="2"/>
                                            </p:txEl>
                                          </p:spTgt>
                                        </p:tgtEl>
                                        <p:attrNameLst>
                                          <p:attrName>style.visibility</p:attrName>
                                        </p:attrNameLst>
                                      </p:cBhvr>
                                      <p:to>
                                        <p:strVal val="visible"/>
                                      </p:to>
                                    </p:set>
                                    <p:animEffect transition="in" filter="fade">
                                      <p:cBhvr>
                                        <p:cTn id="15" dur="1000"/>
                                        <p:tgtEl>
                                          <p:spTgt spid="34">
                                            <p:txEl>
                                              <p:pRg st="2" end="2"/>
                                            </p:txEl>
                                          </p:spTgt>
                                        </p:tgtEl>
                                      </p:cBhvr>
                                    </p:animEffect>
                                  </p:childTnLst>
                                </p:cTn>
                              </p:par>
                            </p:childTnLst>
                          </p:cTn>
                        </p:par>
                        <p:par>
                          <p:cTn id="16" fill="hold">
                            <p:stCondLst>
                              <p:cond delay="4500"/>
                            </p:stCondLst>
                            <p:childTnLst>
                              <p:par>
                                <p:cTn id="17" presetID="10" presetClass="entr" presetSubtype="0" fill="hold" nodeType="afterEffect">
                                  <p:stCondLst>
                                    <p:cond delay="5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p:nvPr/>
        </p:nvCxnSpPr>
        <p:spPr>
          <a:xfrm>
            <a:off x="2939845" y="1213924"/>
            <a:ext cx="1966554"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3188444" y="1174318"/>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3286085" y="928888"/>
            <a:ext cx="1283442" cy="261610"/>
          </a:xfrm>
          <a:prstGeom prst="rect">
            <a:avLst/>
          </a:prstGeom>
          <a:noFill/>
        </p:spPr>
        <p:txBody>
          <a:bodyPr wrap="square" rtlCol="0">
            <a:spAutoFit/>
          </a:bodyPr>
          <a:lstStyle/>
          <a:p>
            <a:r>
              <a:rPr lang="en-US" sz="1100" dirty="0">
                <a:solidFill>
                  <a:schemeClr val="bg1">
                    <a:lumMod val="50000"/>
                  </a:schemeClr>
                </a:solidFill>
              </a:rPr>
              <a:t>Chapter 3, Page 10</a:t>
            </a:r>
          </a:p>
        </p:txBody>
      </p:sp>
      <p:sp>
        <p:nvSpPr>
          <p:cNvPr id="25" name="Rounded Rectangle 24">
            <a:hlinkClick r:id="rId16" action="ppaction://hlinksldjump"/>
            <a:extLst>
              <a:ext uri="{FF2B5EF4-FFF2-40B4-BE49-F238E27FC236}">
                <a16:creationId xmlns:a16="http://schemas.microsoft.com/office/drawing/2014/main" id="{BB4DEF92-0861-774B-A4BB-0BE1F11A5C62}"/>
              </a:ext>
            </a:extLst>
          </p:cNvPr>
          <p:cNvSpPr/>
          <p:nvPr/>
        </p:nvSpPr>
        <p:spPr>
          <a:xfrm>
            <a:off x="4992731" y="1671865"/>
            <a:ext cx="45719" cy="781981"/>
          </a:xfrm>
          <a:prstGeom prst="roundRect">
            <a:avLst/>
          </a:prstGeom>
          <a:solidFill>
            <a:srgbClr val="0ED7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3642441" cy="4154984"/>
          </a:xfrm>
          <a:prstGeom prst="rect">
            <a:avLst/>
          </a:prstGeom>
          <a:noFill/>
        </p:spPr>
        <p:txBody>
          <a:bodyPr wrap="square" rtlCol="0">
            <a:spAutoFit/>
          </a:bodyPr>
          <a:lstStyle/>
          <a:p>
            <a:r>
              <a:rPr lang="en-US" dirty="0"/>
              <a:t>Pointers in C++</a:t>
            </a:r>
          </a:p>
          <a:p>
            <a:endParaRPr lang="en-US" dirty="0"/>
          </a:p>
          <a:p>
            <a:pPr algn="just"/>
            <a:r>
              <a:rPr lang="en-SG" sz="1200" dirty="0">
                <a:solidFill>
                  <a:schemeClr val="bg1">
                    <a:lumMod val="50000"/>
                  </a:schemeClr>
                </a:solidFill>
              </a:rPr>
              <a:t>At </a:t>
            </a:r>
            <a:r>
              <a:rPr lang="en-SG" sz="1200" dirty="0" err="1">
                <a:solidFill>
                  <a:schemeClr val="bg1">
                    <a:lumMod val="50000"/>
                  </a:schemeClr>
                </a:solidFill>
              </a:rPr>
              <a:t>vero</a:t>
            </a:r>
            <a:r>
              <a:rPr lang="en-SG" sz="1200" dirty="0">
                <a:solidFill>
                  <a:schemeClr val="bg1">
                    <a:lumMod val="50000"/>
                  </a:schemeClr>
                </a:solidFill>
              </a:rPr>
              <a:t> </a:t>
            </a:r>
            <a:r>
              <a:rPr lang="en-SG" sz="1200" dirty="0" err="1">
                <a:solidFill>
                  <a:schemeClr val="bg1">
                    <a:lumMod val="50000"/>
                  </a:schemeClr>
                </a:solidFill>
              </a:rPr>
              <a:t>eos</a:t>
            </a:r>
            <a:r>
              <a:rPr lang="en-SG" sz="1200" dirty="0">
                <a:solidFill>
                  <a:schemeClr val="bg1">
                    <a:lumMod val="50000"/>
                  </a:schemeClr>
                </a:solidFill>
              </a:rPr>
              <a:t> et </a:t>
            </a:r>
            <a:r>
              <a:rPr lang="en-SG" sz="1200" dirty="0" err="1">
                <a:solidFill>
                  <a:schemeClr val="bg1">
                    <a:lumMod val="50000"/>
                  </a:schemeClr>
                </a:solidFill>
              </a:rPr>
              <a:t>accusamus</a:t>
            </a:r>
            <a:r>
              <a:rPr lang="en-SG" sz="1200" dirty="0">
                <a:solidFill>
                  <a:schemeClr val="bg1">
                    <a:lumMod val="50000"/>
                  </a:schemeClr>
                </a:solidFill>
              </a:rPr>
              <a:t> et </a:t>
            </a:r>
            <a:r>
              <a:rPr lang="en-SG" sz="1200" dirty="0" err="1">
                <a:solidFill>
                  <a:schemeClr val="bg1">
                    <a:lumMod val="50000"/>
                  </a:schemeClr>
                </a:solidFill>
              </a:rPr>
              <a:t>iusto</a:t>
            </a:r>
            <a:r>
              <a:rPr lang="en-SG" sz="1200" dirty="0">
                <a:solidFill>
                  <a:schemeClr val="bg1">
                    <a:lumMod val="50000"/>
                  </a:schemeClr>
                </a:solidFill>
              </a:rPr>
              <a:t> </a:t>
            </a:r>
            <a:r>
              <a:rPr lang="en-SG" sz="1200" dirty="0" err="1">
                <a:solidFill>
                  <a:schemeClr val="bg1">
                    <a:lumMod val="50000"/>
                  </a:schemeClr>
                </a:solidFill>
              </a:rPr>
              <a:t>odio</a:t>
            </a:r>
            <a:r>
              <a:rPr lang="en-SG" sz="1200" dirty="0">
                <a:solidFill>
                  <a:schemeClr val="bg1">
                    <a:lumMod val="50000"/>
                  </a:schemeClr>
                </a:solidFill>
              </a:rPr>
              <a:t> </a:t>
            </a:r>
            <a:r>
              <a:rPr lang="en-SG" sz="1200" dirty="0" err="1">
                <a:solidFill>
                  <a:schemeClr val="bg1">
                    <a:lumMod val="50000"/>
                  </a:schemeClr>
                </a:solidFill>
              </a:rPr>
              <a:t>dignissimos</a:t>
            </a:r>
            <a:r>
              <a:rPr lang="en-SG" sz="1200" dirty="0">
                <a:solidFill>
                  <a:schemeClr val="bg1">
                    <a:lumMod val="50000"/>
                  </a:schemeClr>
                </a:solidFill>
              </a:rPr>
              <a:t> </a:t>
            </a:r>
            <a:r>
              <a:rPr lang="en-SG" sz="1200" dirty="0" err="1">
                <a:solidFill>
                  <a:schemeClr val="bg1">
                    <a:lumMod val="50000"/>
                  </a:schemeClr>
                </a:solidFill>
              </a:rPr>
              <a:t>ducimus</a:t>
            </a:r>
            <a:r>
              <a:rPr lang="en-SG" sz="1200" dirty="0">
                <a:solidFill>
                  <a:schemeClr val="bg1">
                    <a:lumMod val="50000"/>
                  </a:schemeClr>
                </a:solidFill>
              </a:rPr>
              <a:t> qui </a:t>
            </a:r>
            <a:r>
              <a:rPr lang="en-SG" sz="1200" dirty="0" err="1">
                <a:solidFill>
                  <a:schemeClr val="bg1">
                    <a:lumMod val="50000"/>
                  </a:schemeClr>
                </a:solidFill>
              </a:rPr>
              <a:t>blanditiis</a:t>
            </a:r>
            <a:r>
              <a:rPr lang="en-SG" sz="1200" dirty="0">
                <a:solidFill>
                  <a:schemeClr val="bg1">
                    <a:lumMod val="50000"/>
                  </a:schemeClr>
                </a:solidFill>
              </a:rPr>
              <a:t> </a:t>
            </a:r>
            <a:r>
              <a:rPr lang="en-SG" sz="1200" dirty="0" err="1">
                <a:solidFill>
                  <a:schemeClr val="bg1">
                    <a:lumMod val="50000"/>
                  </a:schemeClr>
                </a:solidFill>
              </a:rPr>
              <a:t>praesentium</a:t>
            </a:r>
            <a:r>
              <a:rPr lang="en-SG" sz="1200" dirty="0">
                <a:solidFill>
                  <a:schemeClr val="bg1">
                    <a:lumMod val="50000"/>
                  </a:schemeClr>
                </a:solidFill>
              </a:rPr>
              <a:t> </a:t>
            </a:r>
            <a:r>
              <a:rPr lang="en-SG" sz="1200" dirty="0" err="1">
                <a:solidFill>
                  <a:schemeClr val="bg1">
                    <a:lumMod val="50000"/>
                  </a:schemeClr>
                </a:solidFill>
              </a:rPr>
              <a:t>voluptatum</a:t>
            </a:r>
            <a:r>
              <a:rPr lang="en-SG" sz="1200" dirty="0">
                <a:solidFill>
                  <a:schemeClr val="bg1">
                    <a:lumMod val="50000"/>
                  </a:schemeClr>
                </a:solidFill>
              </a:rPr>
              <a:t> </a:t>
            </a:r>
            <a:r>
              <a:rPr lang="en-SG" sz="1200" dirty="0" err="1">
                <a:solidFill>
                  <a:schemeClr val="bg1">
                    <a:lumMod val="50000"/>
                  </a:schemeClr>
                </a:solidFill>
              </a:rPr>
              <a:t>deleniti</a:t>
            </a:r>
            <a:r>
              <a:rPr lang="en-SG" sz="1200" dirty="0">
                <a:solidFill>
                  <a:schemeClr val="bg1">
                    <a:lumMod val="50000"/>
                  </a:schemeClr>
                </a:solidFill>
              </a:rPr>
              <a:t> </a:t>
            </a:r>
            <a:r>
              <a:rPr lang="en-SG" sz="1200" dirty="0" err="1">
                <a:solidFill>
                  <a:schemeClr val="bg1">
                    <a:lumMod val="50000"/>
                  </a:schemeClr>
                </a:solidFill>
              </a:rPr>
              <a:t>atque</a:t>
            </a:r>
            <a:r>
              <a:rPr lang="en-SG" sz="1200" dirty="0">
                <a:solidFill>
                  <a:schemeClr val="bg1">
                    <a:lumMod val="50000"/>
                  </a:schemeClr>
                </a:solidFill>
              </a:rPr>
              <a:t> </a:t>
            </a:r>
            <a:r>
              <a:rPr lang="en-SG" sz="1200" dirty="0" err="1">
                <a:solidFill>
                  <a:schemeClr val="bg1">
                    <a:lumMod val="50000"/>
                  </a:schemeClr>
                </a:solidFill>
              </a:rPr>
              <a:t>corrupti</a:t>
            </a:r>
            <a:r>
              <a:rPr lang="en-SG" sz="1200" dirty="0">
                <a:solidFill>
                  <a:schemeClr val="bg1">
                    <a:lumMod val="50000"/>
                  </a:schemeClr>
                </a:solidFill>
              </a:rPr>
              <a:t> quos </a:t>
            </a:r>
            <a:r>
              <a:rPr lang="en-SG" sz="1200" dirty="0" err="1">
                <a:solidFill>
                  <a:schemeClr val="bg1">
                    <a:lumMod val="50000"/>
                  </a:schemeClr>
                </a:solidFill>
              </a:rPr>
              <a:t>dolores</a:t>
            </a:r>
            <a:r>
              <a:rPr lang="en-SG" sz="1200" dirty="0">
                <a:solidFill>
                  <a:schemeClr val="bg1">
                    <a:lumMod val="50000"/>
                  </a:schemeClr>
                </a:solidFill>
              </a:rPr>
              <a:t> et </a:t>
            </a:r>
            <a:r>
              <a:rPr lang="en-SG" sz="1200" dirty="0" err="1">
                <a:solidFill>
                  <a:schemeClr val="bg1">
                    <a:lumMod val="50000"/>
                  </a:schemeClr>
                </a:solidFill>
              </a:rPr>
              <a:t>quas</a:t>
            </a:r>
            <a:r>
              <a:rPr lang="en-SG" sz="1200" dirty="0">
                <a:solidFill>
                  <a:schemeClr val="bg1">
                    <a:lumMod val="50000"/>
                  </a:schemeClr>
                </a:solidFill>
              </a:rPr>
              <a:t> </a:t>
            </a:r>
            <a:r>
              <a:rPr lang="en-SG" sz="1200" dirty="0" err="1">
                <a:solidFill>
                  <a:schemeClr val="bg1">
                    <a:lumMod val="50000"/>
                  </a:schemeClr>
                </a:solidFill>
              </a:rPr>
              <a:t>molestias</a:t>
            </a:r>
            <a:r>
              <a:rPr lang="en-SG" sz="1200" dirty="0">
                <a:solidFill>
                  <a:schemeClr val="bg1">
                    <a:lumMod val="50000"/>
                  </a:schemeClr>
                </a:solidFill>
              </a:rPr>
              <a:t> </a:t>
            </a:r>
            <a:r>
              <a:rPr lang="en-SG" sz="1200" dirty="0" err="1">
                <a:solidFill>
                  <a:schemeClr val="bg1">
                    <a:lumMod val="50000"/>
                  </a:schemeClr>
                </a:solidFill>
              </a:rPr>
              <a:t>excepturi</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a:t>
            </a:r>
            <a:r>
              <a:rPr lang="en-SG" sz="1200" dirty="0" err="1">
                <a:solidFill>
                  <a:schemeClr val="bg1">
                    <a:lumMod val="50000"/>
                  </a:schemeClr>
                </a:solidFill>
              </a:rPr>
              <a:t>occaecati</a:t>
            </a:r>
            <a:r>
              <a:rPr lang="en-SG" sz="1200" dirty="0">
                <a:solidFill>
                  <a:schemeClr val="bg1">
                    <a:lumMod val="50000"/>
                  </a:schemeClr>
                </a:solidFill>
              </a:rPr>
              <a:t> </a:t>
            </a:r>
            <a:r>
              <a:rPr lang="en-SG" sz="1200" dirty="0" err="1">
                <a:solidFill>
                  <a:schemeClr val="bg1">
                    <a:lumMod val="50000"/>
                  </a:schemeClr>
                </a:solidFill>
              </a:rPr>
              <a:t>cupiditate</a:t>
            </a:r>
            <a:r>
              <a:rPr lang="en-SG" sz="1200" dirty="0">
                <a:solidFill>
                  <a:schemeClr val="bg1">
                    <a:lumMod val="50000"/>
                  </a:schemeClr>
                </a:solidFill>
              </a:rPr>
              <a:t> non provident, </a:t>
            </a:r>
            <a:r>
              <a:rPr lang="en-SG" sz="1200" dirty="0" err="1">
                <a:solidFill>
                  <a:schemeClr val="bg1">
                    <a:lumMod val="50000"/>
                  </a:schemeClr>
                </a:solidFill>
              </a:rPr>
              <a:t>similique</a:t>
            </a:r>
            <a:r>
              <a:rPr lang="en-SG" sz="1200" dirty="0">
                <a:solidFill>
                  <a:schemeClr val="bg1">
                    <a:lumMod val="50000"/>
                  </a:schemeClr>
                </a:solidFill>
              </a:rPr>
              <a:t> sunt in culpa qui </a:t>
            </a:r>
            <a:r>
              <a:rPr lang="en-SG" sz="1200" dirty="0" err="1">
                <a:solidFill>
                  <a:schemeClr val="bg1">
                    <a:lumMod val="50000"/>
                  </a:schemeClr>
                </a:solidFill>
              </a:rPr>
              <a:t>officia</a:t>
            </a:r>
            <a:r>
              <a:rPr lang="en-SG" sz="1200" dirty="0">
                <a:solidFill>
                  <a:schemeClr val="bg1">
                    <a:lumMod val="50000"/>
                  </a:schemeClr>
                </a:solidFill>
              </a:rPr>
              <a:t> </a:t>
            </a:r>
            <a:r>
              <a:rPr lang="en-SG" sz="1200" dirty="0" err="1">
                <a:solidFill>
                  <a:schemeClr val="bg1">
                    <a:lumMod val="50000"/>
                  </a:schemeClr>
                </a:solidFill>
              </a:rPr>
              <a:t>deserunt</a:t>
            </a:r>
            <a:r>
              <a:rPr lang="en-SG" sz="1200" dirty="0">
                <a:solidFill>
                  <a:schemeClr val="bg1">
                    <a:lumMod val="50000"/>
                  </a:schemeClr>
                </a:solidFill>
              </a:rPr>
              <a:t> </a:t>
            </a:r>
            <a:r>
              <a:rPr lang="en-SG" sz="1200" dirty="0" err="1">
                <a:solidFill>
                  <a:schemeClr val="bg1">
                    <a:lumMod val="50000"/>
                  </a:schemeClr>
                </a:solidFill>
              </a:rPr>
              <a:t>mollitia</a:t>
            </a:r>
            <a:r>
              <a:rPr lang="en-SG" sz="1200" dirty="0">
                <a:solidFill>
                  <a:schemeClr val="bg1">
                    <a:lumMod val="50000"/>
                  </a:schemeClr>
                </a:solidFill>
              </a:rPr>
              <a:t> animi, id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laborum</a:t>
            </a:r>
            <a:r>
              <a:rPr lang="en-SG" sz="1200" dirty="0">
                <a:solidFill>
                  <a:schemeClr val="bg1">
                    <a:lumMod val="50000"/>
                  </a:schemeClr>
                </a:solidFill>
              </a:rPr>
              <a:t> et </a:t>
            </a:r>
            <a:r>
              <a:rPr lang="en-SG" sz="1200" dirty="0" err="1">
                <a:solidFill>
                  <a:schemeClr val="bg1">
                    <a:lumMod val="50000"/>
                  </a:schemeClr>
                </a:solidFill>
              </a:rPr>
              <a:t>dolorum</a:t>
            </a:r>
            <a:r>
              <a:rPr lang="en-SG" sz="1200" dirty="0">
                <a:solidFill>
                  <a:schemeClr val="bg1">
                    <a:lumMod val="50000"/>
                  </a:schemeClr>
                </a:solidFill>
              </a:rPr>
              <a:t> </a:t>
            </a:r>
            <a:r>
              <a:rPr lang="en-SG" sz="1200" dirty="0" err="1">
                <a:solidFill>
                  <a:schemeClr val="bg1">
                    <a:lumMod val="50000"/>
                  </a:schemeClr>
                </a:solidFill>
              </a:rPr>
              <a:t>fuga</a:t>
            </a:r>
            <a:r>
              <a:rPr lang="en-SG" sz="1200" dirty="0">
                <a:solidFill>
                  <a:schemeClr val="bg1">
                    <a:lumMod val="50000"/>
                  </a:schemeClr>
                </a:solidFill>
              </a:rPr>
              <a:t>. Et </a:t>
            </a:r>
            <a:r>
              <a:rPr lang="en-SG" sz="1200" dirty="0" err="1">
                <a:solidFill>
                  <a:schemeClr val="bg1">
                    <a:lumMod val="50000"/>
                  </a:schemeClr>
                </a:solidFill>
              </a:rPr>
              <a:t>harum</a:t>
            </a:r>
            <a:r>
              <a:rPr lang="en-SG" sz="1200" dirty="0">
                <a:solidFill>
                  <a:schemeClr val="bg1">
                    <a:lumMod val="50000"/>
                  </a:schemeClr>
                </a:solidFill>
              </a:rPr>
              <a:t> </a:t>
            </a:r>
            <a:r>
              <a:rPr lang="en-SG" sz="1200" dirty="0" err="1">
                <a:solidFill>
                  <a:schemeClr val="bg1">
                    <a:lumMod val="50000"/>
                  </a:schemeClr>
                </a:solidFill>
              </a:rPr>
              <a:t>quidem</a:t>
            </a:r>
            <a:r>
              <a:rPr lang="en-SG" sz="1200" dirty="0">
                <a:solidFill>
                  <a:schemeClr val="bg1">
                    <a:lumMod val="50000"/>
                  </a:schemeClr>
                </a:solidFill>
              </a:rPr>
              <a:t> rerum facilis </a:t>
            </a:r>
            <a:r>
              <a:rPr lang="en-SG" sz="1200" dirty="0" err="1">
                <a:solidFill>
                  <a:schemeClr val="bg1">
                    <a:lumMod val="50000"/>
                  </a:schemeClr>
                </a:solidFill>
              </a:rPr>
              <a:t>est</a:t>
            </a:r>
            <a:r>
              <a:rPr lang="en-SG" sz="1200" dirty="0">
                <a:solidFill>
                  <a:schemeClr val="bg1">
                    <a:lumMod val="50000"/>
                  </a:schemeClr>
                </a:solidFill>
              </a:rPr>
              <a:t> et </a:t>
            </a:r>
            <a:r>
              <a:rPr lang="en-SG" sz="1200" dirty="0" err="1">
                <a:solidFill>
                  <a:schemeClr val="bg1">
                    <a:lumMod val="50000"/>
                  </a:schemeClr>
                </a:solidFill>
              </a:rPr>
              <a:t>expedita</a:t>
            </a:r>
            <a:r>
              <a:rPr lang="en-SG" sz="1200" dirty="0">
                <a:solidFill>
                  <a:schemeClr val="bg1">
                    <a:lumMod val="50000"/>
                  </a:schemeClr>
                </a:solidFill>
              </a:rPr>
              <a:t> </a:t>
            </a:r>
            <a:r>
              <a:rPr lang="en-SG" sz="1200" dirty="0" err="1">
                <a:solidFill>
                  <a:schemeClr val="bg1">
                    <a:lumMod val="50000"/>
                  </a:schemeClr>
                </a:solidFill>
              </a:rPr>
              <a:t>distinctio</a:t>
            </a:r>
            <a:r>
              <a:rPr lang="en-SG" sz="1200" dirty="0">
                <a:solidFill>
                  <a:schemeClr val="bg1">
                    <a:lumMod val="50000"/>
                  </a:schemeClr>
                </a:solidFill>
              </a:rPr>
              <a:t>. Nam libero </a:t>
            </a:r>
          </a:p>
          <a:p>
            <a:pPr algn="just"/>
            <a:endParaRPr lang="en-SG" sz="1200" dirty="0">
              <a:solidFill>
                <a:schemeClr val="bg1">
                  <a:lumMod val="50000"/>
                </a:schemeClr>
              </a:solidFill>
            </a:endParaRPr>
          </a:p>
          <a:p>
            <a:pPr algn="just"/>
            <a:r>
              <a:rPr lang="en-SG" sz="1200" dirty="0">
                <a:solidFill>
                  <a:schemeClr val="bg1">
                    <a:lumMod val="50000"/>
                  </a:schemeClr>
                </a:solidFill>
              </a:rPr>
              <a:t>Tempore, cum </a:t>
            </a:r>
            <a:r>
              <a:rPr lang="en-SG" sz="1200" dirty="0" err="1">
                <a:solidFill>
                  <a:schemeClr val="bg1">
                    <a:lumMod val="50000"/>
                  </a:schemeClr>
                </a:solidFill>
              </a:rPr>
              <a:t>soluta</a:t>
            </a:r>
            <a:r>
              <a:rPr lang="en-SG" sz="1200" dirty="0">
                <a:solidFill>
                  <a:schemeClr val="bg1">
                    <a:lumMod val="50000"/>
                  </a:schemeClr>
                </a:solidFill>
              </a:rPr>
              <a:t> nobis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eligendi</a:t>
            </a:r>
            <a:r>
              <a:rPr lang="en-SG" sz="1200" dirty="0">
                <a:solidFill>
                  <a:schemeClr val="bg1">
                    <a:lumMod val="50000"/>
                  </a:schemeClr>
                </a:solidFill>
              </a:rPr>
              <a:t> </a:t>
            </a:r>
            <a:r>
              <a:rPr lang="en-SG" sz="1200" dirty="0" err="1">
                <a:solidFill>
                  <a:schemeClr val="bg1">
                    <a:lumMod val="50000"/>
                  </a:schemeClr>
                </a:solidFill>
              </a:rPr>
              <a:t>optio</a:t>
            </a:r>
            <a:r>
              <a:rPr lang="en-SG" sz="1200" dirty="0">
                <a:solidFill>
                  <a:schemeClr val="bg1">
                    <a:lumMod val="50000"/>
                  </a:schemeClr>
                </a:solidFill>
              </a:rPr>
              <a:t> </a:t>
            </a:r>
            <a:r>
              <a:rPr lang="en-SG" sz="1200" dirty="0" err="1">
                <a:solidFill>
                  <a:schemeClr val="bg1">
                    <a:lumMod val="50000"/>
                  </a:schemeClr>
                </a:solidFill>
              </a:rPr>
              <a:t>cumque</a:t>
            </a:r>
            <a:r>
              <a:rPr lang="en-SG" sz="1200" dirty="0">
                <a:solidFill>
                  <a:schemeClr val="bg1">
                    <a:lumMod val="50000"/>
                  </a:schemeClr>
                </a:solidFill>
              </a:rPr>
              <a:t> nihil </a:t>
            </a:r>
            <a:r>
              <a:rPr lang="en-SG" sz="1200" dirty="0" err="1">
                <a:solidFill>
                  <a:schemeClr val="bg1">
                    <a:lumMod val="50000"/>
                  </a:schemeClr>
                </a:solidFill>
              </a:rPr>
              <a:t>impedit</a:t>
            </a:r>
            <a:r>
              <a:rPr lang="en-SG" sz="1200" dirty="0">
                <a:solidFill>
                  <a:schemeClr val="bg1">
                    <a:lumMod val="50000"/>
                  </a:schemeClr>
                </a:solidFill>
              </a:rPr>
              <a:t> quo minus id quod </a:t>
            </a:r>
            <a:r>
              <a:rPr lang="en-SG" sz="1200" dirty="0" err="1">
                <a:solidFill>
                  <a:schemeClr val="bg1">
                    <a:lumMod val="50000"/>
                  </a:schemeClr>
                </a:solidFill>
              </a:rPr>
              <a:t>maxime</a:t>
            </a:r>
            <a:r>
              <a:rPr lang="en-SG" sz="1200" dirty="0">
                <a:solidFill>
                  <a:schemeClr val="bg1">
                    <a:lumMod val="50000"/>
                  </a:schemeClr>
                </a:solidFill>
              </a:rPr>
              <a:t> </a:t>
            </a:r>
            <a:r>
              <a:rPr lang="en-SG" sz="1200" dirty="0" err="1">
                <a:solidFill>
                  <a:schemeClr val="bg1">
                    <a:lumMod val="50000"/>
                  </a:schemeClr>
                </a:solidFill>
              </a:rPr>
              <a:t>placeat</a:t>
            </a:r>
            <a:r>
              <a:rPr lang="en-SG" sz="1200" dirty="0">
                <a:solidFill>
                  <a:schemeClr val="bg1">
                    <a:lumMod val="50000"/>
                  </a:schemeClr>
                </a:solidFill>
              </a:rPr>
              <a:t> </a:t>
            </a:r>
            <a:r>
              <a:rPr lang="en-SG" sz="1200" dirty="0" err="1">
                <a:solidFill>
                  <a:schemeClr val="bg1">
                    <a:lumMod val="50000"/>
                  </a:schemeClr>
                </a:solidFill>
              </a:rPr>
              <a:t>facere</a:t>
            </a:r>
            <a:r>
              <a:rPr lang="en-SG" sz="1200" dirty="0">
                <a:solidFill>
                  <a:schemeClr val="bg1">
                    <a:lumMod val="50000"/>
                  </a:schemeClr>
                </a:solidFill>
              </a:rPr>
              <a:t> </a:t>
            </a:r>
            <a:r>
              <a:rPr lang="en-SG" sz="1200" dirty="0" err="1">
                <a:solidFill>
                  <a:schemeClr val="bg1">
                    <a:lumMod val="50000"/>
                  </a:schemeClr>
                </a:solidFill>
              </a:rPr>
              <a:t>possimus</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voluptas</a:t>
            </a:r>
            <a:r>
              <a:rPr lang="en-SG" sz="1200" dirty="0">
                <a:solidFill>
                  <a:schemeClr val="bg1">
                    <a:lumMod val="50000"/>
                  </a:schemeClr>
                </a:solidFill>
              </a:rPr>
              <a:t> </a:t>
            </a:r>
            <a:r>
              <a:rPr lang="en-SG" sz="1200" dirty="0" err="1">
                <a:solidFill>
                  <a:schemeClr val="bg1">
                    <a:lumMod val="50000"/>
                  </a:schemeClr>
                </a:solidFill>
              </a:rPr>
              <a:t>assumenda</a:t>
            </a:r>
            <a:r>
              <a:rPr lang="en-SG" sz="1200" dirty="0">
                <a:solidFill>
                  <a:schemeClr val="bg1">
                    <a:lumMod val="50000"/>
                  </a:schemeClr>
                </a:solidFill>
              </a:rPr>
              <a:t>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dolor</a:t>
            </a:r>
            <a:r>
              <a:rPr lang="en-SG" sz="1200" dirty="0">
                <a:solidFill>
                  <a:schemeClr val="bg1">
                    <a:lumMod val="50000"/>
                  </a:schemeClr>
                </a:solidFill>
              </a:rPr>
              <a:t> </a:t>
            </a:r>
            <a:r>
              <a:rPr lang="en-SG" sz="1200" dirty="0" err="1">
                <a:solidFill>
                  <a:schemeClr val="bg1">
                    <a:lumMod val="50000"/>
                  </a:schemeClr>
                </a:solidFill>
              </a:rPr>
              <a:t>repellendus</a:t>
            </a:r>
            <a:r>
              <a:rPr lang="en-SG" sz="1200" dirty="0">
                <a:solidFill>
                  <a:schemeClr val="bg1">
                    <a:lumMod val="50000"/>
                  </a:schemeClr>
                </a:solidFill>
              </a:rPr>
              <a:t>. </a:t>
            </a:r>
            <a:r>
              <a:rPr lang="en-SG" sz="1200" dirty="0" err="1">
                <a:solidFill>
                  <a:schemeClr val="bg1">
                    <a:lumMod val="50000"/>
                  </a:schemeClr>
                </a:solidFill>
              </a:rPr>
              <a:t>Temporibus</a:t>
            </a:r>
            <a:r>
              <a:rPr lang="en-SG" sz="1200" dirty="0">
                <a:solidFill>
                  <a:schemeClr val="bg1">
                    <a:lumMod val="50000"/>
                  </a:schemeClr>
                </a:solidFill>
              </a:rPr>
              <a:t> </a:t>
            </a:r>
            <a:r>
              <a:rPr lang="en-SG" sz="1200" dirty="0" err="1">
                <a:solidFill>
                  <a:schemeClr val="bg1">
                    <a:lumMod val="50000"/>
                  </a:schemeClr>
                </a:solidFill>
              </a:rPr>
              <a:t>autem</a:t>
            </a:r>
            <a:r>
              <a:rPr lang="en-SG" sz="1200" dirty="0">
                <a:solidFill>
                  <a:schemeClr val="bg1">
                    <a:lumMod val="50000"/>
                  </a:schemeClr>
                </a:solidFill>
              </a:rPr>
              <a:t> </a:t>
            </a:r>
            <a:r>
              <a:rPr lang="en-SG" sz="1200" dirty="0" err="1">
                <a:solidFill>
                  <a:schemeClr val="bg1">
                    <a:lumMod val="50000"/>
                  </a:schemeClr>
                </a:solidFill>
              </a:rPr>
              <a:t>quibusdam</a:t>
            </a:r>
            <a:r>
              <a:rPr lang="en-SG" sz="1200" dirty="0">
                <a:solidFill>
                  <a:schemeClr val="bg1">
                    <a:lumMod val="50000"/>
                  </a:schemeClr>
                </a:solidFill>
              </a:rPr>
              <a:t> et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officiis</a:t>
            </a:r>
            <a:r>
              <a:rPr lang="en-SG" sz="1200" dirty="0">
                <a:solidFill>
                  <a:schemeClr val="bg1">
                    <a:lumMod val="50000"/>
                  </a:schemeClr>
                </a:solidFill>
              </a:rPr>
              <a:t> </a:t>
            </a:r>
            <a:r>
              <a:rPr lang="en-SG" sz="1200" dirty="0" err="1">
                <a:solidFill>
                  <a:schemeClr val="bg1">
                    <a:lumMod val="50000"/>
                  </a:schemeClr>
                </a:solidFill>
              </a:rPr>
              <a:t>debitis</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rerum </a:t>
            </a:r>
            <a:r>
              <a:rPr lang="en-SG" sz="1200" dirty="0" err="1">
                <a:solidFill>
                  <a:schemeClr val="bg1">
                    <a:lumMod val="50000"/>
                  </a:schemeClr>
                </a:solidFill>
              </a:rPr>
              <a:t>necessitatibus</a:t>
            </a:r>
            <a:r>
              <a:rPr lang="en-SG" sz="1200" dirty="0">
                <a:solidFill>
                  <a:schemeClr val="bg1">
                    <a:lumMod val="50000"/>
                  </a:schemeClr>
                </a:solidFill>
              </a:rPr>
              <a:t> </a:t>
            </a:r>
            <a:r>
              <a:rPr lang="en-SG" sz="1200" dirty="0" err="1">
                <a:solidFill>
                  <a:schemeClr val="bg1">
                    <a:lumMod val="50000"/>
                  </a:schemeClr>
                </a:solidFill>
              </a:rPr>
              <a:t>saepe</a:t>
            </a:r>
            <a:r>
              <a:rPr lang="en-SG" sz="1200" dirty="0">
                <a:solidFill>
                  <a:schemeClr val="bg1">
                    <a:lumMod val="50000"/>
                  </a:schemeClr>
                </a:solidFill>
              </a:rPr>
              <a:t> </a:t>
            </a:r>
            <a:r>
              <a:rPr lang="en-SG" sz="1200" dirty="0" err="1">
                <a:solidFill>
                  <a:schemeClr val="bg1">
                    <a:lumMod val="50000"/>
                  </a:schemeClr>
                </a:solidFill>
              </a:rPr>
              <a:t>eveniet</a:t>
            </a:r>
            <a:r>
              <a:rPr lang="en-SG" sz="1200" dirty="0">
                <a:solidFill>
                  <a:schemeClr val="bg1">
                    <a:lumMod val="50000"/>
                  </a:schemeClr>
                </a:solidFill>
              </a:rPr>
              <a:t> </a:t>
            </a:r>
            <a:r>
              <a:rPr lang="en-SG" sz="1200" dirty="0" err="1">
                <a:solidFill>
                  <a:schemeClr val="bg1">
                    <a:lumMod val="50000"/>
                  </a:schemeClr>
                </a:solidFill>
              </a:rPr>
              <a:t>ut</a:t>
            </a:r>
            <a:r>
              <a:rPr lang="en-SG" sz="1200" dirty="0">
                <a:solidFill>
                  <a:schemeClr val="bg1">
                    <a:lumMod val="50000"/>
                  </a:schemeClr>
                </a:solidFill>
              </a:rPr>
              <a:t> et </a:t>
            </a:r>
            <a:r>
              <a:rPr lang="en-SG" sz="1200" dirty="0" err="1">
                <a:solidFill>
                  <a:schemeClr val="bg1">
                    <a:lumMod val="50000"/>
                  </a:schemeClr>
                </a:solidFill>
              </a:rPr>
              <a:t>voluptates</a:t>
            </a:r>
            <a:r>
              <a:rPr lang="en-SG" sz="1200" dirty="0">
                <a:solidFill>
                  <a:schemeClr val="bg1">
                    <a:lumMod val="50000"/>
                  </a:schemeClr>
                </a:solidFill>
              </a:rPr>
              <a:t> </a:t>
            </a:r>
            <a:r>
              <a:rPr lang="en-SG" sz="1200" dirty="0" err="1">
                <a:solidFill>
                  <a:schemeClr val="bg1">
                    <a:lumMod val="50000"/>
                  </a:schemeClr>
                </a:solidFill>
              </a:rPr>
              <a:t>repudiandae</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et </a:t>
            </a:r>
            <a:r>
              <a:rPr lang="en-SG" sz="1200" dirty="0" err="1">
                <a:solidFill>
                  <a:schemeClr val="bg1">
                    <a:lumMod val="50000"/>
                  </a:schemeClr>
                </a:solidFill>
              </a:rPr>
              <a:t>molestiae</a:t>
            </a:r>
            <a:r>
              <a:rPr lang="en-SG" sz="1200" dirty="0">
                <a:solidFill>
                  <a:schemeClr val="bg1">
                    <a:lumMod val="50000"/>
                  </a:schemeClr>
                </a:solidFill>
              </a:rPr>
              <a:t> non </a:t>
            </a:r>
            <a:r>
              <a:rPr lang="en-SG" sz="1200" dirty="0" err="1">
                <a:solidFill>
                  <a:schemeClr val="bg1">
                    <a:lumMod val="50000"/>
                  </a:schemeClr>
                </a:solidFill>
              </a:rPr>
              <a:t>recusandae</a:t>
            </a:r>
            <a:r>
              <a:rPr lang="en-SG" sz="1200" dirty="0">
                <a:solidFill>
                  <a:schemeClr val="bg1">
                    <a:lumMod val="50000"/>
                  </a:schemeClr>
                </a:solidFill>
              </a:rPr>
              <a:t>. </a:t>
            </a:r>
            <a:r>
              <a:rPr lang="en-SG" sz="1200" dirty="0" err="1">
                <a:solidFill>
                  <a:schemeClr val="bg1">
                    <a:lumMod val="50000"/>
                  </a:schemeClr>
                </a:solidFill>
              </a:rPr>
              <a:t>Itaque</a:t>
            </a:r>
            <a:r>
              <a:rPr lang="en-SG" sz="1200" dirty="0">
                <a:solidFill>
                  <a:schemeClr val="bg1">
                    <a:lumMod val="50000"/>
                  </a:schemeClr>
                </a:solidFill>
              </a:rPr>
              <a:t> </a:t>
            </a:r>
            <a:r>
              <a:rPr lang="en-SG" sz="1200" dirty="0" err="1">
                <a:solidFill>
                  <a:schemeClr val="bg1">
                    <a:lumMod val="50000"/>
                  </a:schemeClr>
                </a:solidFill>
              </a:rPr>
              <a:t>earum</a:t>
            </a:r>
            <a:r>
              <a:rPr lang="en-SG" sz="1200" dirty="0">
                <a:solidFill>
                  <a:schemeClr val="bg1">
                    <a:lumMod val="50000"/>
                  </a:schemeClr>
                </a:solidFill>
              </a:rPr>
              <a:t> rerum hic </a:t>
            </a:r>
            <a:r>
              <a:rPr lang="en-SG" sz="1200" dirty="0" err="1">
                <a:solidFill>
                  <a:schemeClr val="bg1">
                    <a:lumMod val="50000"/>
                  </a:schemeClr>
                </a:solidFill>
              </a:rPr>
              <a:t>tenetur</a:t>
            </a:r>
            <a:r>
              <a:rPr lang="en-SG" sz="1200" dirty="0">
                <a:solidFill>
                  <a:schemeClr val="bg1">
                    <a:lumMod val="50000"/>
                  </a:schemeClr>
                </a:solidFill>
              </a:rPr>
              <a:t> a </a:t>
            </a:r>
            <a:r>
              <a:rPr lang="en-SG" sz="1200" dirty="0" err="1">
                <a:solidFill>
                  <a:schemeClr val="bg1">
                    <a:lumMod val="50000"/>
                  </a:schemeClr>
                </a:solidFill>
              </a:rPr>
              <a:t>sapiente</a:t>
            </a:r>
            <a:r>
              <a:rPr lang="en-SG" sz="1200" dirty="0">
                <a:solidFill>
                  <a:schemeClr val="bg1">
                    <a:lumMod val="50000"/>
                  </a:schemeClr>
                </a:solidFill>
              </a:rPr>
              <a:t> 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 recursion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perferendis</a:t>
            </a:r>
            <a:r>
              <a:rPr lang="en-SG" sz="1200" dirty="0">
                <a:solidFill>
                  <a:schemeClr val="bg1">
                    <a:lumMod val="50000"/>
                  </a:schemeClr>
                </a:solidFill>
              </a:rPr>
              <a:t> </a:t>
            </a:r>
            <a:r>
              <a:rPr lang="en-SG" sz="1200" dirty="0" err="1">
                <a:solidFill>
                  <a:schemeClr val="bg1">
                    <a:lumMod val="50000"/>
                  </a:schemeClr>
                </a:solidFill>
              </a:rPr>
              <a:t>doloribus</a:t>
            </a:r>
            <a:r>
              <a:rPr lang="en-SG" sz="1200" dirty="0">
                <a:solidFill>
                  <a:schemeClr val="bg1">
                    <a:lumMod val="50000"/>
                  </a:schemeClr>
                </a:solidFill>
              </a:rPr>
              <a:t> </a:t>
            </a:r>
            <a:r>
              <a:rPr lang="en-SG" sz="1200" dirty="0" err="1">
                <a:solidFill>
                  <a:schemeClr val="bg1">
                    <a:lumMod val="50000"/>
                  </a:schemeClr>
                </a:solidFill>
              </a:rPr>
              <a:t>asperior</a:t>
            </a:r>
            <a:endParaRPr lang="en-SG" sz="1200" dirty="0">
              <a:solidFill>
                <a:schemeClr val="bg1">
                  <a:lumMod val="50000"/>
                </a:schemeClr>
              </a:solidFill>
            </a:endParaRPr>
          </a:p>
          <a:p>
            <a:pPr algn="just"/>
            <a:endParaRPr lang="en-SG" sz="1200" dirty="0">
              <a:solidFill>
                <a:schemeClr val="bg1">
                  <a:lumMod val="50000"/>
                </a:schemeClr>
              </a:solidFill>
            </a:endParaRPr>
          </a:p>
          <a:p>
            <a:pPr algn="just"/>
            <a:r>
              <a:rPr lang="en-SG" sz="1200" dirty="0">
                <a:solidFill>
                  <a:schemeClr val="bg1">
                    <a:lumMod val="50000"/>
                  </a:schemeClr>
                </a:solidFill>
              </a:rPr>
              <a:t>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a:t>
            </a:r>
            <a:endParaRPr lang="en-US" sz="12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7">
            <a:alphaModFix/>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966F814F-CA15-8942-92E4-DC54609C3A4C}"/>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27" name="Triangle 26">
            <a:extLst>
              <a:ext uri="{FF2B5EF4-FFF2-40B4-BE49-F238E27FC236}">
                <a16:creationId xmlns:a16="http://schemas.microsoft.com/office/drawing/2014/main" id="{F5977261-C98D-034D-9D21-C6E48AA2A77B}"/>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0DEAAF6D-CBFC-734A-AF4A-5B0437175547}"/>
              </a:ext>
            </a:extLst>
          </p:cNvPr>
          <p:cNvGrpSpPr/>
          <p:nvPr/>
        </p:nvGrpSpPr>
        <p:grpSpPr>
          <a:xfrm>
            <a:off x="4050074" y="1473609"/>
            <a:ext cx="622247" cy="753410"/>
            <a:chOff x="5661878" y="1784733"/>
            <a:chExt cx="622247" cy="753410"/>
          </a:xfrm>
        </p:grpSpPr>
        <p:pic>
          <p:nvPicPr>
            <p:cNvPr id="29" name="Picture 6">
              <a:extLst>
                <a:ext uri="{FF2B5EF4-FFF2-40B4-BE49-F238E27FC236}">
                  <a16:creationId xmlns:a16="http://schemas.microsoft.com/office/drawing/2014/main" id="{A6B036B9-5804-584C-999B-F58DD82A8E88}"/>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5661878" y="1915896"/>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30" name="Right Triangle 29">
              <a:extLst>
                <a:ext uri="{FF2B5EF4-FFF2-40B4-BE49-F238E27FC236}">
                  <a16:creationId xmlns:a16="http://schemas.microsoft.com/office/drawing/2014/main" id="{1164497E-AC00-564E-BBA4-1CDEA9406E1E}"/>
                </a:ext>
              </a:extLst>
            </p:cNvPr>
            <p:cNvSpPr/>
            <p:nvPr/>
          </p:nvSpPr>
          <p:spPr>
            <a:xfrm>
              <a:off x="5921566" y="1784733"/>
              <a:ext cx="121185" cy="121185"/>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F3970AA1-4166-4C4A-A17A-6447CD24D7E7}"/>
              </a:ext>
            </a:extLst>
          </p:cNvPr>
          <p:cNvGrpSpPr/>
          <p:nvPr/>
        </p:nvGrpSpPr>
        <p:grpSpPr>
          <a:xfrm>
            <a:off x="4040106" y="2451516"/>
            <a:ext cx="622247" cy="772951"/>
            <a:chOff x="5468465" y="2259513"/>
            <a:chExt cx="622247" cy="772951"/>
          </a:xfrm>
        </p:grpSpPr>
        <p:pic>
          <p:nvPicPr>
            <p:cNvPr id="32" name="Picture 6">
              <a:extLst>
                <a:ext uri="{FF2B5EF4-FFF2-40B4-BE49-F238E27FC236}">
                  <a16:creationId xmlns:a16="http://schemas.microsoft.com/office/drawing/2014/main" id="{3381B88A-C839-9048-9CDD-D02EC340B6C5}"/>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5468465" y="2410217"/>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33" name="Up Arrow 32">
              <a:extLst>
                <a:ext uri="{FF2B5EF4-FFF2-40B4-BE49-F238E27FC236}">
                  <a16:creationId xmlns:a16="http://schemas.microsoft.com/office/drawing/2014/main" id="{9A595345-BE0B-024B-8737-31223E81761B}"/>
                </a:ext>
              </a:extLst>
            </p:cNvPr>
            <p:cNvSpPr/>
            <p:nvPr/>
          </p:nvSpPr>
          <p:spPr>
            <a:xfrm rot="5400000">
              <a:off x="5705856" y="2204311"/>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Up Arrow 33">
              <a:extLst>
                <a:ext uri="{FF2B5EF4-FFF2-40B4-BE49-F238E27FC236}">
                  <a16:creationId xmlns:a16="http://schemas.microsoft.com/office/drawing/2014/main" id="{D53EE8DD-DAF0-F24D-93D3-00573607BE66}"/>
                </a:ext>
              </a:extLst>
            </p:cNvPr>
            <p:cNvSpPr/>
            <p:nvPr/>
          </p:nvSpPr>
          <p:spPr>
            <a:xfrm rot="16200000">
              <a:off x="5797613" y="2313370"/>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915B6673-2D35-6245-921B-064EEF41C489}"/>
              </a:ext>
            </a:extLst>
          </p:cNvPr>
          <p:cNvGrpSpPr/>
          <p:nvPr/>
        </p:nvGrpSpPr>
        <p:grpSpPr>
          <a:xfrm>
            <a:off x="4048997" y="3446410"/>
            <a:ext cx="622247" cy="795651"/>
            <a:chOff x="5488363" y="3046857"/>
            <a:chExt cx="622247" cy="795651"/>
          </a:xfrm>
        </p:grpSpPr>
        <p:grpSp>
          <p:nvGrpSpPr>
            <p:cNvPr id="36" name="Group 35">
              <a:extLst>
                <a:ext uri="{FF2B5EF4-FFF2-40B4-BE49-F238E27FC236}">
                  <a16:creationId xmlns:a16="http://schemas.microsoft.com/office/drawing/2014/main" id="{D4028420-DEC0-4943-A31E-F584C2FEE1D1}"/>
                </a:ext>
              </a:extLst>
            </p:cNvPr>
            <p:cNvGrpSpPr/>
            <p:nvPr/>
          </p:nvGrpSpPr>
          <p:grpSpPr>
            <a:xfrm>
              <a:off x="5488363" y="3220261"/>
              <a:ext cx="622247" cy="622247"/>
              <a:chOff x="6221815" y="1757716"/>
              <a:chExt cx="622247" cy="622247"/>
            </a:xfrm>
          </p:grpSpPr>
          <p:pic>
            <p:nvPicPr>
              <p:cNvPr id="39" name="Picture 6">
                <a:extLst>
                  <a:ext uri="{FF2B5EF4-FFF2-40B4-BE49-F238E27FC236}">
                    <a16:creationId xmlns:a16="http://schemas.microsoft.com/office/drawing/2014/main" id="{9F86B267-69D5-8C4D-80FB-4FA9AF66B23F}"/>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6221815" y="1757716"/>
                <a:ext cx="622247" cy="6222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20">
                <p14:nvContentPartPr>
                  <p14:cNvPr id="40" name="Ink 39">
                    <a:extLst>
                      <a:ext uri="{FF2B5EF4-FFF2-40B4-BE49-F238E27FC236}">
                        <a16:creationId xmlns:a16="http://schemas.microsoft.com/office/drawing/2014/main" id="{C123A5D8-D3FE-2342-8DC8-A3CD268418F3}"/>
                      </a:ext>
                    </a:extLst>
                  </p14:cNvPr>
                  <p14:cNvContentPartPr/>
                  <p14:nvPr/>
                </p14:nvContentPartPr>
                <p14:xfrm>
                  <a:off x="6463721" y="1782810"/>
                  <a:ext cx="56160" cy="183600"/>
                </p14:xfrm>
              </p:contentPart>
            </mc:Choice>
            <mc:Fallback xmlns="">
              <p:pic>
                <p:nvPicPr>
                  <p:cNvPr id="8" name="Ink 7">
                    <a:extLst>
                      <a:ext uri="{FF2B5EF4-FFF2-40B4-BE49-F238E27FC236}">
                        <a16:creationId xmlns:a16="http://schemas.microsoft.com/office/drawing/2014/main" id="{7A0B9DD7-C99B-5B41-BE3C-E25CD09FC745}"/>
                      </a:ext>
                    </a:extLst>
                  </p:cNvPr>
                  <p:cNvPicPr/>
                  <p:nvPr/>
                </p:nvPicPr>
                <p:blipFill>
                  <a:blip r:embed="rId21"/>
                  <a:stretch>
                    <a:fillRect/>
                  </a:stretch>
                </p:blipFill>
                <p:spPr>
                  <a:xfrm>
                    <a:off x="6445721" y="1764810"/>
                    <a:ext cx="918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1" name="Ink 40">
                    <a:extLst>
                      <a:ext uri="{FF2B5EF4-FFF2-40B4-BE49-F238E27FC236}">
                        <a16:creationId xmlns:a16="http://schemas.microsoft.com/office/drawing/2014/main" id="{0D2408A2-EBB4-9F4E-8FC5-D3B9C72F678A}"/>
                      </a:ext>
                    </a:extLst>
                  </p14:cNvPr>
                  <p14:cNvContentPartPr/>
                  <p14:nvPr/>
                </p14:nvContentPartPr>
                <p14:xfrm>
                  <a:off x="6467321" y="1769850"/>
                  <a:ext cx="78120" cy="187200"/>
                </p14:xfrm>
              </p:contentPart>
            </mc:Choice>
            <mc:Fallback xmlns="">
              <p:pic>
                <p:nvPicPr>
                  <p:cNvPr id="18" name="Ink 17">
                    <a:extLst>
                      <a:ext uri="{FF2B5EF4-FFF2-40B4-BE49-F238E27FC236}">
                        <a16:creationId xmlns:a16="http://schemas.microsoft.com/office/drawing/2014/main" id="{44BE4490-57FA-594B-90DE-2AEA9C8892B5}"/>
                      </a:ext>
                    </a:extLst>
                  </p:cNvPr>
                  <p:cNvPicPr/>
                  <p:nvPr/>
                </p:nvPicPr>
                <p:blipFill>
                  <a:blip r:embed="rId23"/>
                  <a:stretch>
                    <a:fillRect/>
                  </a:stretch>
                </p:blipFill>
                <p:spPr>
                  <a:xfrm>
                    <a:off x="6449321" y="1751850"/>
                    <a:ext cx="1137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718BA2A1-7B27-7F40-BC6C-6BB4CA94A463}"/>
                      </a:ext>
                    </a:extLst>
                  </p14:cNvPr>
                  <p14:cNvContentPartPr/>
                  <p14:nvPr/>
                </p14:nvContentPartPr>
                <p14:xfrm>
                  <a:off x="6463361" y="1785690"/>
                  <a:ext cx="61560" cy="204120"/>
                </p14:xfrm>
              </p:contentPart>
            </mc:Choice>
            <mc:Fallback xmlns="">
              <p:pic>
                <p:nvPicPr>
                  <p:cNvPr id="19" name="Ink 18">
                    <a:extLst>
                      <a:ext uri="{FF2B5EF4-FFF2-40B4-BE49-F238E27FC236}">
                        <a16:creationId xmlns:a16="http://schemas.microsoft.com/office/drawing/2014/main" id="{78948918-D2DA-FF48-83FE-7505249AC80B}"/>
                      </a:ext>
                    </a:extLst>
                  </p:cNvPr>
                  <p:cNvPicPr/>
                  <p:nvPr/>
                </p:nvPicPr>
                <p:blipFill>
                  <a:blip r:embed="rId25"/>
                  <a:stretch>
                    <a:fillRect/>
                  </a:stretch>
                </p:blipFill>
                <p:spPr>
                  <a:xfrm>
                    <a:off x="6445721" y="1767690"/>
                    <a:ext cx="97200" cy="239760"/>
                  </a:xfrm>
                  <a:prstGeom prst="rect">
                    <a:avLst/>
                  </a:prstGeom>
                </p:spPr>
              </p:pic>
            </mc:Fallback>
          </mc:AlternateContent>
          <p:grpSp>
            <p:nvGrpSpPr>
              <p:cNvPr id="43" name="Group 42">
                <a:extLst>
                  <a:ext uri="{FF2B5EF4-FFF2-40B4-BE49-F238E27FC236}">
                    <a16:creationId xmlns:a16="http://schemas.microsoft.com/office/drawing/2014/main" id="{75FDA599-D9E4-564B-8895-5A78398CFA6B}"/>
                  </a:ext>
                </a:extLst>
              </p:cNvPr>
              <p:cNvGrpSpPr/>
              <p:nvPr/>
            </p:nvGrpSpPr>
            <p:grpSpPr>
              <a:xfrm>
                <a:off x="6454721" y="1770570"/>
                <a:ext cx="65880" cy="193320"/>
                <a:chOff x="6454721" y="1770570"/>
                <a:chExt cx="65880" cy="193320"/>
              </a:xfrm>
            </p:grpSpPr>
            <mc:AlternateContent xmlns:mc="http://schemas.openxmlformats.org/markup-compatibility/2006" xmlns:p14="http://schemas.microsoft.com/office/powerpoint/2010/main">
              <mc:Choice Requires="p14">
                <p:contentPart p14:bwMode="auto" r:id="rId26">
                  <p14:nvContentPartPr>
                    <p14:cNvPr id="45" name="Ink 44">
                      <a:extLst>
                        <a:ext uri="{FF2B5EF4-FFF2-40B4-BE49-F238E27FC236}">
                          <a16:creationId xmlns:a16="http://schemas.microsoft.com/office/drawing/2014/main" id="{6D4E2AE1-62F3-4E40-876A-3CC6051CD450}"/>
                        </a:ext>
                      </a:extLst>
                    </p14:cNvPr>
                    <p14:cNvContentPartPr/>
                    <p14:nvPr/>
                  </p14:nvContentPartPr>
                  <p14:xfrm>
                    <a:off x="6454721" y="1770570"/>
                    <a:ext cx="60120" cy="173520"/>
                  </p14:xfrm>
                </p:contentPart>
              </mc:Choice>
              <mc:Fallback xmlns="">
                <p:pic>
                  <p:nvPicPr>
                    <p:cNvPr id="20" name="Ink 19">
                      <a:extLst>
                        <a:ext uri="{FF2B5EF4-FFF2-40B4-BE49-F238E27FC236}">
                          <a16:creationId xmlns:a16="http://schemas.microsoft.com/office/drawing/2014/main" id="{10C55EF1-8F13-0545-9CBF-F84D1A9D6FB4}"/>
                        </a:ext>
                      </a:extLst>
                    </p:cNvPr>
                    <p:cNvPicPr/>
                    <p:nvPr/>
                  </p:nvPicPr>
                  <p:blipFill>
                    <a:blip r:embed="rId27"/>
                    <a:stretch>
                      <a:fillRect/>
                    </a:stretch>
                  </p:blipFill>
                  <p:spPr>
                    <a:xfrm>
                      <a:off x="6437081" y="1752930"/>
                      <a:ext cx="957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6" name="Ink 45">
                      <a:extLst>
                        <a:ext uri="{FF2B5EF4-FFF2-40B4-BE49-F238E27FC236}">
                          <a16:creationId xmlns:a16="http://schemas.microsoft.com/office/drawing/2014/main" id="{20BBB273-136B-244F-8CC7-05574371892F}"/>
                        </a:ext>
                      </a:extLst>
                    </p14:cNvPr>
                    <p14:cNvContentPartPr/>
                    <p14:nvPr/>
                  </p14:nvContentPartPr>
                  <p14:xfrm>
                    <a:off x="6513041" y="1929330"/>
                    <a:ext cx="7560" cy="16200"/>
                  </p14:xfrm>
                </p:contentPart>
              </mc:Choice>
              <mc:Fallback xmlns="">
                <p:pic>
                  <p:nvPicPr>
                    <p:cNvPr id="21" name="Ink 20">
                      <a:extLst>
                        <a:ext uri="{FF2B5EF4-FFF2-40B4-BE49-F238E27FC236}">
                          <a16:creationId xmlns:a16="http://schemas.microsoft.com/office/drawing/2014/main" id="{3D20768D-5215-7D44-AC6F-630A2798C8A3}"/>
                        </a:ext>
                      </a:extLst>
                    </p:cNvPr>
                    <p:cNvPicPr/>
                    <p:nvPr/>
                  </p:nvPicPr>
                  <p:blipFill>
                    <a:blip r:embed="rId29"/>
                    <a:stretch>
                      <a:fillRect/>
                    </a:stretch>
                  </p:blipFill>
                  <p:spPr>
                    <a:xfrm>
                      <a:off x="6495401" y="1911690"/>
                      <a:ext cx="432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7" name="Ink 46">
                      <a:extLst>
                        <a:ext uri="{FF2B5EF4-FFF2-40B4-BE49-F238E27FC236}">
                          <a16:creationId xmlns:a16="http://schemas.microsoft.com/office/drawing/2014/main" id="{E08D72F9-D9CC-F64B-8292-C497800D2615}"/>
                        </a:ext>
                      </a:extLst>
                    </p14:cNvPr>
                    <p14:cNvContentPartPr/>
                    <p14:nvPr/>
                  </p14:nvContentPartPr>
                  <p14:xfrm>
                    <a:off x="6458681" y="1802250"/>
                    <a:ext cx="52560" cy="137160"/>
                  </p14:xfrm>
                </p:contentPart>
              </mc:Choice>
              <mc:Fallback xmlns="">
                <p:pic>
                  <p:nvPicPr>
                    <p:cNvPr id="23" name="Ink 22">
                      <a:extLst>
                        <a:ext uri="{FF2B5EF4-FFF2-40B4-BE49-F238E27FC236}">
                          <a16:creationId xmlns:a16="http://schemas.microsoft.com/office/drawing/2014/main" id="{AD972816-05D4-2C40-8D9E-E5A83A00EB9C}"/>
                        </a:ext>
                      </a:extLst>
                    </p:cNvPr>
                    <p:cNvPicPr/>
                    <p:nvPr/>
                  </p:nvPicPr>
                  <p:blipFill>
                    <a:blip r:embed="rId31"/>
                    <a:stretch>
                      <a:fillRect/>
                    </a:stretch>
                  </p:blipFill>
                  <p:spPr>
                    <a:xfrm>
                      <a:off x="6441041" y="1784250"/>
                      <a:ext cx="882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44AA76EC-D88C-E346-A2CB-E548F4D9266D}"/>
                        </a:ext>
                      </a:extLst>
                    </p14:cNvPr>
                    <p14:cNvContentPartPr/>
                    <p14:nvPr/>
                  </p14:nvContentPartPr>
                  <p14:xfrm>
                    <a:off x="6491441" y="1896930"/>
                    <a:ext cx="7920" cy="13680"/>
                  </p14:xfrm>
                </p:contentPart>
              </mc:Choice>
              <mc:Fallback xmlns="">
                <p:pic>
                  <p:nvPicPr>
                    <p:cNvPr id="29" name="Ink 28">
                      <a:extLst>
                        <a:ext uri="{FF2B5EF4-FFF2-40B4-BE49-F238E27FC236}">
                          <a16:creationId xmlns:a16="http://schemas.microsoft.com/office/drawing/2014/main" id="{9824CCA4-11CD-3A49-B36C-5D4FE01C75CA}"/>
                        </a:ext>
                      </a:extLst>
                    </p:cNvPr>
                    <p:cNvPicPr/>
                    <p:nvPr/>
                  </p:nvPicPr>
                  <p:blipFill>
                    <a:blip r:embed="rId33"/>
                    <a:stretch>
                      <a:fillRect/>
                    </a:stretch>
                  </p:blipFill>
                  <p:spPr>
                    <a:xfrm>
                      <a:off x="6473441" y="1879290"/>
                      <a:ext cx="435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D357D94B-73CB-C744-A258-A1929E483890}"/>
                        </a:ext>
                      </a:extLst>
                    </p14:cNvPr>
                    <p14:cNvContentPartPr/>
                    <p14:nvPr/>
                  </p14:nvContentPartPr>
                  <p14:xfrm>
                    <a:off x="6502241" y="1919610"/>
                    <a:ext cx="360" cy="360"/>
                  </p14:xfrm>
                </p:contentPart>
              </mc:Choice>
              <mc:Fallback xmlns="">
                <p:pic>
                  <p:nvPicPr>
                    <p:cNvPr id="31" name="Ink 30">
                      <a:extLst>
                        <a:ext uri="{FF2B5EF4-FFF2-40B4-BE49-F238E27FC236}">
                          <a16:creationId xmlns:a16="http://schemas.microsoft.com/office/drawing/2014/main" id="{A8818916-DB43-094F-9E81-798C0DCCEF5D}"/>
                        </a:ext>
                      </a:extLst>
                    </p:cNvPr>
                    <p:cNvPicPr/>
                    <p:nvPr/>
                  </p:nvPicPr>
                  <p:blipFill>
                    <a:blip r:embed="rId35"/>
                    <a:stretch>
                      <a:fillRect/>
                    </a:stretch>
                  </p:blipFill>
                  <p:spPr>
                    <a:xfrm>
                      <a:off x="6484601" y="19019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0" name="Ink 49">
                      <a:extLst>
                        <a:ext uri="{FF2B5EF4-FFF2-40B4-BE49-F238E27FC236}">
                          <a16:creationId xmlns:a16="http://schemas.microsoft.com/office/drawing/2014/main" id="{9D6F35C2-5D59-E342-8FD6-6EAC3C2838BA}"/>
                        </a:ext>
                      </a:extLst>
                    </p14:cNvPr>
                    <p14:cNvContentPartPr/>
                    <p14:nvPr/>
                  </p14:nvContentPartPr>
                  <p14:xfrm>
                    <a:off x="6500441" y="1911330"/>
                    <a:ext cx="360" cy="360"/>
                  </p14:xfrm>
                </p:contentPart>
              </mc:Choice>
              <mc:Fallback xmlns="">
                <p:pic>
                  <p:nvPicPr>
                    <p:cNvPr id="33" name="Ink 32">
                      <a:extLst>
                        <a:ext uri="{FF2B5EF4-FFF2-40B4-BE49-F238E27FC236}">
                          <a16:creationId xmlns:a16="http://schemas.microsoft.com/office/drawing/2014/main" id="{D3DAF76E-BF34-AF4C-A6C8-10C071620AB8}"/>
                        </a:ext>
                      </a:extLst>
                    </p:cNvPr>
                    <p:cNvPicPr/>
                    <p:nvPr/>
                  </p:nvPicPr>
                  <p:blipFill>
                    <a:blip r:embed="rId35"/>
                    <a:stretch>
                      <a:fillRect/>
                    </a:stretch>
                  </p:blipFill>
                  <p:spPr>
                    <a:xfrm>
                      <a:off x="6482801" y="189369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1" name="Ink 50">
                      <a:extLst>
                        <a:ext uri="{FF2B5EF4-FFF2-40B4-BE49-F238E27FC236}">
                          <a16:creationId xmlns:a16="http://schemas.microsoft.com/office/drawing/2014/main" id="{E4370AE6-7BA1-444E-9193-189272E67C4A}"/>
                        </a:ext>
                      </a:extLst>
                    </p14:cNvPr>
                    <p14:cNvContentPartPr/>
                    <p14:nvPr/>
                  </p14:nvContentPartPr>
                  <p14:xfrm>
                    <a:off x="6500441" y="1930050"/>
                    <a:ext cx="360" cy="360"/>
                  </p14:xfrm>
                </p:contentPart>
              </mc:Choice>
              <mc:Fallback xmlns="">
                <p:pic>
                  <p:nvPicPr>
                    <p:cNvPr id="34" name="Ink 33">
                      <a:extLst>
                        <a:ext uri="{FF2B5EF4-FFF2-40B4-BE49-F238E27FC236}">
                          <a16:creationId xmlns:a16="http://schemas.microsoft.com/office/drawing/2014/main" id="{18FEC328-02B5-2A44-A5D5-34F185CFB886}"/>
                        </a:ext>
                      </a:extLst>
                    </p:cNvPr>
                    <p:cNvPicPr/>
                    <p:nvPr/>
                  </p:nvPicPr>
                  <p:blipFill>
                    <a:blip r:embed="rId35"/>
                    <a:stretch>
                      <a:fillRect/>
                    </a:stretch>
                  </p:blipFill>
                  <p:spPr>
                    <a:xfrm>
                      <a:off x="6482801" y="191205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2" name="Ink 51">
                      <a:extLst>
                        <a:ext uri="{FF2B5EF4-FFF2-40B4-BE49-F238E27FC236}">
                          <a16:creationId xmlns:a16="http://schemas.microsoft.com/office/drawing/2014/main" id="{774FE613-CF0C-F847-B966-C51EB85B177F}"/>
                        </a:ext>
                      </a:extLst>
                    </p14:cNvPr>
                    <p14:cNvContentPartPr/>
                    <p14:nvPr/>
                  </p14:nvContentPartPr>
                  <p14:xfrm>
                    <a:off x="6483521" y="1874610"/>
                    <a:ext cx="33840" cy="89280"/>
                  </p14:xfrm>
                </p:contentPart>
              </mc:Choice>
              <mc:Fallback xmlns="">
                <p:pic>
                  <p:nvPicPr>
                    <p:cNvPr id="36" name="Ink 35">
                      <a:extLst>
                        <a:ext uri="{FF2B5EF4-FFF2-40B4-BE49-F238E27FC236}">
                          <a16:creationId xmlns:a16="http://schemas.microsoft.com/office/drawing/2014/main" id="{805F687E-1CE6-C14D-964D-5A0871D474BA}"/>
                        </a:ext>
                      </a:extLst>
                    </p:cNvPr>
                    <p:cNvPicPr/>
                    <p:nvPr/>
                  </p:nvPicPr>
                  <p:blipFill>
                    <a:blip r:embed="rId39"/>
                    <a:stretch>
                      <a:fillRect/>
                    </a:stretch>
                  </p:blipFill>
                  <p:spPr>
                    <a:xfrm>
                      <a:off x="6465881" y="1856610"/>
                      <a:ext cx="69480" cy="124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44" name="Ink 43">
                    <a:extLst>
                      <a:ext uri="{FF2B5EF4-FFF2-40B4-BE49-F238E27FC236}">
                        <a16:creationId xmlns:a16="http://schemas.microsoft.com/office/drawing/2014/main" id="{D7CFE46C-AD52-394E-9A11-CD3C34D0446C}"/>
                      </a:ext>
                    </a:extLst>
                  </p14:cNvPr>
                  <p14:cNvContentPartPr/>
                  <p14:nvPr/>
                </p14:nvContentPartPr>
                <p14:xfrm>
                  <a:off x="6451841" y="1769490"/>
                  <a:ext cx="13320" cy="27360"/>
                </p14:xfrm>
              </p:contentPart>
            </mc:Choice>
            <mc:Fallback xmlns="">
              <p:pic>
                <p:nvPicPr>
                  <p:cNvPr id="38" name="Ink 37">
                    <a:extLst>
                      <a:ext uri="{FF2B5EF4-FFF2-40B4-BE49-F238E27FC236}">
                        <a16:creationId xmlns:a16="http://schemas.microsoft.com/office/drawing/2014/main" id="{86488692-D017-244D-A71E-4B3A64B26739}"/>
                      </a:ext>
                    </a:extLst>
                  </p:cNvPr>
                  <p:cNvPicPr/>
                  <p:nvPr/>
                </p:nvPicPr>
                <p:blipFill>
                  <a:blip r:embed="rId41"/>
                  <a:stretch>
                    <a:fillRect/>
                  </a:stretch>
                </p:blipFill>
                <p:spPr>
                  <a:xfrm>
                    <a:off x="6434201" y="1751850"/>
                    <a:ext cx="48960" cy="63000"/>
                  </a:xfrm>
                  <a:prstGeom prst="rect">
                    <a:avLst/>
                  </a:prstGeom>
                </p:spPr>
              </p:pic>
            </mc:Fallback>
          </mc:AlternateContent>
        </p:grpSp>
        <p:sp>
          <p:nvSpPr>
            <p:cNvPr id="37" name="Up Arrow 36">
              <a:extLst>
                <a:ext uri="{FF2B5EF4-FFF2-40B4-BE49-F238E27FC236}">
                  <a16:creationId xmlns:a16="http://schemas.microsoft.com/office/drawing/2014/main" id="{529406D2-DC81-5945-A11C-8FA5B86F61C5}"/>
                </a:ext>
              </a:extLst>
            </p:cNvPr>
            <p:cNvSpPr/>
            <p:nvPr/>
          </p:nvSpPr>
          <p:spPr>
            <a:xfrm rot="5400000">
              <a:off x="5814590" y="2991655"/>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Up Arrow 37">
              <a:extLst>
                <a:ext uri="{FF2B5EF4-FFF2-40B4-BE49-F238E27FC236}">
                  <a16:creationId xmlns:a16="http://schemas.microsoft.com/office/drawing/2014/main" id="{528CC206-FEBD-2F49-B820-987E3BC62ECF}"/>
                </a:ext>
              </a:extLst>
            </p:cNvPr>
            <p:cNvSpPr/>
            <p:nvPr/>
          </p:nvSpPr>
          <p:spPr>
            <a:xfrm rot="16200000">
              <a:off x="5906347" y="3100714"/>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F83162D4-09AE-1C42-88A2-0F123D74EC6D}"/>
              </a:ext>
            </a:extLst>
          </p:cNvPr>
          <p:cNvGrpSpPr/>
          <p:nvPr/>
        </p:nvGrpSpPr>
        <p:grpSpPr>
          <a:xfrm>
            <a:off x="4036128" y="4526210"/>
            <a:ext cx="622247" cy="880452"/>
            <a:chOff x="5506446" y="4056454"/>
            <a:chExt cx="622247" cy="880452"/>
          </a:xfrm>
        </p:grpSpPr>
        <p:grpSp>
          <p:nvGrpSpPr>
            <p:cNvPr id="54" name="Group 53">
              <a:extLst>
                <a:ext uri="{FF2B5EF4-FFF2-40B4-BE49-F238E27FC236}">
                  <a16:creationId xmlns:a16="http://schemas.microsoft.com/office/drawing/2014/main" id="{C633BD8A-D8A4-D34E-8548-61E498EA586A}"/>
                </a:ext>
              </a:extLst>
            </p:cNvPr>
            <p:cNvGrpSpPr/>
            <p:nvPr/>
          </p:nvGrpSpPr>
          <p:grpSpPr>
            <a:xfrm>
              <a:off x="5506446" y="4314659"/>
              <a:ext cx="622247" cy="622247"/>
              <a:chOff x="6135964" y="3456870"/>
              <a:chExt cx="622247" cy="622247"/>
            </a:xfrm>
          </p:grpSpPr>
          <p:grpSp>
            <p:nvGrpSpPr>
              <p:cNvPr id="57" name="Group 56">
                <a:extLst>
                  <a:ext uri="{FF2B5EF4-FFF2-40B4-BE49-F238E27FC236}">
                    <a16:creationId xmlns:a16="http://schemas.microsoft.com/office/drawing/2014/main" id="{5993FF8F-0DFB-0546-ADEB-0EDACB8ABB8E}"/>
                  </a:ext>
                </a:extLst>
              </p:cNvPr>
              <p:cNvGrpSpPr/>
              <p:nvPr/>
            </p:nvGrpSpPr>
            <p:grpSpPr>
              <a:xfrm>
                <a:off x="6135964" y="3456870"/>
                <a:ext cx="622247" cy="622247"/>
                <a:chOff x="6221815" y="1757716"/>
                <a:chExt cx="622247" cy="622247"/>
              </a:xfrm>
            </p:grpSpPr>
            <p:pic>
              <p:nvPicPr>
                <p:cNvPr id="66" name="Picture 6">
                  <a:extLst>
                    <a:ext uri="{FF2B5EF4-FFF2-40B4-BE49-F238E27FC236}">
                      <a16:creationId xmlns:a16="http://schemas.microsoft.com/office/drawing/2014/main" id="{1EABB1AB-BCFA-1B4D-B1BB-02BBB726311E}"/>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6221815" y="1757716"/>
                  <a:ext cx="622247" cy="6222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2">
                  <p14:nvContentPartPr>
                    <p14:cNvPr id="67" name="Ink 66">
                      <a:extLst>
                        <a:ext uri="{FF2B5EF4-FFF2-40B4-BE49-F238E27FC236}">
                          <a16:creationId xmlns:a16="http://schemas.microsoft.com/office/drawing/2014/main" id="{5A52D570-0A38-1743-8760-EB3FD8D8D3C4}"/>
                        </a:ext>
                      </a:extLst>
                    </p14:cNvPr>
                    <p14:cNvContentPartPr/>
                    <p14:nvPr/>
                  </p14:nvContentPartPr>
                  <p14:xfrm>
                    <a:off x="6463721" y="1782810"/>
                    <a:ext cx="56160" cy="183600"/>
                  </p14:xfrm>
                </p:contentPart>
              </mc:Choice>
              <mc:Fallback xmlns="">
                <p:pic>
                  <p:nvPicPr>
                    <p:cNvPr id="50" name="Ink 49">
                      <a:extLst>
                        <a:ext uri="{FF2B5EF4-FFF2-40B4-BE49-F238E27FC236}">
                          <a16:creationId xmlns:a16="http://schemas.microsoft.com/office/drawing/2014/main" id="{5C7308F5-A158-8045-A398-D57D90B6DD5F}"/>
                        </a:ext>
                      </a:extLst>
                    </p:cNvPr>
                    <p:cNvPicPr/>
                    <p:nvPr/>
                  </p:nvPicPr>
                  <p:blipFill>
                    <a:blip r:embed="rId21"/>
                    <a:stretch>
                      <a:fillRect/>
                    </a:stretch>
                  </p:blipFill>
                  <p:spPr>
                    <a:xfrm>
                      <a:off x="6445721" y="1764810"/>
                      <a:ext cx="918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8" name="Ink 67">
                      <a:extLst>
                        <a:ext uri="{FF2B5EF4-FFF2-40B4-BE49-F238E27FC236}">
                          <a16:creationId xmlns:a16="http://schemas.microsoft.com/office/drawing/2014/main" id="{2CC22E69-5C05-E14A-8BDE-AF154240F93C}"/>
                        </a:ext>
                      </a:extLst>
                    </p14:cNvPr>
                    <p14:cNvContentPartPr/>
                    <p14:nvPr/>
                  </p14:nvContentPartPr>
                  <p14:xfrm>
                    <a:off x="6467321" y="1769850"/>
                    <a:ext cx="78120" cy="187200"/>
                  </p14:xfrm>
                </p:contentPart>
              </mc:Choice>
              <mc:Fallback xmlns="">
                <p:pic>
                  <p:nvPicPr>
                    <p:cNvPr id="51" name="Ink 50">
                      <a:extLst>
                        <a:ext uri="{FF2B5EF4-FFF2-40B4-BE49-F238E27FC236}">
                          <a16:creationId xmlns:a16="http://schemas.microsoft.com/office/drawing/2014/main" id="{BC349BA6-7A99-B84E-BC34-654DE73C2A56}"/>
                        </a:ext>
                      </a:extLst>
                    </p:cNvPr>
                    <p:cNvPicPr/>
                    <p:nvPr/>
                  </p:nvPicPr>
                  <p:blipFill>
                    <a:blip r:embed="rId23"/>
                    <a:stretch>
                      <a:fillRect/>
                    </a:stretch>
                  </p:blipFill>
                  <p:spPr>
                    <a:xfrm>
                      <a:off x="6449321" y="1751850"/>
                      <a:ext cx="1137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9" name="Ink 68">
                      <a:extLst>
                        <a:ext uri="{FF2B5EF4-FFF2-40B4-BE49-F238E27FC236}">
                          <a16:creationId xmlns:a16="http://schemas.microsoft.com/office/drawing/2014/main" id="{BA9D4972-50BF-CE49-BBA5-CD0A6D3D103D}"/>
                        </a:ext>
                      </a:extLst>
                    </p14:cNvPr>
                    <p14:cNvContentPartPr/>
                    <p14:nvPr/>
                  </p14:nvContentPartPr>
                  <p14:xfrm>
                    <a:off x="6463361" y="1785690"/>
                    <a:ext cx="61560" cy="204120"/>
                  </p14:xfrm>
                </p:contentPart>
              </mc:Choice>
              <mc:Fallback xmlns="">
                <p:pic>
                  <p:nvPicPr>
                    <p:cNvPr id="52" name="Ink 51">
                      <a:extLst>
                        <a:ext uri="{FF2B5EF4-FFF2-40B4-BE49-F238E27FC236}">
                          <a16:creationId xmlns:a16="http://schemas.microsoft.com/office/drawing/2014/main" id="{436564F6-3E6F-2541-892E-575090F7DE09}"/>
                        </a:ext>
                      </a:extLst>
                    </p:cNvPr>
                    <p:cNvPicPr/>
                    <p:nvPr/>
                  </p:nvPicPr>
                  <p:blipFill>
                    <a:blip r:embed="rId25"/>
                    <a:stretch>
                      <a:fillRect/>
                    </a:stretch>
                  </p:blipFill>
                  <p:spPr>
                    <a:xfrm>
                      <a:off x="6445721" y="1767690"/>
                      <a:ext cx="97200" cy="239760"/>
                    </a:xfrm>
                    <a:prstGeom prst="rect">
                      <a:avLst/>
                    </a:prstGeom>
                  </p:spPr>
                </p:pic>
              </mc:Fallback>
            </mc:AlternateContent>
            <p:grpSp>
              <p:nvGrpSpPr>
                <p:cNvPr id="70" name="Group 69">
                  <a:extLst>
                    <a:ext uri="{FF2B5EF4-FFF2-40B4-BE49-F238E27FC236}">
                      <a16:creationId xmlns:a16="http://schemas.microsoft.com/office/drawing/2014/main" id="{424E6C54-26F1-8940-9AC6-4DEB8F8503BA}"/>
                    </a:ext>
                  </a:extLst>
                </p:cNvPr>
                <p:cNvGrpSpPr/>
                <p:nvPr/>
              </p:nvGrpSpPr>
              <p:grpSpPr>
                <a:xfrm>
                  <a:off x="6454721" y="1770570"/>
                  <a:ext cx="65880" cy="193320"/>
                  <a:chOff x="6454721" y="1770570"/>
                  <a:chExt cx="65880" cy="193320"/>
                </a:xfrm>
              </p:grpSpPr>
              <mc:AlternateContent xmlns:mc="http://schemas.openxmlformats.org/markup-compatibility/2006" xmlns:p14="http://schemas.microsoft.com/office/powerpoint/2010/main">
                <mc:Choice Requires="p14">
                  <p:contentPart p14:bwMode="auto" r:id="rId45">
                    <p14:nvContentPartPr>
                      <p14:cNvPr id="72" name="Ink 71">
                        <a:extLst>
                          <a:ext uri="{FF2B5EF4-FFF2-40B4-BE49-F238E27FC236}">
                            <a16:creationId xmlns:a16="http://schemas.microsoft.com/office/drawing/2014/main" id="{103D4AED-7137-B64D-820B-44E37ECD00B4}"/>
                          </a:ext>
                        </a:extLst>
                      </p14:cNvPr>
                      <p14:cNvContentPartPr/>
                      <p14:nvPr/>
                    </p14:nvContentPartPr>
                    <p14:xfrm>
                      <a:off x="6454721" y="1770570"/>
                      <a:ext cx="60120" cy="173520"/>
                    </p14:xfrm>
                  </p:contentPart>
                </mc:Choice>
                <mc:Fallback xmlns="">
                  <p:pic>
                    <p:nvPicPr>
                      <p:cNvPr id="55" name="Ink 54">
                        <a:extLst>
                          <a:ext uri="{FF2B5EF4-FFF2-40B4-BE49-F238E27FC236}">
                            <a16:creationId xmlns:a16="http://schemas.microsoft.com/office/drawing/2014/main" id="{8F7A58B5-1735-6747-B038-CE2A0E9DDE7D}"/>
                          </a:ext>
                        </a:extLst>
                      </p:cNvPr>
                      <p:cNvPicPr/>
                      <p:nvPr/>
                    </p:nvPicPr>
                    <p:blipFill>
                      <a:blip r:embed="rId27"/>
                      <a:stretch>
                        <a:fillRect/>
                      </a:stretch>
                    </p:blipFill>
                    <p:spPr>
                      <a:xfrm>
                        <a:off x="6437081" y="1752930"/>
                        <a:ext cx="957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3" name="Ink 72">
                        <a:extLst>
                          <a:ext uri="{FF2B5EF4-FFF2-40B4-BE49-F238E27FC236}">
                            <a16:creationId xmlns:a16="http://schemas.microsoft.com/office/drawing/2014/main" id="{83EBA736-2EC3-9546-BAAB-22A8AB75B45D}"/>
                          </a:ext>
                        </a:extLst>
                      </p14:cNvPr>
                      <p14:cNvContentPartPr/>
                      <p14:nvPr/>
                    </p14:nvContentPartPr>
                    <p14:xfrm>
                      <a:off x="6513041" y="1929330"/>
                      <a:ext cx="7560" cy="16200"/>
                    </p14:xfrm>
                  </p:contentPart>
                </mc:Choice>
                <mc:Fallback xmlns="">
                  <p:pic>
                    <p:nvPicPr>
                      <p:cNvPr id="56" name="Ink 55">
                        <a:extLst>
                          <a:ext uri="{FF2B5EF4-FFF2-40B4-BE49-F238E27FC236}">
                            <a16:creationId xmlns:a16="http://schemas.microsoft.com/office/drawing/2014/main" id="{0617D566-4464-1548-8796-A377117AEB8D}"/>
                          </a:ext>
                        </a:extLst>
                      </p:cNvPr>
                      <p:cNvPicPr/>
                      <p:nvPr/>
                    </p:nvPicPr>
                    <p:blipFill>
                      <a:blip r:embed="rId29"/>
                      <a:stretch>
                        <a:fillRect/>
                      </a:stretch>
                    </p:blipFill>
                    <p:spPr>
                      <a:xfrm>
                        <a:off x="6495401" y="1911690"/>
                        <a:ext cx="432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74" name="Ink 73">
                        <a:extLst>
                          <a:ext uri="{FF2B5EF4-FFF2-40B4-BE49-F238E27FC236}">
                            <a16:creationId xmlns:a16="http://schemas.microsoft.com/office/drawing/2014/main" id="{3628D815-4125-5649-99B2-0823A0596D9E}"/>
                          </a:ext>
                        </a:extLst>
                      </p14:cNvPr>
                      <p14:cNvContentPartPr/>
                      <p14:nvPr/>
                    </p14:nvContentPartPr>
                    <p14:xfrm>
                      <a:off x="6458681" y="1802250"/>
                      <a:ext cx="52560" cy="137160"/>
                    </p14:xfrm>
                  </p:contentPart>
                </mc:Choice>
                <mc:Fallback xmlns="">
                  <p:pic>
                    <p:nvPicPr>
                      <p:cNvPr id="57" name="Ink 56">
                        <a:extLst>
                          <a:ext uri="{FF2B5EF4-FFF2-40B4-BE49-F238E27FC236}">
                            <a16:creationId xmlns:a16="http://schemas.microsoft.com/office/drawing/2014/main" id="{F2E4DE4A-AF0E-AE4F-89AC-62A9A4AF2451}"/>
                          </a:ext>
                        </a:extLst>
                      </p:cNvPr>
                      <p:cNvPicPr/>
                      <p:nvPr/>
                    </p:nvPicPr>
                    <p:blipFill>
                      <a:blip r:embed="rId31"/>
                      <a:stretch>
                        <a:fillRect/>
                      </a:stretch>
                    </p:blipFill>
                    <p:spPr>
                      <a:xfrm>
                        <a:off x="6441041" y="1784250"/>
                        <a:ext cx="882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5" name="Ink 74">
                        <a:extLst>
                          <a:ext uri="{FF2B5EF4-FFF2-40B4-BE49-F238E27FC236}">
                            <a16:creationId xmlns:a16="http://schemas.microsoft.com/office/drawing/2014/main" id="{A5FEE620-D50F-9544-BCCA-F715D548731E}"/>
                          </a:ext>
                        </a:extLst>
                      </p14:cNvPr>
                      <p14:cNvContentPartPr/>
                      <p14:nvPr/>
                    </p14:nvContentPartPr>
                    <p14:xfrm>
                      <a:off x="6491441" y="1896930"/>
                      <a:ext cx="7920" cy="13680"/>
                    </p14:xfrm>
                  </p:contentPart>
                </mc:Choice>
                <mc:Fallback xmlns="">
                  <p:pic>
                    <p:nvPicPr>
                      <p:cNvPr id="58" name="Ink 57">
                        <a:extLst>
                          <a:ext uri="{FF2B5EF4-FFF2-40B4-BE49-F238E27FC236}">
                            <a16:creationId xmlns:a16="http://schemas.microsoft.com/office/drawing/2014/main" id="{089E74E1-42F8-9B4C-8AF6-F3CEF092E3EF}"/>
                          </a:ext>
                        </a:extLst>
                      </p:cNvPr>
                      <p:cNvPicPr/>
                      <p:nvPr/>
                    </p:nvPicPr>
                    <p:blipFill>
                      <a:blip r:embed="rId33"/>
                      <a:stretch>
                        <a:fillRect/>
                      </a:stretch>
                    </p:blipFill>
                    <p:spPr>
                      <a:xfrm>
                        <a:off x="6473441" y="1879290"/>
                        <a:ext cx="435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6" name="Ink 75">
                        <a:extLst>
                          <a:ext uri="{FF2B5EF4-FFF2-40B4-BE49-F238E27FC236}">
                            <a16:creationId xmlns:a16="http://schemas.microsoft.com/office/drawing/2014/main" id="{B61BD16A-BB87-B74A-9ED5-72A32A07958F}"/>
                          </a:ext>
                        </a:extLst>
                      </p14:cNvPr>
                      <p14:cNvContentPartPr/>
                      <p14:nvPr/>
                    </p14:nvContentPartPr>
                    <p14:xfrm>
                      <a:off x="6502241" y="1919610"/>
                      <a:ext cx="360" cy="360"/>
                    </p14:xfrm>
                  </p:contentPart>
                </mc:Choice>
                <mc:Fallback xmlns="">
                  <p:pic>
                    <p:nvPicPr>
                      <p:cNvPr id="59" name="Ink 58">
                        <a:extLst>
                          <a:ext uri="{FF2B5EF4-FFF2-40B4-BE49-F238E27FC236}">
                            <a16:creationId xmlns:a16="http://schemas.microsoft.com/office/drawing/2014/main" id="{32D9AB17-B8D9-6647-A6CB-2B05088ADEA9}"/>
                          </a:ext>
                        </a:extLst>
                      </p:cNvPr>
                      <p:cNvPicPr/>
                      <p:nvPr/>
                    </p:nvPicPr>
                    <p:blipFill>
                      <a:blip r:embed="rId35"/>
                      <a:stretch>
                        <a:fillRect/>
                      </a:stretch>
                    </p:blipFill>
                    <p:spPr>
                      <a:xfrm>
                        <a:off x="6484601" y="19019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7" name="Ink 76">
                        <a:extLst>
                          <a:ext uri="{FF2B5EF4-FFF2-40B4-BE49-F238E27FC236}">
                            <a16:creationId xmlns:a16="http://schemas.microsoft.com/office/drawing/2014/main" id="{B0B04CD2-8BC5-7142-8723-F02C80C0A42C}"/>
                          </a:ext>
                        </a:extLst>
                      </p14:cNvPr>
                      <p14:cNvContentPartPr/>
                      <p14:nvPr/>
                    </p14:nvContentPartPr>
                    <p14:xfrm>
                      <a:off x="6500441" y="1911330"/>
                      <a:ext cx="360" cy="360"/>
                    </p14:xfrm>
                  </p:contentPart>
                </mc:Choice>
                <mc:Fallback xmlns="">
                  <p:pic>
                    <p:nvPicPr>
                      <p:cNvPr id="60" name="Ink 59">
                        <a:extLst>
                          <a:ext uri="{FF2B5EF4-FFF2-40B4-BE49-F238E27FC236}">
                            <a16:creationId xmlns:a16="http://schemas.microsoft.com/office/drawing/2014/main" id="{350E9AD3-B6C1-5045-B3EA-6A26EBC327A7}"/>
                          </a:ext>
                        </a:extLst>
                      </p:cNvPr>
                      <p:cNvPicPr/>
                      <p:nvPr/>
                    </p:nvPicPr>
                    <p:blipFill>
                      <a:blip r:embed="rId35"/>
                      <a:stretch>
                        <a:fillRect/>
                      </a:stretch>
                    </p:blipFill>
                    <p:spPr>
                      <a:xfrm>
                        <a:off x="6482801" y="189369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8" name="Ink 77">
                        <a:extLst>
                          <a:ext uri="{FF2B5EF4-FFF2-40B4-BE49-F238E27FC236}">
                            <a16:creationId xmlns:a16="http://schemas.microsoft.com/office/drawing/2014/main" id="{B895307C-6DCD-2446-A919-D3E8DE97AE8A}"/>
                          </a:ext>
                        </a:extLst>
                      </p14:cNvPr>
                      <p14:cNvContentPartPr/>
                      <p14:nvPr/>
                    </p14:nvContentPartPr>
                    <p14:xfrm>
                      <a:off x="6500441" y="1930050"/>
                      <a:ext cx="360" cy="360"/>
                    </p14:xfrm>
                  </p:contentPart>
                </mc:Choice>
                <mc:Fallback xmlns="">
                  <p:pic>
                    <p:nvPicPr>
                      <p:cNvPr id="61" name="Ink 60">
                        <a:extLst>
                          <a:ext uri="{FF2B5EF4-FFF2-40B4-BE49-F238E27FC236}">
                            <a16:creationId xmlns:a16="http://schemas.microsoft.com/office/drawing/2014/main" id="{97A5E524-143A-F24C-A916-803179CDA69B}"/>
                          </a:ext>
                        </a:extLst>
                      </p:cNvPr>
                      <p:cNvPicPr/>
                      <p:nvPr/>
                    </p:nvPicPr>
                    <p:blipFill>
                      <a:blip r:embed="rId35"/>
                      <a:stretch>
                        <a:fillRect/>
                      </a:stretch>
                    </p:blipFill>
                    <p:spPr>
                      <a:xfrm>
                        <a:off x="6482801" y="191205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9" name="Ink 78">
                        <a:extLst>
                          <a:ext uri="{FF2B5EF4-FFF2-40B4-BE49-F238E27FC236}">
                            <a16:creationId xmlns:a16="http://schemas.microsoft.com/office/drawing/2014/main" id="{3C5E1193-2BF0-B64D-B7E0-035FB540D91F}"/>
                          </a:ext>
                        </a:extLst>
                      </p14:cNvPr>
                      <p14:cNvContentPartPr/>
                      <p14:nvPr/>
                    </p14:nvContentPartPr>
                    <p14:xfrm>
                      <a:off x="6483521" y="1874610"/>
                      <a:ext cx="33840" cy="89280"/>
                    </p14:xfrm>
                  </p:contentPart>
                </mc:Choice>
                <mc:Fallback xmlns="">
                  <p:pic>
                    <p:nvPicPr>
                      <p:cNvPr id="62" name="Ink 61">
                        <a:extLst>
                          <a:ext uri="{FF2B5EF4-FFF2-40B4-BE49-F238E27FC236}">
                            <a16:creationId xmlns:a16="http://schemas.microsoft.com/office/drawing/2014/main" id="{F3D75337-FFE8-3D42-A617-14C605FCAA5E}"/>
                          </a:ext>
                        </a:extLst>
                      </p:cNvPr>
                      <p:cNvPicPr/>
                      <p:nvPr/>
                    </p:nvPicPr>
                    <p:blipFill>
                      <a:blip r:embed="rId39"/>
                      <a:stretch>
                        <a:fillRect/>
                      </a:stretch>
                    </p:blipFill>
                    <p:spPr>
                      <a:xfrm>
                        <a:off x="6465881" y="1856610"/>
                        <a:ext cx="69480" cy="124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3">
                  <p14:nvContentPartPr>
                    <p14:cNvPr id="71" name="Ink 70">
                      <a:extLst>
                        <a:ext uri="{FF2B5EF4-FFF2-40B4-BE49-F238E27FC236}">
                          <a16:creationId xmlns:a16="http://schemas.microsoft.com/office/drawing/2014/main" id="{6A3F21C0-5869-3548-AF54-B081229BE165}"/>
                        </a:ext>
                      </a:extLst>
                    </p14:cNvPr>
                    <p14:cNvContentPartPr/>
                    <p14:nvPr/>
                  </p14:nvContentPartPr>
                  <p14:xfrm>
                    <a:off x="6451841" y="1769490"/>
                    <a:ext cx="13320" cy="27360"/>
                  </p14:xfrm>
                </p:contentPart>
              </mc:Choice>
              <mc:Fallback xmlns="">
                <p:pic>
                  <p:nvPicPr>
                    <p:cNvPr id="54" name="Ink 53">
                      <a:extLst>
                        <a:ext uri="{FF2B5EF4-FFF2-40B4-BE49-F238E27FC236}">
                          <a16:creationId xmlns:a16="http://schemas.microsoft.com/office/drawing/2014/main" id="{4BE3A669-9134-E64C-983A-2CAC3F694F82}"/>
                        </a:ext>
                      </a:extLst>
                    </p:cNvPr>
                    <p:cNvPicPr/>
                    <p:nvPr/>
                  </p:nvPicPr>
                  <p:blipFill>
                    <a:blip r:embed="rId41"/>
                    <a:stretch>
                      <a:fillRect/>
                    </a:stretch>
                  </p:blipFill>
                  <p:spPr>
                    <a:xfrm>
                      <a:off x="6434201" y="1751850"/>
                      <a:ext cx="48960" cy="63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
                <p14:nvContentPartPr>
                  <p14:cNvPr id="58" name="Ink 57">
                    <a:extLst>
                      <a:ext uri="{FF2B5EF4-FFF2-40B4-BE49-F238E27FC236}">
                        <a16:creationId xmlns:a16="http://schemas.microsoft.com/office/drawing/2014/main" id="{DAF6ED8C-A531-094C-853C-717C7AE28DC9}"/>
                      </a:ext>
                    </a:extLst>
                  </p14:cNvPr>
                  <p14:cNvContentPartPr/>
                  <p14:nvPr/>
                </p14:nvContentPartPr>
                <p14:xfrm>
                  <a:off x="6455955" y="3465995"/>
                  <a:ext cx="74520" cy="203400"/>
                </p14:xfrm>
              </p:contentPart>
            </mc:Choice>
            <mc:Fallback xmlns="">
              <p:pic>
                <p:nvPicPr>
                  <p:cNvPr id="43" name="Ink 42">
                    <a:extLst>
                      <a:ext uri="{FF2B5EF4-FFF2-40B4-BE49-F238E27FC236}">
                        <a16:creationId xmlns:a16="http://schemas.microsoft.com/office/drawing/2014/main" id="{E3B59992-BC2F-2B46-9C67-81F9DDC376A1}"/>
                      </a:ext>
                    </a:extLst>
                  </p:cNvPr>
                  <p:cNvPicPr/>
                  <p:nvPr/>
                </p:nvPicPr>
                <p:blipFill>
                  <a:blip r:embed="rId55"/>
                  <a:stretch>
                    <a:fillRect/>
                  </a:stretch>
                </p:blipFill>
                <p:spPr>
                  <a:xfrm>
                    <a:off x="6438315" y="3448355"/>
                    <a:ext cx="1101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9" name="Ink 58">
                    <a:extLst>
                      <a:ext uri="{FF2B5EF4-FFF2-40B4-BE49-F238E27FC236}">
                        <a16:creationId xmlns:a16="http://schemas.microsoft.com/office/drawing/2014/main" id="{F3138823-C6D4-2B4D-994D-B2212DDCAB3E}"/>
                      </a:ext>
                    </a:extLst>
                  </p14:cNvPr>
                  <p14:cNvContentPartPr/>
                  <p14:nvPr/>
                </p14:nvContentPartPr>
                <p14:xfrm>
                  <a:off x="6469635" y="3464195"/>
                  <a:ext cx="77400" cy="174600"/>
                </p14:xfrm>
              </p:contentPart>
            </mc:Choice>
            <mc:Fallback xmlns="">
              <p:pic>
                <p:nvPicPr>
                  <p:cNvPr id="44" name="Ink 43">
                    <a:extLst>
                      <a:ext uri="{FF2B5EF4-FFF2-40B4-BE49-F238E27FC236}">
                        <a16:creationId xmlns:a16="http://schemas.microsoft.com/office/drawing/2014/main" id="{083B0184-5349-2F41-B996-6268886B7285}"/>
                      </a:ext>
                    </a:extLst>
                  </p:cNvPr>
                  <p:cNvPicPr/>
                  <p:nvPr/>
                </p:nvPicPr>
                <p:blipFill>
                  <a:blip r:embed="rId57"/>
                  <a:stretch>
                    <a:fillRect/>
                  </a:stretch>
                </p:blipFill>
                <p:spPr>
                  <a:xfrm>
                    <a:off x="6451995" y="3446555"/>
                    <a:ext cx="1130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3229255C-31C8-244F-A2F7-C39AFBA7C748}"/>
                      </a:ext>
                    </a:extLst>
                  </p14:cNvPr>
                  <p14:cNvContentPartPr/>
                  <p14:nvPr/>
                </p14:nvContentPartPr>
                <p14:xfrm>
                  <a:off x="6548115" y="3489755"/>
                  <a:ext cx="21240" cy="61200"/>
                </p14:xfrm>
              </p:contentPart>
            </mc:Choice>
            <mc:Fallback xmlns="">
              <p:pic>
                <p:nvPicPr>
                  <p:cNvPr id="47" name="Ink 46">
                    <a:extLst>
                      <a:ext uri="{FF2B5EF4-FFF2-40B4-BE49-F238E27FC236}">
                        <a16:creationId xmlns:a16="http://schemas.microsoft.com/office/drawing/2014/main" id="{2F6E7C38-F439-554C-9C87-7CADE3AD97D9}"/>
                      </a:ext>
                    </a:extLst>
                  </p:cNvPr>
                  <p:cNvPicPr/>
                  <p:nvPr/>
                </p:nvPicPr>
                <p:blipFill>
                  <a:blip r:embed="rId59"/>
                  <a:stretch>
                    <a:fillRect/>
                  </a:stretch>
                </p:blipFill>
                <p:spPr>
                  <a:xfrm>
                    <a:off x="6530475" y="3472115"/>
                    <a:ext cx="568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1" name="Ink 60">
                    <a:extLst>
                      <a:ext uri="{FF2B5EF4-FFF2-40B4-BE49-F238E27FC236}">
                        <a16:creationId xmlns:a16="http://schemas.microsoft.com/office/drawing/2014/main" id="{B25F40D3-1447-224E-9B5D-391191FF16F4}"/>
                      </a:ext>
                    </a:extLst>
                  </p14:cNvPr>
                  <p14:cNvContentPartPr/>
                  <p14:nvPr/>
                </p14:nvContentPartPr>
                <p14:xfrm>
                  <a:off x="6569715" y="3557435"/>
                  <a:ext cx="360" cy="360"/>
                </p14:xfrm>
              </p:contentPart>
            </mc:Choice>
            <mc:Fallback xmlns="">
              <p:pic>
                <p:nvPicPr>
                  <p:cNvPr id="63" name="Ink 62">
                    <a:extLst>
                      <a:ext uri="{FF2B5EF4-FFF2-40B4-BE49-F238E27FC236}">
                        <a16:creationId xmlns:a16="http://schemas.microsoft.com/office/drawing/2014/main" id="{E8CE2656-06F1-4249-88EE-33775FF48ABC}"/>
                      </a:ext>
                    </a:extLst>
                  </p:cNvPr>
                  <p:cNvPicPr/>
                  <p:nvPr/>
                </p:nvPicPr>
                <p:blipFill>
                  <a:blip r:embed="rId61"/>
                  <a:stretch>
                    <a:fillRect/>
                  </a:stretch>
                </p:blipFill>
                <p:spPr>
                  <a:xfrm>
                    <a:off x="6552075" y="3539795"/>
                    <a:ext cx="36000" cy="36000"/>
                  </a:xfrm>
                  <a:prstGeom prst="rect">
                    <a:avLst/>
                  </a:prstGeom>
                </p:spPr>
              </p:pic>
            </mc:Fallback>
          </mc:AlternateContent>
          <p:grpSp>
            <p:nvGrpSpPr>
              <p:cNvPr id="62" name="Group 61">
                <a:extLst>
                  <a:ext uri="{FF2B5EF4-FFF2-40B4-BE49-F238E27FC236}">
                    <a16:creationId xmlns:a16="http://schemas.microsoft.com/office/drawing/2014/main" id="{5B4147DA-8A63-8B45-842E-A92618A7F84C}"/>
                  </a:ext>
                </a:extLst>
              </p:cNvPr>
              <p:cNvGrpSpPr/>
              <p:nvPr/>
            </p:nvGrpSpPr>
            <p:grpSpPr>
              <a:xfrm>
                <a:off x="6508515" y="3535835"/>
                <a:ext cx="41040" cy="105120"/>
                <a:chOff x="6508515" y="3535835"/>
                <a:chExt cx="41040" cy="105120"/>
              </a:xfrm>
            </p:grpSpPr>
            <mc:AlternateContent xmlns:mc="http://schemas.openxmlformats.org/markup-compatibility/2006" xmlns:p14="http://schemas.microsoft.com/office/powerpoint/2010/main">
              <mc:Choice Requires="p14">
                <p:contentPart p14:bwMode="auto" r:id="rId62">
                  <p14:nvContentPartPr>
                    <p14:cNvPr id="63" name="Ink 62">
                      <a:extLst>
                        <a:ext uri="{FF2B5EF4-FFF2-40B4-BE49-F238E27FC236}">
                          <a16:creationId xmlns:a16="http://schemas.microsoft.com/office/drawing/2014/main" id="{E7688279-5C53-D740-B6D1-30CEDEDC76CF}"/>
                        </a:ext>
                      </a:extLst>
                    </p14:cNvPr>
                    <p14:cNvContentPartPr/>
                    <p14:nvPr/>
                  </p14:nvContentPartPr>
                  <p14:xfrm>
                    <a:off x="6549195" y="3640595"/>
                    <a:ext cx="360" cy="360"/>
                  </p14:xfrm>
                </p:contentPart>
              </mc:Choice>
              <mc:Fallback xmlns="">
                <p:pic>
                  <p:nvPicPr>
                    <p:cNvPr id="1024" name="Ink 1023">
                      <a:extLst>
                        <a:ext uri="{FF2B5EF4-FFF2-40B4-BE49-F238E27FC236}">
                          <a16:creationId xmlns:a16="http://schemas.microsoft.com/office/drawing/2014/main" id="{BE11EA1D-EA71-5144-A70D-EB4AFCC2424D}"/>
                        </a:ext>
                      </a:extLst>
                    </p:cNvPr>
                    <p:cNvPicPr/>
                    <p:nvPr/>
                  </p:nvPicPr>
                  <p:blipFill>
                    <a:blip r:embed="rId35"/>
                    <a:stretch>
                      <a:fillRect/>
                    </a:stretch>
                  </p:blipFill>
                  <p:spPr>
                    <a:xfrm>
                      <a:off x="6531555" y="362259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4" name="Ink 63">
                      <a:extLst>
                        <a:ext uri="{FF2B5EF4-FFF2-40B4-BE49-F238E27FC236}">
                          <a16:creationId xmlns:a16="http://schemas.microsoft.com/office/drawing/2014/main" id="{46E8BA5B-1B74-9A4B-A76D-BF564A0E542C}"/>
                        </a:ext>
                      </a:extLst>
                    </p14:cNvPr>
                    <p14:cNvContentPartPr/>
                    <p14:nvPr/>
                  </p14:nvContentPartPr>
                  <p14:xfrm>
                    <a:off x="6513195" y="3551675"/>
                    <a:ext cx="360" cy="360"/>
                  </p14:xfrm>
                </p:contentPart>
              </mc:Choice>
              <mc:Fallback xmlns="">
                <p:pic>
                  <p:nvPicPr>
                    <p:cNvPr id="1025" name="Ink 1024">
                      <a:extLst>
                        <a:ext uri="{FF2B5EF4-FFF2-40B4-BE49-F238E27FC236}">
                          <a16:creationId xmlns:a16="http://schemas.microsoft.com/office/drawing/2014/main" id="{3EB9DBC4-7A1B-6D4E-966E-6A4FC023BC7F}"/>
                        </a:ext>
                      </a:extLst>
                    </p:cNvPr>
                    <p:cNvPicPr/>
                    <p:nvPr/>
                  </p:nvPicPr>
                  <p:blipFill>
                    <a:blip r:embed="rId35"/>
                    <a:stretch>
                      <a:fillRect/>
                    </a:stretch>
                  </p:blipFill>
                  <p:spPr>
                    <a:xfrm>
                      <a:off x="6495555" y="353403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5" name="Ink 64">
                      <a:extLst>
                        <a:ext uri="{FF2B5EF4-FFF2-40B4-BE49-F238E27FC236}">
                          <a16:creationId xmlns:a16="http://schemas.microsoft.com/office/drawing/2014/main" id="{FDBBDA3A-44BF-3045-9E3A-2F63D121D64C}"/>
                        </a:ext>
                      </a:extLst>
                    </p14:cNvPr>
                    <p14:cNvContentPartPr/>
                    <p14:nvPr/>
                  </p14:nvContentPartPr>
                  <p14:xfrm>
                    <a:off x="6508515" y="3535835"/>
                    <a:ext cx="9720" cy="29520"/>
                  </p14:xfrm>
                </p:contentPart>
              </mc:Choice>
              <mc:Fallback xmlns="">
                <p:pic>
                  <p:nvPicPr>
                    <p:cNvPr id="1027" name="Ink 1026">
                      <a:extLst>
                        <a:ext uri="{FF2B5EF4-FFF2-40B4-BE49-F238E27FC236}">
                          <a16:creationId xmlns:a16="http://schemas.microsoft.com/office/drawing/2014/main" id="{71B5858F-2770-0F49-998E-9330DC272450}"/>
                        </a:ext>
                      </a:extLst>
                    </p:cNvPr>
                    <p:cNvPicPr/>
                    <p:nvPr/>
                  </p:nvPicPr>
                  <p:blipFill>
                    <a:blip r:embed="rId65"/>
                    <a:stretch>
                      <a:fillRect/>
                    </a:stretch>
                  </p:blipFill>
                  <p:spPr>
                    <a:xfrm>
                      <a:off x="6490515" y="3518195"/>
                      <a:ext cx="45360" cy="65160"/>
                    </a:xfrm>
                    <a:prstGeom prst="rect">
                      <a:avLst/>
                    </a:prstGeom>
                  </p:spPr>
                </p:pic>
              </mc:Fallback>
            </mc:AlternateContent>
          </p:grpSp>
        </p:grpSp>
        <p:sp>
          <p:nvSpPr>
            <p:cNvPr id="55" name="Up Arrow 54">
              <a:extLst>
                <a:ext uri="{FF2B5EF4-FFF2-40B4-BE49-F238E27FC236}">
                  <a16:creationId xmlns:a16="http://schemas.microsoft.com/office/drawing/2014/main" id="{14B56C06-5F72-0845-8328-31309ADD8E15}"/>
                </a:ext>
              </a:extLst>
            </p:cNvPr>
            <p:cNvSpPr/>
            <p:nvPr/>
          </p:nvSpPr>
          <p:spPr>
            <a:xfrm rot="5400000">
              <a:off x="5864402" y="4001252"/>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Up Arrow 55">
              <a:extLst>
                <a:ext uri="{FF2B5EF4-FFF2-40B4-BE49-F238E27FC236}">
                  <a16:creationId xmlns:a16="http://schemas.microsoft.com/office/drawing/2014/main" id="{D76F794C-B23E-B74B-82A6-A7007D93C056}"/>
                </a:ext>
              </a:extLst>
            </p:cNvPr>
            <p:cNvSpPr/>
            <p:nvPr/>
          </p:nvSpPr>
          <p:spPr>
            <a:xfrm rot="16200000">
              <a:off x="5956159" y="4110311"/>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0" name="Picture 6">
            <a:extLst>
              <a:ext uri="{FF2B5EF4-FFF2-40B4-BE49-F238E27FC236}">
                <a16:creationId xmlns:a16="http://schemas.microsoft.com/office/drawing/2014/main" id="{03687816-E411-BA4D-9167-A92AA8FED685}"/>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953557" y="2122675"/>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87639224-AA83-8647-BF2D-FF0961087C96}"/>
              </a:ext>
            </a:extLst>
          </p:cNvPr>
          <p:cNvSpPr txBox="1"/>
          <p:nvPr/>
        </p:nvSpPr>
        <p:spPr>
          <a:xfrm>
            <a:off x="5647765" y="708911"/>
            <a:ext cx="6042211" cy="4247317"/>
          </a:xfrm>
          <a:prstGeom prst="rect">
            <a:avLst/>
          </a:prstGeom>
          <a:noFill/>
        </p:spPr>
        <p:txBody>
          <a:bodyPr wrap="square" rtlCol="0">
            <a:spAutoFit/>
          </a:bodyPr>
          <a:lstStyle/>
          <a:p>
            <a:r>
              <a:rPr lang="en-US" sz="3600" b="1" dirty="0"/>
              <a:t>Readle Guide – Shelf Tab</a:t>
            </a:r>
          </a:p>
          <a:p>
            <a:endParaRPr lang="en-US" dirty="0"/>
          </a:p>
          <a:p>
            <a:r>
              <a:rPr lang="en-US" dirty="0"/>
              <a:t>So when a user clicks into a book, this is what he/she will see</a:t>
            </a:r>
          </a:p>
          <a:p>
            <a:endParaRPr lang="en-US" dirty="0"/>
          </a:p>
          <a:p>
            <a:r>
              <a:rPr lang="en-US" dirty="0"/>
              <a:t>Actions:</a:t>
            </a:r>
          </a:p>
          <a:p>
            <a:endParaRPr lang="en-US" dirty="0"/>
          </a:p>
          <a:p>
            <a:r>
              <a:rPr lang="en-US" dirty="0"/>
              <a:t>1. Click on          to view tools that can be used when reading books on Readle</a:t>
            </a:r>
          </a:p>
          <a:p>
            <a:pPr marL="342900" indent="-342900">
              <a:buAutoNum type="arabicPeriod"/>
            </a:pPr>
            <a:endParaRPr lang="en-US" dirty="0"/>
          </a:p>
          <a:p>
            <a:r>
              <a:rPr lang="en-US" dirty="0"/>
              <a:t>2. Click on any one of the 4 icons                               to view demonstrations on how to navigate through Readle</a:t>
            </a:r>
          </a:p>
          <a:p>
            <a:endParaRPr lang="en-US" dirty="0"/>
          </a:p>
          <a:p>
            <a:r>
              <a:rPr lang="en-US" dirty="0"/>
              <a:t>3. Click on the power button when you’re done exploring Readle</a:t>
            </a:r>
          </a:p>
        </p:txBody>
      </p:sp>
      <p:pic>
        <p:nvPicPr>
          <p:cNvPr id="82" name="Picture 6">
            <a:extLst>
              <a:ext uri="{FF2B5EF4-FFF2-40B4-BE49-F238E27FC236}">
                <a16:creationId xmlns:a16="http://schemas.microsoft.com/office/drawing/2014/main" id="{DA0AED67-E887-A74D-81A3-81D438101985}"/>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6697231" y="2550422"/>
            <a:ext cx="397894" cy="397894"/>
          </a:xfrm>
          <a:prstGeom prst="rect">
            <a:avLst/>
          </a:prstGeom>
          <a:noFill/>
          <a:extLst>
            <a:ext uri="{909E8E84-426E-40DD-AFC4-6F175D3DCCD1}">
              <a14:hiddenFill xmlns:a14="http://schemas.microsoft.com/office/drawing/2010/main">
                <a:solidFill>
                  <a:srgbClr val="FFFFFF"/>
                </a:solidFill>
              </a14:hiddenFill>
            </a:ext>
          </a:extLst>
        </p:spPr>
      </p:pic>
      <p:grpSp>
        <p:nvGrpSpPr>
          <p:cNvPr id="83" name="Group 82">
            <a:extLst>
              <a:ext uri="{FF2B5EF4-FFF2-40B4-BE49-F238E27FC236}">
                <a16:creationId xmlns:a16="http://schemas.microsoft.com/office/drawing/2014/main" id="{C0313C27-472C-8F4A-B1D5-5F0E95475DAF}"/>
              </a:ext>
            </a:extLst>
          </p:cNvPr>
          <p:cNvGrpSpPr/>
          <p:nvPr/>
        </p:nvGrpSpPr>
        <p:grpSpPr>
          <a:xfrm>
            <a:off x="8839646" y="3373297"/>
            <a:ext cx="315518" cy="382026"/>
            <a:chOff x="5661878" y="1784733"/>
            <a:chExt cx="622247" cy="753410"/>
          </a:xfrm>
        </p:grpSpPr>
        <p:pic>
          <p:nvPicPr>
            <p:cNvPr id="84" name="Picture 6">
              <a:extLst>
                <a:ext uri="{FF2B5EF4-FFF2-40B4-BE49-F238E27FC236}">
                  <a16:creationId xmlns:a16="http://schemas.microsoft.com/office/drawing/2014/main" id="{5B0FC74D-A8EA-314C-B4A2-8D4217C369B0}"/>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5661878" y="1915896"/>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85" name="Right Triangle 84">
              <a:extLst>
                <a:ext uri="{FF2B5EF4-FFF2-40B4-BE49-F238E27FC236}">
                  <a16:creationId xmlns:a16="http://schemas.microsoft.com/office/drawing/2014/main" id="{C7EE1133-C88E-184F-8DE9-3912DED097BE}"/>
                </a:ext>
              </a:extLst>
            </p:cNvPr>
            <p:cNvSpPr/>
            <p:nvPr/>
          </p:nvSpPr>
          <p:spPr>
            <a:xfrm>
              <a:off x="5921566" y="1784733"/>
              <a:ext cx="121185" cy="121185"/>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 name="Group 85">
            <a:extLst>
              <a:ext uri="{FF2B5EF4-FFF2-40B4-BE49-F238E27FC236}">
                <a16:creationId xmlns:a16="http://schemas.microsoft.com/office/drawing/2014/main" id="{39FEDE64-7861-324A-AEC6-CC8606C4549E}"/>
              </a:ext>
            </a:extLst>
          </p:cNvPr>
          <p:cNvGrpSpPr/>
          <p:nvPr/>
        </p:nvGrpSpPr>
        <p:grpSpPr>
          <a:xfrm>
            <a:off x="9193175" y="3348277"/>
            <a:ext cx="331540" cy="402582"/>
            <a:chOff x="5468465" y="2259513"/>
            <a:chExt cx="622247" cy="772951"/>
          </a:xfrm>
        </p:grpSpPr>
        <p:pic>
          <p:nvPicPr>
            <p:cNvPr id="87" name="Picture 6">
              <a:extLst>
                <a:ext uri="{FF2B5EF4-FFF2-40B4-BE49-F238E27FC236}">
                  <a16:creationId xmlns:a16="http://schemas.microsoft.com/office/drawing/2014/main" id="{C97977DA-34AE-1441-89D6-FD7A135E2AAF}"/>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5468465" y="2410217"/>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88" name="Up Arrow 87">
              <a:extLst>
                <a:ext uri="{FF2B5EF4-FFF2-40B4-BE49-F238E27FC236}">
                  <a16:creationId xmlns:a16="http://schemas.microsoft.com/office/drawing/2014/main" id="{174FD13D-F27B-AD4B-92A0-616A1CFAFE28}"/>
                </a:ext>
              </a:extLst>
            </p:cNvPr>
            <p:cNvSpPr/>
            <p:nvPr/>
          </p:nvSpPr>
          <p:spPr>
            <a:xfrm rot="5400000">
              <a:off x="5705856" y="2204311"/>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Up Arrow 88">
              <a:extLst>
                <a:ext uri="{FF2B5EF4-FFF2-40B4-BE49-F238E27FC236}">
                  <a16:creationId xmlns:a16="http://schemas.microsoft.com/office/drawing/2014/main" id="{D991006F-E807-FC47-B9FD-38CA79D53803}"/>
                </a:ext>
              </a:extLst>
            </p:cNvPr>
            <p:cNvSpPr/>
            <p:nvPr/>
          </p:nvSpPr>
          <p:spPr>
            <a:xfrm rot="16200000">
              <a:off x="5797613" y="2313370"/>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72DB7484-F747-194E-8F4E-2D1AB4B48653}"/>
              </a:ext>
            </a:extLst>
          </p:cNvPr>
          <p:cNvGrpSpPr/>
          <p:nvPr/>
        </p:nvGrpSpPr>
        <p:grpSpPr>
          <a:xfrm>
            <a:off x="9556272" y="3348277"/>
            <a:ext cx="331932" cy="410751"/>
            <a:chOff x="5488363" y="3046857"/>
            <a:chExt cx="622247" cy="795651"/>
          </a:xfrm>
        </p:grpSpPr>
        <p:grpSp>
          <p:nvGrpSpPr>
            <p:cNvPr id="91" name="Group 90">
              <a:extLst>
                <a:ext uri="{FF2B5EF4-FFF2-40B4-BE49-F238E27FC236}">
                  <a16:creationId xmlns:a16="http://schemas.microsoft.com/office/drawing/2014/main" id="{6B210157-7FD6-E343-8E14-9A77A50713B3}"/>
                </a:ext>
              </a:extLst>
            </p:cNvPr>
            <p:cNvGrpSpPr/>
            <p:nvPr/>
          </p:nvGrpSpPr>
          <p:grpSpPr>
            <a:xfrm>
              <a:off x="5488363" y="3220261"/>
              <a:ext cx="622247" cy="622247"/>
              <a:chOff x="6221815" y="1757716"/>
              <a:chExt cx="622247" cy="622247"/>
            </a:xfrm>
          </p:grpSpPr>
          <p:pic>
            <p:nvPicPr>
              <p:cNvPr id="94" name="Picture 6">
                <a:extLst>
                  <a:ext uri="{FF2B5EF4-FFF2-40B4-BE49-F238E27FC236}">
                    <a16:creationId xmlns:a16="http://schemas.microsoft.com/office/drawing/2014/main" id="{6308C259-5ABD-F541-AB96-D317934B64CD}"/>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6221815" y="1757716"/>
                <a:ext cx="622247" cy="6222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6">
                <p14:nvContentPartPr>
                  <p14:cNvPr id="95" name="Ink 94">
                    <a:extLst>
                      <a:ext uri="{FF2B5EF4-FFF2-40B4-BE49-F238E27FC236}">
                        <a16:creationId xmlns:a16="http://schemas.microsoft.com/office/drawing/2014/main" id="{695D1935-0346-2945-8059-EF4BC13BB6F8}"/>
                      </a:ext>
                    </a:extLst>
                  </p14:cNvPr>
                  <p14:cNvContentPartPr/>
                  <p14:nvPr/>
                </p14:nvContentPartPr>
                <p14:xfrm>
                  <a:off x="6463721" y="1782810"/>
                  <a:ext cx="56160" cy="183600"/>
                </p14:xfrm>
              </p:contentPart>
            </mc:Choice>
            <mc:Fallback xmlns="">
              <p:pic>
                <p:nvPicPr>
                  <p:cNvPr id="8" name="Ink 7">
                    <a:extLst>
                      <a:ext uri="{FF2B5EF4-FFF2-40B4-BE49-F238E27FC236}">
                        <a16:creationId xmlns:a16="http://schemas.microsoft.com/office/drawing/2014/main" id="{7A0B9DD7-C99B-5B41-BE3C-E25CD09FC745}"/>
                      </a:ext>
                    </a:extLst>
                  </p:cNvPr>
                  <p:cNvPicPr/>
                  <p:nvPr/>
                </p:nvPicPr>
                <p:blipFill>
                  <a:blip r:embed="rId21"/>
                  <a:stretch>
                    <a:fillRect/>
                  </a:stretch>
                </p:blipFill>
                <p:spPr>
                  <a:xfrm>
                    <a:off x="6445721" y="1764810"/>
                    <a:ext cx="918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6" name="Ink 95">
                    <a:extLst>
                      <a:ext uri="{FF2B5EF4-FFF2-40B4-BE49-F238E27FC236}">
                        <a16:creationId xmlns:a16="http://schemas.microsoft.com/office/drawing/2014/main" id="{3F21827C-D709-3445-9552-98735E3151BF}"/>
                      </a:ext>
                    </a:extLst>
                  </p14:cNvPr>
                  <p14:cNvContentPartPr/>
                  <p14:nvPr/>
                </p14:nvContentPartPr>
                <p14:xfrm>
                  <a:off x="6467321" y="1769850"/>
                  <a:ext cx="78120" cy="187200"/>
                </p14:xfrm>
              </p:contentPart>
            </mc:Choice>
            <mc:Fallback xmlns="">
              <p:pic>
                <p:nvPicPr>
                  <p:cNvPr id="18" name="Ink 17">
                    <a:extLst>
                      <a:ext uri="{FF2B5EF4-FFF2-40B4-BE49-F238E27FC236}">
                        <a16:creationId xmlns:a16="http://schemas.microsoft.com/office/drawing/2014/main" id="{44BE4490-57FA-594B-90DE-2AEA9C8892B5}"/>
                      </a:ext>
                    </a:extLst>
                  </p:cNvPr>
                  <p:cNvPicPr/>
                  <p:nvPr/>
                </p:nvPicPr>
                <p:blipFill>
                  <a:blip r:embed="rId23"/>
                  <a:stretch>
                    <a:fillRect/>
                  </a:stretch>
                </p:blipFill>
                <p:spPr>
                  <a:xfrm>
                    <a:off x="6449321" y="1751850"/>
                    <a:ext cx="1137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7" name="Ink 96">
                    <a:extLst>
                      <a:ext uri="{FF2B5EF4-FFF2-40B4-BE49-F238E27FC236}">
                        <a16:creationId xmlns:a16="http://schemas.microsoft.com/office/drawing/2014/main" id="{76DCB3ED-163E-E14B-9BBB-7FF5E814AAAA}"/>
                      </a:ext>
                    </a:extLst>
                  </p14:cNvPr>
                  <p14:cNvContentPartPr/>
                  <p14:nvPr/>
                </p14:nvContentPartPr>
                <p14:xfrm>
                  <a:off x="6463361" y="1785690"/>
                  <a:ext cx="61560" cy="204120"/>
                </p14:xfrm>
              </p:contentPart>
            </mc:Choice>
            <mc:Fallback xmlns="">
              <p:pic>
                <p:nvPicPr>
                  <p:cNvPr id="19" name="Ink 18">
                    <a:extLst>
                      <a:ext uri="{FF2B5EF4-FFF2-40B4-BE49-F238E27FC236}">
                        <a16:creationId xmlns:a16="http://schemas.microsoft.com/office/drawing/2014/main" id="{78948918-D2DA-FF48-83FE-7505249AC80B}"/>
                      </a:ext>
                    </a:extLst>
                  </p:cNvPr>
                  <p:cNvPicPr/>
                  <p:nvPr/>
                </p:nvPicPr>
                <p:blipFill>
                  <a:blip r:embed="rId25"/>
                  <a:stretch>
                    <a:fillRect/>
                  </a:stretch>
                </p:blipFill>
                <p:spPr>
                  <a:xfrm>
                    <a:off x="6445721" y="1767690"/>
                    <a:ext cx="97200" cy="239760"/>
                  </a:xfrm>
                  <a:prstGeom prst="rect">
                    <a:avLst/>
                  </a:prstGeom>
                </p:spPr>
              </p:pic>
            </mc:Fallback>
          </mc:AlternateContent>
          <p:grpSp>
            <p:nvGrpSpPr>
              <p:cNvPr id="98" name="Group 97">
                <a:extLst>
                  <a:ext uri="{FF2B5EF4-FFF2-40B4-BE49-F238E27FC236}">
                    <a16:creationId xmlns:a16="http://schemas.microsoft.com/office/drawing/2014/main" id="{48A82DDA-E2B0-EF45-BD7E-A7750C57B40F}"/>
                  </a:ext>
                </a:extLst>
              </p:cNvPr>
              <p:cNvGrpSpPr/>
              <p:nvPr/>
            </p:nvGrpSpPr>
            <p:grpSpPr>
              <a:xfrm>
                <a:off x="6454721" y="1770570"/>
                <a:ext cx="65880" cy="193320"/>
                <a:chOff x="6454721" y="1770570"/>
                <a:chExt cx="65880" cy="193320"/>
              </a:xfrm>
            </p:grpSpPr>
            <mc:AlternateContent xmlns:mc="http://schemas.openxmlformats.org/markup-compatibility/2006" xmlns:p14="http://schemas.microsoft.com/office/powerpoint/2010/main">
              <mc:Choice Requires="p14">
                <p:contentPart p14:bwMode="auto" r:id="rId69">
                  <p14:nvContentPartPr>
                    <p14:cNvPr id="100" name="Ink 99">
                      <a:extLst>
                        <a:ext uri="{FF2B5EF4-FFF2-40B4-BE49-F238E27FC236}">
                          <a16:creationId xmlns:a16="http://schemas.microsoft.com/office/drawing/2014/main" id="{EC601710-D773-884F-BE5D-5E42F246C80A}"/>
                        </a:ext>
                      </a:extLst>
                    </p14:cNvPr>
                    <p14:cNvContentPartPr/>
                    <p14:nvPr/>
                  </p14:nvContentPartPr>
                  <p14:xfrm>
                    <a:off x="6454721" y="1770570"/>
                    <a:ext cx="60120" cy="173520"/>
                  </p14:xfrm>
                </p:contentPart>
              </mc:Choice>
              <mc:Fallback xmlns="">
                <p:pic>
                  <p:nvPicPr>
                    <p:cNvPr id="20" name="Ink 19">
                      <a:extLst>
                        <a:ext uri="{FF2B5EF4-FFF2-40B4-BE49-F238E27FC236}">
                          <a16:creationId xmlns:a16="http://schemas.microsoft.com/office/drawing/2014/main" id="{10C55EF1-8F13-0545-9CBF-F84D1A9D6FB4}"/>
                        </a:ext>
                      </a:extLst>
                    </p:cNvPr>
                    <p:cNvPicPr/>
                    <p:nvPr/>
                  </p:nvPicPr>
                  <p:blipFill>
                    <a:blip r:embed="rId27"/>
                    <a:stretch>
                      <a:fillRect/>
                    </a:stretch>
                  </p:blipFill>
                  <p:spPr>
                    <a:xfrm>
                      <a:off x="6437081" y="1752930"/>
                      <a:ext cx="957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1" name="Ink 100">
                      <a:extLst>
                        <a:ext uri="{FF2B5EF4-FFF2-40B4-BE49-F238E27FC236}">
                          <a16:creationId xmlns:a16="http://schemas.microsoft.com/office/drawing/2014/main" id="{8314B909-C246-784E-8220-7461A9B1E1CE}"/>
                        </a:ext>
                      </a:extLst>
                    </p14:cNvPr>
                    <p14:cNvContentPartPr/>
                    <p14:nvPr/>
                  </p14:nvContentPartPr>
                  <p14:xfrm>
                    <a:off x="6513041" y="1929330"/>
                    <a:ext cx="7560" cy="16200"/>
                  </p14:xfrm>
                </p:contentPart>
              </mc:Choice>
              <mc:Fallback xmlns="">
                <p:pic>
                  <p:nvPicPr>
                    <p:cNvPr id="21" name="Ink 20">
                      <a:extLst>
                        <a:ext uri="{FF2B5EF4-FFF2-40B4-BE49-F238E27FC236}">
                          <a16:creationId xmlns:a16="http://schemas.microsoft.com/office/drawing/2014/main" id="{3D20768D-5215-7D44-AC6F-630A2798C8A3}"/>
                        </a:ext>
                      </a:extLst>
                    </p:cNvPr>
                    <p:cNvPicPr/>
                    <p:nvPr/>
                  </p:nvPicPr>
                  <p:blipFill>
                    <a:blip r:embed="rId29"/>
                    <a:stretch>
                      <a:fillRect/>
                    </a:stretch>
                  </p:blipFill>
                  <p:spPr>
                    <a:xfrm>
                      <a:off x="6495401" y="1911690"/>
                      <a:ext cx="432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2" name="Ink 101">
                      <a:extLst>
                        <a:ext uri="{FF2B5EF4-FFF2-40B4-BE49-F238E27FC236}">
                          <a16:creationId xmlns:a16="http://schemas.microsoft.com/office/drawing/2014/main" id="{57AF1552-E08E-8F48-96AF-89894748B0FF}"/>
                        </a:ext>
                      </a:extLst>
                    </p14:cNvPr>
                    <p14:cNvContentPartPr/>
                    <p14:nvPr/>
                  </p14:nvContentPartPr>
                  <p14:xfrm>
                    <a:off x="6458681" y="1802250"/>
                    <a:ext cx="52560" cy="137160"/>
                  </p14:xfrm>
                </p:contentPart>
              </mc:Choice>
              <mc:Fallback xmlns="">
                <p:pic>
                  <p:nvPicPr>
                    <p:cNvPr id="23" name="Ink 22">
                      <a:extLst>
                        <a:ext uri="{FF2B5EF4-FFF2-40B4-BE49-F238E27FC236}">
                          <a16:creationId xmlns:a16="http://schemas.microsoft.com/office/drawing/2014/main" id="{AD972816-05D4-2C40-8D9E-E5A83A00EB9C}"/>
                        </a:ext>
                      </a:extLst>
                    </p:cNvPr>
                    <p:cNvPicPr/>
                    <p:nvPr/>
                  </p:nvPicPr>
                  <p:blipFill>
                    <a:blip r:embed="rId31"/>
                    <a:stretch>
                      <a:fillRect/>
                    </a:stretch>
                  </p:blipFill>
                  <p:spPr>
                    <a:xfrm>
                      <a:off x="6441041" y="1784250"/>
                      <a:ext cx="882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3" name="Ink 102">
                      <a:extLst>
                        <a:ext uri="{FF2B5EF4-FFF2-40B4-BE49-F238E27FC236}">
                          <a16:creationId xmlns:a16="http://schemas.microsoft.com/office/drawing/2014/main" id="{90138BED-2C58-1B47-A86E-08406C73C34A}"/>
                        </a:ext>
                      </a:extLst>
                    </p14:cNvPr>
                    <p14:cNvContentPartPr/>
                    <p14:nvPr/>
                  </p14:nvContentPartPr>
                  <p14:xfrm>
                    <a:off x="6491441" y="1896930"/>
                    <a:ext cx="7920" cy="13680"/>
                  </p14:xfrm>
                </p:contentPart>
              </mc:Choice>
              <mc:Fallback xmlns="">
                <p:pic>
                  <p:nvPicPr>
                    <p:cNvPr id="29" name="Ink 28">
                      <a:extLst>
                        <a:ext uri="{FF2B5EF4-FFF2-40B4-BE49-F238E27FC236}">
                          <a16:creationId xmlns:a16="http://schemas.microsoft.com/office/drawing/2014/main" id="{9824CCA4-11CD-3A49-B36C-5D4FE01C75CA}"/>
                        </a:ext>
                      </a:extLst>
                    </p:cNvPr>
                    <p:cNvPicPr/>
                    <p:nvPr/>
                  </p:nvPicPr>
                  <p:blipFill>
                    <a:blip r:embed="rId33"/>
                    <a:stretch>
                      <a:fillRect/>
                    </a:stretch>
                  </p:blipFill>
                  <p:spPr>
                    <a:xfrm>
                      <a:off x="6473441" y="1879290"/>
                      <a:ext cx="435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4" name="Ink 103">
                      <a:extLst>
                        <a:ext uri="{FF2B5EF4-FFF2-40B4-BE49-F238E27FC236}">
                          <a16:creationId xmlns:a16="http://schemas.microsoft.com/office/drawing/2014/main" id="{F6617A2E-3F8E-F34B-8FAD-34370CD2A442}"/>
                        </a:ext>
                      </a:extLst>
                    </p14:cNvPr>
                    <p14:cNvContentPartPr/>
                    <p14:nvPr/>
                  </p14:nvContentPartPr>
                  <p14:xfrm>
                    <a:off x="6502241" y="1919610"/>
                    <a:ext cx="360" cy="360"/>
                  </p14:xfrm>
                </p:contentPart>
              </mc:Choice>
              <mc:Fallback xmlns="">
                <p:pic>
                  <p:nvPicPr>
                    <p:cNvPr id="31" name="Ink 30">
                      <a:extLst>
                        <a:ext uri="{FF2B5EF4-FFF2-40B4-BE49-F238E27FC236}">
                          <a16:creationId xmlns:a16="http://schemas.microsoft.com/office/drawing/2014/main" id="{A8818916-DB43-094F-9E81-798C0DCCEF5D}"/>
                        </a:ext>
                      </a:extLst>
                    </p:cNvPr>
                    <p:cNvPicPr/>
                    <p:nvPr/>
                  </p:nvPicPr>
                  <p:blipFill>
                    <a:blip r:embed="rId35"/>
                    <a:stretch>
                      <a:fillRect/>
                    </a:stretch>
                  </p:blipFill>
                  <p:spPr>
                    <a:xfrm>
                      <a:off x="6484601" y="19019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5" name="Ink 104">
                      <a:extLst>
                        <a:ext uri="{FF2B5EF4-FFF2-40B4-BE49-F238E27FC236}">
                          <a16:creationId xmlns:a16="http://schemas.microsoft.com/office/drawing/2014/main" id="{CF2095C7-A043-884D-96F2-546365D30F86}"/>
                        </a:ext>
                      </a:extLst>
                    </p14:cNvPr>
                    <p14:cNvContentPartPr/>
                    <p14:nvPr/>
                  </p14:nvContentPartPr>
                  <p14:xfrm>
                    <a:off x="6500441" y="1911330"/>
                    <a:ext cx="360" cy="360"/>
                  </p14:xfrm>
                </p:contentPart>
              </mc:Choice>
              <mc:Fallback xmlns="">
                <p:pic>
                  <p:nvPicPr>
                    <p:cNvPr id="33" name="Ink 32">
                      <a:extLst>
                        <a:ext uri="{FF2B5EF4-FFF2-40B4-BE49-F238E27FC236}">
                          <a16:creationId xmlns:a16="http://schemas.microsoft.com/office/drawing/2014/main" id="{D3DAF76E-BF34-AF4C-A6C8-10C071620AB8}"/>
                        </a:ext>
                      </a:extLst>
                    </p:cNvPr>
                    <p:cNvPicPr/>
                    <p:nvPr/>
                  </p:nvPicPr>
                  <p:blipFill>
                    <a:blip r:embed="rId35"/>
                    <a:stretch>
                      <a:fillRect/>
                    </a:stretch>
                  </p:blipFill>
                  <p:spPr>
                    <a:xfrm>
                      <a:off x="6482801" y="189369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6" name="Ink 105">
                      <a:extLst>
                        <a:ext uri="{FF2B5EF4-FFF2-40B4-BE49-F238E27FC236}">
                          <a16:creationId xmlns:a16="http://schemas.microsoft.com/office/drawing/2014/main" id="{44E91330-0EBB-B448-99B7-6123E34EF3C2}"/>
                        </a:ext>
                      </a:extLst>
                    </p14:cNvPr>
                    <p14:cNvContentPartPr/>
                    <p14:nvPr/>
                  </p14:nvContentPartPr>
                  <p14:xfrm>
                    <a:off x="6500441" y="1930050"/>
                    <a:ext cx="360" cy="360"/>
                  </p14:xfrm>
                </p:contentPart>
              </mc:Choice>
              <mc:Fallback xmlns="">
                <p:pic>
                  <p:nvPicPr>
                    <p:cNvPr id="34" name="Ink 33">
                      <a:extLst>
                        <a:ext uri="{FF2B5EF4-FFF2-40B4-BE49-F238E27FC236}">
                          <a16:creationId xmlns:a16="http://schemas.microsoft.com/office/drawing/2014/main" id="{18FEC328-02B5-2A44-A5D5-34F185CFB886}"/>
                        </a:ext>
                      </a:extLst>
                    </p:cNvPr>
                    <p:cNvPicPr/>
                    <p:nvPr/>
                  </p:nvPicPr>
                  <p:blipFill>
                    <a:blip r:embed="rId35"/>
                    <a:stretch>
                      <a:fillRect/>
                    </a:stretch>
                  </p:blipFill>
                  <p:spPr>
                    <a:xfrm>
                      <a:off x="6482801" y="191205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7" name="Ink 106">
                      <a:extLst>
                        <a:ext uri="{FF2B5EF4-FFF2-40B4-BE49-F238E27FC236}">
                          <a16:creationId xmlns:a16="http://schemas.microsoft.com/office/drawing/2014/main" id="{ADD0A8DD-D421-8E4C-B823-81E3D3D4C762}"/>
                        </a:ext>
                      </a:extLst>
                    </p14:cNvPr>
                    <p14:cNvContentPartPr/>
                    <p14:nvPr/>
                  </p14:nvContentPartPr>
                  <p14:xfrm>
                    <a:off x="6483521" y="1874610"/>
                    <a:ext cx="33840" cy="89280"/>
                  </p14:xfrm>
                </p:contentPart>
              </mc:Choice>
              <mc:Fallback xmlns="">
                <p:pic>
                  <p:nvPicPr>
                    <p:cNvPr id="36" name="Ink 35">
                      <a:extLst>
                        <a:ext uri="{FF2B5EF4-FFF2-40B4-BE49-F238E27FC236}">
                          <a16:creationId xmlns:a16="http://schemas.microsoft.com/office/drawing/2014/main" id="{805F687E-1CE6-C14D-964D-5A0871D474BA}"/>
                        </a:ext>
                      </a:extLst>
                    </p:cNvPr>
                    <p:cNvPicPr/>
                    <p:nvPr/>
                  </p:nvPicPr>
                  <p:blipFill>
                    <a:blip r:embed="rId39"/>
                    <a:stretch>
                      <a:fillRect/>
                    </a:stretch>
                  </p:blipFill>
                  <p:spPr>
                    <a:xfrm>
                      <a:off x="6465881" y="1856610"/>
                      <a:ext cx="69480" cy="124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7">
                <p14:nvContentPartPr>
                  <p14:cNvPr id="99" name="Ink 98">
                    <a:extLst>
                      <a:ext uri="{FF2B5EF4-FFF2-40B4-BE49-F238E27FC236}">
                        <a16:creationId xmlns:a16="http://schemas.microsoft.com/office/drawing/2014/main" id="{5AD74DA4-E98F-5348-AC6F-31ECEE246D2F}"/>
                      </a:ext>
                    </a:extLst>
                  </p14:cNvPr>
                  <p14:cNvContentPartPr/>
                  <p14:nvPr/>
                </p14:nvContentPartPr>
                <p14:xfrm>
                  <a:off x="6451841" y="1769490"/>
                  <a:ext cx="13320" cy="27360"/>
                </p14:xfrm>
              </p:contentPart>
            </mc:Choice>
            <mc:Fallback xmlns="">
              <p:pic>
                <p:nvPicPr>
                  <p:cNvPr id="38" name="Ink 37">
                    <a:extLst>
                      <a:ext uri="{FF2B5EF4-FFF2-40B4-BE49-F238E27FC236}">
                        <a16:creationId xmlns:a16="http://schemas.microsoft.com/office/drawing/2014/main" id="{86488692-D017-244D-A71E-4B3A64B26739}"/>
                      </a:ext>
                    </a:extLst>
                  </p:cNvPr>
                  <p:cNvPicPr/>
                  <p:nvPr/>
                </p:nvPicPr>
                <p:blipFill>
                  <a:blip r:embed="rId41"/>
                  <a:stretch>
                    <a:fillRect/>
                  </a:stretch>
                </p:blipFill>
                <p:spPr>
                  <a:xfrm>
                    <a:off x="6434201" y="1751850"/>
                    <a:ext cx="48960" cy="63000"/>
                  </a:xfrm>
                  <a:prstGeom prst="rect">
                    <a:avLst/>
                  </a:prstGeom>
                </p:spPr>
              </p:pic>
            </mc:Fallback>
          </mc:AlternateContent>
        </p:grpSp>
        <p:sp>
          <p:nvSpPr>
            <p:cNvPr id="92" name="Up Arrow 91">
              <a:extLst>
                <a:ext uri="{FF2B5EF4-FFF2-40B4-BE49-F238E27FC236}">
                  <a16:creationId xmlns:a16="http://schemas.microsoft.com/office/drawing/2014/main" id="{53832DE2-A71B-9644-AB7C-39E0CAC5B845}"/>
                </a:ext>
              </a:extLst>
            </p:cNvPr>
            <p:cNvSpPr/>
            <p:nvPr/>
          </p:nvSpPr>
          <p:spPr>
            <a:xfrm rot="5400000">
              <a:off x="5814590" y="2991655"/>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Up Arrow 92">
              <a:extLst>
                <a:ext uri="{FF2B5EF4-FFF2-40B4-BE49-F238E27FC236}">
                  <a16:creationId xmlns:a16="http://schemas.microsoft.com/office/drawing/2014/main" id="{3802B75C-2ABD-5742-AC64-83209148C947}"/>
                </a:ext>
              </a:extLst>
            </p:cNvPr>
            <p:cNvSpPr/>
            <p:nvPr/>
          </p:nvSpPr>
          <p:spPr>
            <a:xfrm rot="16200000">
              <a:off x="5906347" y="3100714"/>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E17EA02-2113-9B4F-B900-066B7D135C70}"/>
              </a:ext>
            </a:extLst>
          </p:cNvPr>
          <p:cNvGrpSpPr/>
          <p:nvPr/>
        </p:nvGrpSpPr>
        <p:grpSpPr>
          <a:xfrm>
            <a:off x="9925113" y="3348276"/>
            <a:ext cx="325373" cy="410473"/>
            <a:chOff x="9944253" y="3348277"/>
            <a:chExt cx="325373" cy="416083"/>
          </a:xfrm>
        </p:grpSpPr>
        <p:grpSp>
          <p:nvGrpSpPr>
            <p:cNvPr id="135" name="Group 134">
              <a:extLst>
                <a:ext uri="{FF2B5EF4-FFF2-40B4-BE49-F238E27FC236}">
                  <a16:creationId xmlns:a16="http://schemas.microsoft.com/office/drawing/2014/main" id="{D169324C-6D1D-A64C-BED3-D36A7E1C5FE6}"/>
                </a:ext>
              </a:extLst>
            </p:cNvPr>
            <p:cNvGrpSpPr/>
            <p:nvPr/>
          </p:nvGrpSpPr>
          <p:grpSpPr>
            <a:xfrm>
              <a:off x="9944253" y="3348277"/>
              <a:ext cx="325373" cy="416083"/>
              <a:chOff x="5506446" y="4056454"/>
              <a:chExt cx="622247" cy="880452"/>
            </a:xfrm>
          </p:grpSpPr>
          <p:grpSp>
            <p:nvGrpSpPr>
              <p:cNvPr id="136" name="Group 135">
                <a:extLst>
                  <a:ext uri="{FF2B5EF4-FFF2-40B4-BE49-F238E27FC236}">
                    <a16:creationId xmlns:a16="http://schemas.microsoft.com/office/drawing/2014/main" id="{EC7CA369-80A6-4D43-94CE-61DAB74FF3FE}"/>
                  </a:ext>
                </a:extLst>
              </p:cNvPr>
              <p:cNvGrpSpPr/>
              <p:nvPr/>
            </p:nvGrpSpPr>
            <p:grpSpPr>
              <a:xfrm>
                <a:off x="5506446" y="4314659"/>
                <a:ext cx="622247" cy="622247"/>
                <a:chOff x="6135964" y="3456870"/>
                <a:chExt cx="622247" cy="622247"/>
              </a:xfrm>
            </p:grpSpPr>
            <p:grpSp>
              <p:nvGrpSpPr>
                <p:cNvPr id="139" name="Group 138">
                  <a:extLst>
                    <a:ext uri="{FF2B5EF4-FFF2-40B4-BE49-F238E27FC236}">
                      <a16:creationId xmlns:a16="http://schemas.microsoft.com/office/drawing/2014/main" id="{6E5CB427-3A54-7A4C-AC26-F190B8FE7A21}"/>
                    </a:ext>
                  </a:extLst>
                </p:cNvPr>
                <p:cNvGrpSpPr/>
                <p:nvPr/>
              </p:nvGrpSpPr>
              <p:grpSpPr>
                <a:xfrm>
                  <a:off x="6135964" y="3456870"/>
                  <a:ext cx="622247" cy="622247"/>
                  <a:chOff x="6221815" y="1757716"/>
                  <a:chExt cx="622247" cy="622247"/>
                </a:xfrm>
              </p:grpSpPr>
              <p:pic>
                <p:nvPicPr>
                  <p:cNvPr id="148" name="Picture 6">
                    <a:extLst>
                      <a:ext uri="{FF2B5EF4-FFF2-40B4-BE49-F238E27FC236}">
                        <a16:creationId xmlns:a16="http://schemas.microsoft.com/office/drawing/2014/main" id="{169DE0EE-3B19-C84D-B7B6-CFBEE171C1A8}"/>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6221815" y="1757716"/>
                    <a:ext cx="622247" cy="6222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8">
                    <p14:nvContentPartPr>
                      <p14:cNvPr id="149" name="Ink 148">
                        <a:extLst>
                          <a:ext uri="{FF2B5EF4-FFF2-40B4-BE49-F238E27FC236}">
                            <a16:creationId xmlns:a16="http://schemas.microsoft.com/office/drawing/2014/main" id="{86E7DECE-B906-2A44-87EC-137CF45314E1}"/>
                          </a:ext>
                        </a:extLst>
                      </p14:cNvPr>
                      <p14:cNvContentPartPr/>
                      <p14:nvPr/>
                    </p14:nvContentPartPr>
                    <p14:xfrm>
                      <a:off x="6463721" y="1782810"/>
                      <a:ext cx="56160" cy="183600"/>
                    </p14:xfrm>
                  </p:contentPart>
                </mc:Choice>
                <mc:Fallback xmlns="">
                  <p:pic>
                    <p:nvPicPr>
                      <p:cNvPr id="50" name="Ink 49">
                        <a:extLst>
                          <a:ext uri="{FF2B5EF4-FFF2-40B4-BE49-F238E27FC236}">
                            <a16:creationId xmlns:a16="http://schemas.microsoft.com/office/drawing/2014/main" id="{5C7308F5-A158-8045-A398-D57D90B6DD5F}"/>
                          </a:ext>
                        </a:extLst>
                      </p:cNvPr>
                      <p:cNvPicPr/>
                      <p:nvPr/>
                    </p:nvPicPr>
                    <p:blipFill>
                      <a:blip r:embed="rId21"/>
                      <a:stretch>
                        <a:fillRect/>
                      </a:stretch>
                    </p:blipFill>
                    <p:spPr>
                      <a:xfrm>
                        <a:off x="6445721" y="1764810"/>
                        <a:ext cx="918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50" name="Ink 149">
                        <a:extLst>
                          <a:ext uri="{FF2B5EF4-FFF2-40B4-BE49-F238E27FC236}">
                            <a16:creationId xmlns:a16="http://schemas.microsoft.com/office/drawing/2014/main" id="{85CA25EC-97A6-AB4D-97D7-9E5BC9A01A7F}"/>
                          </a:ext>
                        </a:extLst>
                      </p14:cNvPr>
                      <p14:cNvContentPartPr/>
                      <p14:nvPr/>
                    </p14:nvContentPartPr>
                    <p14:xfrm>
                      <a:off x="6467321" y="1769850"/>
                      <a:ext cx="78120" cy="187200"/>
                    </p14:xfrm>
                  </p:contentPart>
                </mc:Choice>
                <mc:Fallback xmlns="">
                  <p:pic>
                    <p:nvPicPr>
                      <p:cNvPr id="51" name="Ink 50">
                        <a:extLst>
                          <a:ext uri="{FF2B5EF4-FFF2-40B4-BE49-F238E27FC236}">
                            <a16:creationId xmlns:a16="http://schemas.microsoft.com/office/drawing/2014/main" id="{BC349BA6-7A99-B84E-BC34-654DE73C2A56}"/>
                          </a:ext>
                        </a:extLst>
                      </p:cNvPr>
                      <p:cNvPicPr/>
                      <p:nvPr/>
                    </p:nvPicPr>
                    <p:blipFill>
                      <a:blip r:embed="rId23"/>
                      <a:stretch>
                        <a:fillRect/>
                      </a:stretch>
                    </p:blipFill>
                    <p:spPr>
                      <a:xfrm>
                        <a:off x="6449321" y="1751850"/>
                        <a:ext cx="1137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51" name="Ink 150">
                        <a:extLst>
                          <a:ext uri="{FF2B5EF4-FFF2-40B4-BE49-F238E27FC236}">
                            <a16:creationId xmlns:a16="http://schemas.microsoft.com/office/drawing/2014/main" id="{638A6434-154C-AC46-881F-0D37ED85EC36}"/>
                          </a:ext>
                        </a:extLst>
                      </p14:cNvPr>
                      <p14:cNvContentPartPr/>
                      <p14:nvPr/>
                    </p14:nvContentPartPr>
                    <p14:xfrm>
                      <a:off x="6463361" y="1785690"/>
                      <a:ext cx="61560" cy="204120"/>
                    </p14:xfrm>
                  </p:contentPart>
                </mc:Choice>
                <mc:Fallback xmlns="">
                  <p:pic>
                    <p:nvPicPr>
                      <p:cNvPr id="52" name="Ink 51">
                        <a:extLst>
                          <a:ext uri="{FF2B5EF4-FFF2-40B4-BE49-F238E27FC236}">
                            <a16:creationId xmlns:a16="http://schemas.microsoft.com/office/drawing/2014/main" id="{436564F6-3E6F-2541-892E-575090F7DE09}"/>
                          </a:ext>
                        </a:extLst>
                      </p:cNvPr>
                      <p:cNvPicPr/>
                      <p:nvPr/>
                    </p:nvPicPr>
                    <p:blipFill>
                      <a:blip r:embed="rId25"/>
                      <a:stretch>
                        <a:fillRect/>
                      </a:stretch>
                    </p:blipFill>
                    <p:spPr>
                      <a:xfrm>
                        <a:off x="6445721" y="1767690"/>
                        <a:ext cx="97200" cy="239760"/>
                      </a:xfrm>
                      <a:prstGeom prst="rect">
                        <a:avLst/>
                      </a:prstGeom>
                    </p:spPr>
                  </p:pic>
                </mc:Fallback>
              </mc:AlternateContent>
              <p:grpSp>
                <p:nvGrpSpPr>
                  <p:cNvPr id="152" name="Group 151">
                    <a:extLst>
                      <a:ext uri="{FF2B5EF4-FFF2-40B4-BE49-F238E27FC236}">
                        <a16:creationId xmlns:a16="http://schemas.microsoft.com/office/drawing/2014/main" id="{26463B70-465F-8A4D-991C-89BF28DFB402}"/>
                      </a:ext>
                    </a:extLst>
                  </p:cNvPr>
                  <p:cNvGrpSpPr/>
                  <p:nvPr/>
                </p:nvGrpSpPr>
                <p:grpSpPr>
                  <a:xfrm>
                    <a:off x="6454721" y="1770570"/>
                    <a:ext cx="65880" cy="193320"/>
                    <a:chOff x="6454721" y="1770570"/>
                    <a:chExt cx="65880" cy="193320"/>
                  </a:xfrm>
                </p:grpSpPr>
                <mc:AlternateContent xmlns:mc="http://schemas.openxmlformats.org/markup-compatibility/2006" xmlns:p14="http://schemas.microsoft.com/office/powerpoint/2010/main">
                  <mc:Choice Requires="p14">
                    <p:contentPart p14:bwMode="auto" r:id="rId81">
                      <p14:nvContentPartPr>
                        <p14:cNvPr id="154" name="Ink 153">
                          <a:extLst>
                            <a:ext uri="{FF2B5EF4-FFF2-40B4-BE49-F238E27FC236}">
                              <a16:creationId xmlns:a16="http://schemas.microsoft.com/office/drawing/2014/main" id="{B205F5F5-254C-B444-9A08-041A1EA16592}"/>
                            </a:ext>
                          </a:extLst>
                        </p14:cNvPr>
                        <p14:cNvContentPartPr/>
                        <p14:nvPr/>
                      </p14:nvContentPartPr>
                      <p14:xfrm>
                        <a:off x="6454721" y="1770570"/>
                        <a:ext cx="60120" cy="173520"/>
                      </p14:xfrm>
                    </p:contentPart>
                  </mc:Choice>
                  <mc:Fallback xmlns="">
                    <p:pic>
                      <p:nvPicPr>
                        <p:cNvPr id="55" name="Ink 54">
                          <a:extLst>
                            <a:ext uri="{FF2B5EF4-FFF2-40B4-BE49-F238E27FC236}">
                              <a16:creationId xmlns:a16="http://schemas.microsoft.com/office/drawing/2014/main" id="{8F7A58B5-1735-6747-B038-CE2A0E9DDE7D}"/>
                            </a:ext>
                          </a:extLst>
                        </p:cNvPr>
                        <p:cNvPicPr/>
                        <p:nvPr/>
                      </p:nvPicPr>
                      <p:blipFill>
                        <a:blip r:embed="rId27"/>
                        <a:stretch>
                          <a:fillRect/>
                        </a:stretch>
                      </p:blipFill>
                      <p:spPr>
                        <a:xfrm>
                          <a:off x="6437081" y="1752930"/>
                          <a:ext cx="957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55" name="Ink 154">
                          <a:extLst>
                            <a:ext uri="{FF2B5EF4-FFF2-40B4-BE49-F238E27FC236}">
                              <a16:creationId xmlns:a16="http://schemas.microsoft.com/office/drawing/2014/main" id="{5113CDF6-D4A1-6B46-88AD-859BDD16D0A5}"/>
                            </a:ext>
                          </a:extLst>
                        </p14:cNvPr>
                        <p14:cNvContentPartPr/>
                        <p14:nvPr/>
                      </p14:nvContentPartPr>
                      <p14:xfrm>
                        <a:off x="6513041" y="1929330"/>
                        <a:ext cx="7560" cy="16200"/>
                      </p14:xfrm>
                    </p:contentPart>
                  </mc:Choice>
                  <mc:Fallback xmlns="">
                    <p:pic>
                      <p:nvPicPr>
                        <p:cNvPr id="56" name="Ink 55">
                          <a:extLst>
                            <a:ext uri="{FF2B5EF4-FFF2-40B4-BE49-F238E27FC236}">
                              <a16:creationId xmlns:a16="http://schemas.microsoft.com/office/drawing/2014/main" id="{0617D566-4464-1548-8796-A377117AEB8D}"/>
                            </a:ext>
                          </a:extLst>
                        </p:cNvPr>
                        <p:cNvPicPr/>
                        <p:nvPr/>
                      </p:nvPicPr>
                      <p:blipFill>
                        <a:blip r:embed="rId29"/>
                        <a:stretch>
                          <a:fillRect/>
                        </a:stretch>
                      </p:blipFill>
                      <p:spPr>
                        <a:xfrm>
                          <a:off x="6495401" y="1911690"/>
                          <a:ext cx="432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56" name="Ink 155">
                          <a:extLst>
                            <a:ext uri="{FF2B5EF4-FFF2-40B4-BE49-F238E27FC236}">
                              <a16:creationId xmlns:a16="http://schemas.microsoft.com/office/drawing/2014/main" id="{D5C1A829-26C4-E445-B0B4-CC3A265CC111}"/>
                            </a:ext>
                          </a:extLst>
                        </p14:cNvPr>
                        <p14:cNvContentPartPr/>
                        <p14:nvPr/>
                      </p14:nvContentPartPr>
                      <p14:xfrm>
                        <a:off x="6458681" y="1802250"/>
                        <a:ext cx="52560" cy="137160"/>
                      </p14:xfrm>
                    </p:contentPart>
                  </mc:Choice>
                  <mc:Fallback xmlns="">
                    <p:pic>
                      <p:nvPicPr>
                        <p:cNvPr id="57" name="Ink 56">
                          <a:extLst>
                            <a:ext uri="{FF2B5EF4-FFF2-40B4-BE49-F238E27FC236}">
                              <a16:creationId xmlns:a16="http://schemas.microsoft.com/office/drawing/2014/main" id="{F2E4DE4A-AF0E-AE4F-89AC-62A9A4AF2451}"/>
                            </a:ext>
                          </a:extLst>
                        </p:cNvPr>
                        <p:cNvPicPr/>
                        <p:nvPr/>
                      </p:nvPicPr>
                      <p:blipFill>
                        <a:blip r:embed="rId31"/>
                        <a:stretch>
                          <a:fillRect/>
                        </a:stretch>
                      </p:blipFill>
                      <p:spPr>
                        <a:xfrm>
                          <a:off x="6441041" y="1784250"/>
                          <a:ext cx="882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57" name="Ink 156">
                          <a:extLst>
                            <a:ext uri="{FF2B5EF4-FFF2-40B4-BE49-F238E27FC236}">
                              <a16:creationId xmlns:a16="http://schemas.microsoft.com/office/drawing/2014/main" id="{6F9D0C4F-430D-DF42-9158-6871D9C499FB}"/>
                            </a:ext>
                          </a:extLst>
                        </p14:cNvPr>
                        <p14:cNvContentPartPr/>
                        <p14:nvPr/>
                      </p14:nvContentPartPr>
                      <p14:xfrm>
                        <a:off x="6491441" y="1896930"/>
                        <a:ext cx="7920" cy="13680"/>
                      </p14:xfrm>
                    </p:contentPart>
                  </mc:Choice>
                  <mc:Fallback xmlns="">
                    <p:pic>
                      <p:nvPicPr>
                        <p:cNvPr id="58" name="Ink 57">
                          <a:extLst>
                            <a:ext uri="{FF2B5EF4-FFF2-40B4-BE49-F238E27FC236}">
                              <a16:creationId xmlns:a16="http://schemas.microsoft.com/office/drawing/2014/main" id="{089E74E1-42F8-9B4C-8AF6-F3CEF092E3EF}"/>
                            </a:ext>
                          </a:extLst>
                        </p:cNvPr>
                        <p:cNvPicPr/>
                        <p:nvPr/>
                      </p:nvPicPr>
                      <p:blipFill>
                        <a:blip r:embed="rId33"/>
                        <a:stretch>
                          <a:fillRect/>
                        </a:stretch>
                      </p:blipFill>
                      <p:spPr>
                        <a:xfrm>
                          <a:off x="6473441" y="1879290"/>
                          <a:ext cx="435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58" name="Ink 157">
                          <a:extLst>
                            <a:ext uri="{FF2B5EF4-FFF2-40B4-BE49-F238E27FC236}">
                              <a16:creationId xmlns:a16="http://schemas.microsoft.com/office/drawing/2014/main" id="{4EBFFAFA-8EE0-1249-BDF2-E12A6C15B909}"/>
                            </a:ext>
                          </a:extLst>
                        </p14:cNvPr>
                        <p14:cNvContentPartPr/>
                        <p14:nvPr/>
                      </p14:nvContentPartPr>
                      <p14:xfrm>
                        <a:off x="6502241" y="1919610"/>
                        <a:ext cx="360" cy="360"/>
                      </p14:xfrm>
                    </p:contentPart>
                  </mc:Choice>
                  <mc:Fallback xmlns="">
                    <p:pic>
                      <p:nvPicPr>
                        <p:cNvPr id="59" name="Ink 58">
                          <a:extLst>
                            <a:ext uri="{FF2B5EF4-FFF2-40B4-BE49-F238E27FC236}">
                              <a16:creationId xmlns:a16="http://schemas.microsoft.com/office/drawing/2014/main" id="{32D9AB17-B8D9-6647-A6CB-2B05088ADEA9}"/>
                            </a:ext>
                          </a:extLst>
                        </p:cNvPr>
                        <p:cNvPicPr/>
                        <p:nvPr/>
                      </p:nvPicPr>
                      <p:blipFill>
                        <a:blip r:embed="rId35"/>
                        <a:stretch>
                          <a:fillRect/>
                        </a:stretch>
                      </p:blipFill>
                      <p:spPr>
                        <a:xfrm>
                          <a:off x="6484601" y="19019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59" name="Ink 158">
                          <a:extLst>
                            <a:ext uri="{FF2B5EF4-FFF2-40B4-BE49-F238E27FC236}">
                              <a16:creationId xmlns:a16="http://schemas.microsoft.com/office/drawing/2014/main" id="{A17AF71C-BC16-134D-BF2C-FE38DF086D7F}"/>
                            </a:ext>
                          </a:extLst>
                        </p14:cNvPr>
                        <p14:cNvContentPartPr/>
                        <p14:nvPr/>
                      </p14:nvContentPartPr>
                      <p14:xfrm>
                        <a:off x="6500441" y="1911330"/>
                        <a:ext cx="360" cy="360"/>
                      </p14:xfrm>
                    </p:contentPart>
                  </mc:Choice>
                  <mc:Fallback xmlns="">
                    <p:pic>
                      <p:nvPicPr>
                        <p:cNvPr id="60" name="Ink 59">
                          <a:extLst>
                            <a:ext uri="{FF2B5EF4-FFF2-40B4-BE49-F238E27FC236}">
                              <a16:creationId xmlns:a16="http://schemas.microsoft.com/office/drawing/2014/main" id="{350E9AD3-B6C1-5045-B3EA-6A26EBC327A7}"/>
                            </a:ext>
                          </a:extLst>
                        </p:cNvPr>
                        <p:cNvPicPr/>
                        <p:nvPr/>
                      </p:nvPicPr>
                      <p:blipFill>
                        <a:blip r:embed="rId35"/>
                        <a:stretch>
                          <a:fillRect/>
                        </a:stretch>
                      </p:blipFill>
                      <p:spPr>
                        <a:xfrm>
                          <a:off x="6482801" y="189369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60" name="Ink 159">
                          <a:extLst>
                            <a:ext uri="{FF2B5EF4-FFF2-40B4-BE49-F238E27FC236}">
                              <a16:creationId xmlns:a16="http://schemas.microsoft.com/office/drawing/2014/main" id="{D223E185-0BE8-1A44-A1A8-50B83A86BE5C}"/>
                            </a:ext>
                          </a:extLst>
                        </p14:cNvPr>
                        <p14:cNvContentPartPr/>
                        <p14:nvPr/>
                      </p14:nvContentPartPr>
                      <p14:xfrm>
                        <a:off x="6500441" y="1930050"/>
                        <a:ext cx="360" cy="360"/>
                      </p14:xfrm>
                    </p:contentPart>
                  </mc:Choice>
                  <mc:Fallback xmlns="">
                    <p:pic>
                      <p:nvPicPr>
                        <p:cNvPr id="61" name="Ink 60">
                          <a:extLst>
                            <a:ext uri="{FF2B5EF4-FFF2-40B4-BE49-F238E27FC236}">
                              <a16:creationId xmlns:a16="http://schemas.microsoft.com/office/drawing/2014/main" id="{97A5E524-143A-F24C-A916-803179CDA69B}"/>
                            </a:ext>
                          </a:extLst>
                        </p:cNvPr>
                        <p:cNvPicPr/>
                        <p:nvPr/>
                      </p:nvPicPr>
                      <p:blipFill>
                        <a:blip r:embed="rId35"/>
                        <a:stretch>
                          <a:fillRect/>
                        </a:stretch>
                      </p:blipFill>
                      <p:spPr>
                        <a:xfrm>
                          <a:off x="6482801" y="191205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61" name="Ink 160">
                          <a:extLst>
                            <a:ext uri="{FF2B5EF4-FFF2-40B4-BE49-F238E27FC236}">
                              <a16:creationId xmlns:a16="http://schemas.microsoft.com/office/drawing/2014/main" id="{24B2D828-29A4-5D49-89FD-16E1F3E93F14}"/>
                            </a:ext>
                          </a:extLst>
                        </p14:cNvPr>
                        <p14:cNvContentPartPr/>
                        <p14:nvPr/>
                      </p14:nvContentPartPr>
                      <p14:xfrm>
                        <a:off x="6483521" y="1874610"/>
                        <a:ext cx="33840" cy="89280"/>
                      </p14:xfrm>
                    </p:contentPart>
                  </mc:Choice>
                  <mc:Fallback xmlns="">
                    <p:pic>
                      <p:nvPicPr>
                        <p:cNvPr id="62" name="Ink 61">
                          <a:extLst>
                            <a:ext uri="{FF2B5EF4-FFF2-40B4-BE49-F238E27FC236}">
                              <a16:creationId xmlns:a16="http://schemas.microsoft.com/office/drawing/2014/main" id="{F3D75337-FFE8-3D42-A617-14C605FCAA5E}"/>
                            </a:ext>
                          </a:extLst>
                        </p:cNvPr>
                        <p:cNvPicPr/>
                        <p:nvPr/>
                      </p:nvPicPr>
                      <p:blipFill>
                        <a:blip r:embed="rId39"/>
                        <a:stretch>
                          <a:fillRect/>
                        </a:stretch>
                      </p:blipFill>
                      <p:spPr>
                        <a:xfrm>
                          <a:off x="6465881" y="1856610"/>
                          <a:ext cx="69480" cy="124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9">
                    <p14:nvContentPartPr>
                      <p14:cNvPr id="153" name="Ink 152">
                        <a:extLst>
                          <a:ext uri="{FF2B5EF4-FFF2-40B4-BE49-F238E27FC236}">
                            <a16:creationId xmlns:a16="http://schemas.microsoft.com/office/drawing/2014/main" id="{033EA3D6-78A9-B54F-929A-0EA8BF625E11}"/>
                          </a:ext>
                        </a:extLst>
                      </p14:cNvPr>
                      <p14:cNvContentPartPr/>
                      <p14:nvPr/>
                    </p14:nvContentPartPr>
                    <p14:xfrm>
                      <a:off x="6451841" y="1769490"/>
                      <a:ext cx="13320" cy="27360"/>
                    </p14:xfrm>
                  </p:contentPart>
                </mc:Choice>
                <mc:Fallback xmlns="">
                  <p:pic>
                    <p:nvPicPr>
                      <p:cNvPr id="54" name="Ink 53">
                        <a:extLst>
                          <a:ext uri="{FF2B5EF4-FFF2-40B4-BE49-F238E27FC236}">
                            <a16:creationId xmlns:a16="http://schemas.microsoft.com/office/drawing/2014/main" id="{4BE3A669-9134-E64C-983A-2CAC3F694F82}"/>
                          </a:ext>
                        </a:extLst>
                      </p:cNvPr>
                      <p:cNvPicPr/>
                      <p:nvPr/>
                    </p:nvPicPr>
                    <p:blipFill>
                      <a:blip r:embed="rId41"/>
                      <a:stretch>
                        <a:fillRect/>
                      </a:stretch>
                    </p:blipFill>
                    <p:spPr>
                      <a:xfrm>
                        <a:off x="6434201" y="1751850"/>
                        <a:ext cx="48960" cy="63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0">
                  <p14:nvContentPartPr>
                    <p14:cNvPr id="140" name="Ink 139">
                      <a:extLst>
                        <a:ext uri="{FF2B5EF4-FFF2-40B4-BE49-F238E27FC236}">
                          <a16:creationId xmlns:a16="http://schemas.microsoft.com/office/drawing/2014/main" id="{65593B19-ABC9-D94C-A4BA-225993364E9F}"/>
                        </a:ext>
                      </a:extLst>
                    </p14:cNvPr>
                    <p14:cNvContentPartPr/>
                    <p14:nvPr/>
                  </p14:nvContentPartPr>
                  <p14:xfrm>
                    <a:off x="6455955" y="3465995"/>
                    <a:ext cx="74520" cy="203400"/>
                  </p14:xfrm>
                </p:contentPart>
              </mc:Choice>
              <mc:Fallback xmlns="">
                <p:pic>
                  <p:nvPicPr>
                    <p:cNvPr id="43" name="Ink 42">
                      <a:extLst>
                        <a:ext uri="{FF2B5EF4-FFF2-40B4-BE49-F238E27FC236}">
                          <a16:creationId xmlns:a16="http://schemas.microsoft.com/office/drawing/2014/main" id="{E3B59992-BC2F-2B46-9C67-81F9DDC376A1}"/>
                        </a:ext>
                      </a:extLst>
                    </p:cNvPr>
                    <p:cNvPicPr/>
                    <p:nvPr/>
                  </p:nvPicPr>
                  <p:blipFill>
                    <a:blip r:embed="rId55"/>
                    <a:stretch>
                      <a:fillRect/>
                    </a:stretch>
                  </p:blipFill>
                  <p:spPr>
                    <a:xfrm>
                      <a:off x="6438315" y="3448355"/>
                      <a:ext cx="1101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41" name="Ink 140">
                      <a:extLst>
                        <a:ext uri="{FF2B5EF4-FFF2-40B4-BE49-F238E27FC236}">
                          <a16:creationId xmlns:a16="http://schemas.microsoft.com/office/drawing/2014/main" id="{992500AB-F918-7349-9438-AFEB57AA05D5}"/>
                        </a:ext>
                      </a:extLst>
                    </p14:cNvPr>
                    <p14:cNvContentPartPr/>
                    <p14:nvPr/>
                  </p14:nvContentPartPr>
                  <p14:xfrm>
                    <a:off x="6469635" y="3464195"/>
                    <a:ext cx="77400" cy="174600"/>
                  </p14:xfrm>
                </p:contentPart>
              </mc:Choice>
              <mc:Fallback xmlns="">
                <p:pic>
                  <p:nvPicPr>
                    <p:cNvPr id="44" name="Ink 43">
                      <a:extLst>
                        <a:ext uri="{FF2B5EF4-FFF2-40B4-BE49-F238E27FC236}">
                          <a16:creationId xmlns:a16="http://schemas.microsoft.com/office/drawing/2014/main" id="{083B0184-5349-2F41-B996-6268886B7285}"/>
                        </a:ext>
                      </a:extLst>
                    </p:cNvPr>
                    <p:cNvPicPr/>
                    <p:nvPr/>
                  </p:nvPicPr>
                  <p:blipFill>
                    <a:blip r:embed="rId57"/>
                    <a:stretch>
                      <a:fillRect/>
                    </a:stretch>
                  </p:blipFill>
                  <p:spPr>
                    <a:xfrm>
                      <a:off x="6451995" y="3446555"/>
                      <a:ext cx="1130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42" name="Ink 141">
                      <a:extLst>
                        <a:ext uri="{FF2B5EF4-FFF2-40B4-BE49-F238E27FC236}">
                          <a16:creationId xmlns:a16="http://schemas.microsoft.com/office/drawing/2014/main" id="{49713CC6-E02A-1840-B89B-199F85963F12}"/>
                        </a:ext>
                      </a:extLst>
                    </p14:cNvPr>
                    <p14:cNvContentPartPr/>
                    <p14:nvPr/>
                  </p14:nvContentPartPr>
                  <p14:xfrm>
                    <a:off x="6548115" y="3489755"/>
                    <a:ext cx="21240" cy="61200"/>
                  </p14:xfrm>
                </p:contentPart>
              </mc:Choice>
              <mc:Fallback xmlns="">
                <p:pic>
                  <p:nvPicPr>
                    <p:cNvPr id="47" name="Ink 46">
                      <a:extLst>
                        <a:ext uri="{FF2B5EF4-FFF2-40B4-BE49-F238E27FC236}">
                          <a16:creationId xmlns:a16="http://schemas.microsoft.com/office/drawing/2014/main" id="{2F6E7C38-F439-554C-9C87-7CADE3AD97D9}"/>
                        </a:ext>
                      </a:extLst>
                    </p:cNvPr>
                    <p:cNvPicPr/>
                    <p:nvPr/>
                  </p:nvPicPr>
                  <p:blipFill>
                    <a:blip r:embed="rId59"/>
                    <a:stretch>
                      <a:fillRect/>
                    </a:stretch>
                  </p:blipFill>
                  <p:spPr>
                    <a:xfrm>
                      <a:off x="6530475" y="3472115"/>
                      <a:ext cx="568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43" name="Ink 142">
                      <a:extLst>
                        <a:ext uri="{FF2B5EF4-FFF2-40B4-BE49-F238E27FC236}">
                          <a16:creationId xmlns:a16="http://schemas.microsoft.com/office/drawing/2014/main" id="{5E0F0BB7-0B13-CB43-B5B5-4C8C712BAB2A}"/>
                        </a:ext>
                      </a:extLst>
                    </p14:cNvPr>
                    <p14:cNvContentPartPr/>
                    <p14:nvPr/>
                  </p14:nvContentPartPr>
                  <p14:xfrm>
                    <a:off x="6569715" y="3557435"/>
                    <a:ext cx="360" cy="360"/>
                  </p14:xfrm>
                </p:contentPart>
              </mc:Choice>
              <mc:Fallback xmlns="">
                <p:pic>
                  <p:nvPicPr>
                    <p:cNvPr id="63" name="Ink 62">
                      <a:extLst>
                        <a:ext uri="{FF2B5EF4-FFF2-40B4-BE49-F238E27FC236}">
                          <a16:creationId xmlns:a16="http://schemas.microsoft.com/office/drawing/2014/main" id="{E8CE2656-06F1-4249-88EE-33775FF48ABC}"/>
                        </a:ext>
                      </a:extLst>
                    </p:cNvPr>
                    <p:cNvPicPr/>
                    <p:nvPr/>
                  </p:nvPicPr>
                  <p:blipFill>
                    <a:blip r:embed="rId61"/>
                    <a:stretch>
                      <a:fillRect/>
                    </a:stretch>
                  </p:blipFill>
                  <p:spPr>
                    <a:xfrm>
                      <a:off x="6552075" y="3539795"/>
                      <a:ext cx="36000" cy="36000"/>
                    </a:xfrm>
                    <a:prstGeom prst="rect">
                      <a:avLst/>
                    </a:prstGeom>
                  </p:spPr>
                </p:pic>
              </mc:Fallback>
            </mc:AlternateContent>
            <p:grpSp>
              <p:nvGrpSpPr>
                <p:cNvPr id="144" name="Group 143">
                  <a:extLst>
                    <a:ext uri="{FF2B5EF4-FFF2-40B4-BE49-F238E27FC236}">
                      <a16:creationId xmlns:a16="http://schemas.microsoft.com/office/drawing/2014/main" id="{1C5A4F10-61BD-8D41-8102-1618E097FC97}"/>
                    </a:ext>
                  </a:extLst>
                </p:cNvPr>
                <p:cNvGrpSpPr/>
                <p:nvPr/>
              </p:nvGrpSpPr>
              <p:grpSpPr>
                <a:xfrm>
                  <a:off x="6508515" y="3535835"/>
                  <a:ext cx="41040" cy="105120"/>
                  <a:chOff x="6508515" y="3535835"/>
                  <a:chExt cx="41040" cy="105120"/>
                </a:xfrm>
              </p:grpSpPr>
              <mc:AlternateContent xmlns:mc="http://schemas.openxmlformats.org/markup-compatibility/2006" xmlns:p14="http://schemas.microsoft.com/office/powerpoint/2010/main">
                <mc:Choice Requires="p14">
                  <p:contentPart p14:bwMode="auto" r:id="rId94">
                    <p14:nvContentPartPr>
                      <p14:cNvPr id="145" name="Ink 144">
                        <a:extLst>
                          <a:ext uri="{FF2B5EF4-FFF2-40B4-BE49-F238E27FC236}">
                            <a16:creationId xmlns:a16="http://schemas.microsoft.com/office/drawing/2014/main" id="{0C0F8863-0D4B-4F4F-805D-54ACA112B9E9}"/>
                          </a:ext>
                        </a:extLst>
                      </p14:cNvPr>
                      <p14:cNvContentPartPr/>
                      <p14:nvPr/>
                    </p14:nvContentPartPr>
                    <p14:xfrm>
                      <a:off x="6549195" y="3640595"/>
                      <a:ext cx="360" cy="360"/>
                    </p14:xfrm>
                  </p:contentPart>
                </mc:Choice>
                <mc:Fallback xmlns="">
                  <p:pic>
                    <p:nvPicPr>
                      <p:cNvPr id="1024" name="Ink 1023">
                        <a:extLst>
                          <a:ext uri="{FF2B5EF4-FFF2-40B4-BE49-F238E27FC236}">
                            <a16:creationId xmlns:a16="http://schemas.microsoft.com/office/drawing/2014/main" id="{BE11EA1D-EA71-5144-A70D-EB4AFCC2424D}"/>
                          </a:ext>
                        </a:extLst>
                      </p:cNvPr>
                      <p:cNvPicPr/>
                      <p:nvPr/>
                    </p:nvPicPr>
                    <p:blipFill>
                      <a:blip r:embed="rId35"/>
                      <a:stretch>
                        <a:fillRect/>
                      </a:stretch>
                    </p:blipFill>
                    <p:spPr>
                      <a:xfrm>
                        <a:off x="6531555" y="362259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46" name="Ink 145">
                        <a:extLst>
                          <a:ext uri="{FF2B5EF4-FFF2-40B4-BE49-F238E27FC236}">
                            <a16:creationId xmlns:a16="http://schemas.microsoft.com/office/drawing/2014/main" id="{2D445B61-5C8B-A34A-B624-6DE2E1853F41}"/>
                          </a:ext>
                        </a:extLst>
                      </p14:cNvPr>
                      <p14:cNvContentPartPr/>
                      <p14:nvPr/>
                    </p14:nvContentPartPr>
                    <p14:xfrm>
                      <a:off x="6513195" y="3551675"/>
                      <a:ext cx="360" cy="360"/>
                    </p14:xfrm>
                  </p:contentPart>
                </mc:Choice>
                <mc:Fallback xmlns="">
                  <p:pic>
                    <p:nvPicPr>
                      <p:cNvPr id="1025" name="Ink 1024">
                        <a:extLst>
                          <a:ext uri="{FF2B5EF4-FFF2-40B4-BE49-F238E27FC236}">
                            <a16:creationId xmlns:a16="http://schemas.microsoft.com/office/drawing/2014/main" id="{3EB9DBC4-7A1B-6D4E-966E-6A4FC023BC7F}"/>
                          </a:ext>
                        </a:extLst>
                      </p:cNvPr>
                      <p:cNvPicPr/>
                      <p:nvPr/>
                    </p:nvPicPr>
                    <p:blipFill>
                      <a:blip r:embed="rId35"/>
                      <a:stretch>
                        <a:fillRect/>
                      </a:stretch>
                    </p:blipFill>
                    <p:spPr>
                      <a:xfrm>
                        <a:off x="6495555" y="353403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47" name="Ink 146">
                        <a:extLst>
                          <a:ext uri="{FF2B5EF4-FFF2-40B4-BE49-F238E27FC236}">
                            <a16:creationId xmlns:a16="http://schemas.microsoft.com/office/drawing/2014/main" id="{47F77765-E9BA-064C-BA28-0A65202033A2}"/>
                          </a:ext>
                        </a:extLst>
                      </p14:cNvPr>
                      <p14:cNvContentPartPr/>
                      <p14:nvPr/>
                    </p14:nvContentPartPr>
                    <p14:xfrm>
                      <a:off x="6508515" y="3535835"/>
                      <a:ext cx="9720" cy="29520"/>
                    </p14:xfrm>
                  </p:contentPart>
                </mc:Choice>
                <mc:Fallback xmlns="">
                  <p:pic>
                    <p:nvPicPr>
                      <p:cNvPr id="1027" name="Ink 1026">
                        <a:extLst>
                          <a:ext uri="{FF2B5EF4-FFF2-40B4-BE49-F238E27FC236}">
                            <a16:creationId xmlns:a16="http://schemas.microsoft.com/office/drawing/2014/main" id="{71B5858F-2770-0F49-998E-9330DC272450}"/>
                          </a:ext>
                        </a:extLst>
                      </p:cNvPr>
                      <p:cNvPicPr/>
                      <p:nvPr/>
                    </p:nvPicPr>
                    <p:blipFill>
                      <a:blip r:embed="rId65"/>
                      <a:stretch>
                        <a:fillRect/>
                      </a:stretch>
                    </p:blipFill>
                    <p:spPr>
                      <a:xfrm>
                        <a:off x="6490515" y="3518195"/>
                        <a:ext cx="45360" cy="65160"/>
                      </a:xfrm>
                      <a:prstGeom prst="rect">
                        <a:avLst/>
                      </a:prstGeom>
                    </p:spPr>
                  </p:pic>
                </mc:Fallback>
              </mc:AlternateContent>
            </p:grpSp>
          </p:grpSp>
          <p:sp>
            <p:nvSpPr>
              <p:cNvPr id="137" name="Up Arrow 136">
                <a:extLst>
                  <a:ext uri="{FF2B5EF4-FFF2-40B4-BE49-F238E27FC236}">
                    <a16:creationId xmlns:a16="http://schemas.microsoft.com/office/drawing/2014/main" id="{6998CB08-A896-B34A-9C10-0AA507E5D074}"/>
                  </a:ext>
                </a:extLst>
              </p:cNvPr>
              <p:cNvSpPr/>
              <p:nvPr/>
            </p:nvSpPr>
            <p:spPr>
              <a:xfrm rot="5400000">
                <a:off x="5864402" y="4001252"/>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Up Arrow 137">
                <a:extLst>
                  <a:ext uri="{FF2B5EF4-FFF2-40B4-BE49-F238E27FC236}">
                    <a16:creationId xmlns:a16="http://schemas.microsoft.com/office/drawing/2014/main" id="{D56EA4FE-6FAC-A644-A44F-2BA843049FD9}"/>
                  </a:ext>
                </a:extLst>
              </p:cNvPr>
              <p:cNvSpPr/>
              <p:nvPr/>
            </p:nvSpPr>
            <p:spPr>
              <a:xfrm rot="16200000">
                <a:off x="5956159" y="4110311"/>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97">
              <p14:nvContentPartPr>
                <p14:cNvPr id="5" name="Ink 4">
                  <a:extLst>
                    <a:ext uri="{FF2B5EF4-FFF2-40B4-BE49-F238E27FC236}">
                      <a16:creationId xmlns:a16="http://schemas.microsoft.com/office/drawing/2014/main" id="{861E3F16-63B3-7847-8C00-E2DD8DF504F5}"/>
                    </a:ext>
                  </a:extLst>
                </p14:cNvPr>
                <p14:cNvContentPartPr/>
                <p14:nvPr/>
              </p14:nvContentPartPr>
              <p14:xfrm>
                <a:off x="10132590" y="3473045"/>
                <a:ext cx="45000" cy="156240"/>
              </p14:xfrm>
            </p:contentPart>
          </mc:Choice>
          <mc:Fallback xmlns="">
            <p:pic>
              <p:nvPicPr>
                <p:cNvPr id="5" name="Ink 4">
                  <a:extLst>
                    <a:ext uri="{FF2B5EF4-FFF2-40B4-BE49-F238E27FC236}">
                      <a16:creationId xmlns:a16="http://schemas.microsoft.com/office/drawing/2014/main" id="{861E3F16-63B3-7847-8C00-E2DD8DF504F5}"/>
                    </a:ext>
                  </a:extLst>
                </p:cNvPr>
                <p:cNvPicPr/>
                <p:nvPr/>
              </p:nvPicPr>
              <p:blipFill>
                <a:blip r:embed="rId98"/>
                <a:stretch>
                  <a:fillRect/>
                </a:stretch>
              </p:blipFill>
              <p:spPr>
                <a:xfrm>
                  <a:off x="10123950" y="3464284"/>
                  <a:ext cx="62640" cy="174127"/>
                </a:xfrm>
                <a:prstGeom prst="rect">
                  <a:avLst/>
                </a:prstGeom>
              </p:spPr>
            </p:pic>
          </mc:Fallback>
        </mc:AlternateContent>
      </p:grpSp>
      <p:sp>
        <p:nvSpPr>
          <p:cNvPr id="18" name="Rounded Rectangle 17">
            <a:hlinkClick r:id="rId99" action="ppaction://hlinksldjump"/>
            <a:extLst>
              <a:ext uri="{FF2B5EF4-FFF2-40B4-BE49-F238E27FC236}">
                <a16:creationId xmlns:a16="http://schemas.microsoft.com/office/drawing/2014/main" id="{CC2E7BF9-625B-D046-BAE8-51F69823A94A}"/>
              </a:ext>
            </a:extLst>
          </p:cNvPr>
          <p:cNvSpPr/>
          <p:nvPr/>
        </p:nvSpPr>
        <p:spPr>
          <a:xfrm>
            <a:off x="4057694" y="1409307"/>
            <a:ext cx="673832" cy="4083206"/>
          </a:xfrm>
          <a:prstGeom prst="roundRect">
            <a:avLst/>
          </a:prstGeom>
          <a:solidFill>
            <a:schemeClr val="accent1">
              <a:alpha val="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2" name="Picture 161">
            <a:hlinkClick r:id="rId100" action="ppaction://hlinksldjump"/>
            <a:extLst>
              <a:ext uri="{FF2B5EF4-FFF2-40B4-BE49-F238E27FC236}">
                <a16:creationId xmlns:a16="http://schemas.microsoft.com/office/drawing/2014/main" id="{62D927D8-9E1B-944C-9E30-7005ADFB4C89}"/>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163" name="Picture 2" descr="switch button 1 icons">
            <a:extLst>
              <a:ext uri="{FF2B5EF4-FFF2-40B4-BE49-F238E27FC236}">
                <a16:creationId xmlns:a16="http://schemas.microsoft.com/office/drawing/2014/main" id="{31DD6032-2DBA-7340-AB59-85F52BCFDB1E}"/>
              </a:ext>
            </a:extLst>
          </p:cNvPr>
          <p:cNvPicPr>
            <a:picLocks noChangeAspect="1" noChangeArrowheads="1"/>
          </p:cNvPicPr>
          <p:nvPr/>
        </p:nvPicPr>
        <p:blipFill>
          <a:blip r:embed="rId101">
            <a:extLst>
              <a:ext uri="{BEBA8EAE-BF5A-486C-A8C5-ECC9F3942E4B}">
                <a14:imgProps xmlns:a14="http://schemas.microsoft.com/office/drawing/2010/main">
                  <a14:imgLayer r:embed="rId102">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1876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fade">
                                      <p:cBhvr>
                                        <p:cTn id="7" dur="1000"/>
                                        <p:tgtEl>
                                          <p:spTgt spid="81">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81">
                                            <p:txEl>
                                              <p:pRg st="2" end="2"/>
                                            </p:txEl>
                                          </p:spTgt>
                                        </p:tgtEl>
                                        <p:attrNameLst>
                                          <p:attrName>style.visibility</p:attrName>
                                        </p:attrNameLst>
                                      </p:cBhvr>
                                      <p:to>
                                        <p:strVal val="visible"/>
                                      </p:to>
                                    </p:set>
                                    <p:animEffect transition="in" filter="fade">
                                      <p:cBhvr>
                                        <p:cTn id="11" dur="1000"/>
                                        <p:tgtEl>
                                          <p:spTgt spid="81">
                                            <p:txEl>
                                              <p:pRg st="2" end="2"/>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81">
                                            <p:txEl>
                                              <p:pRg st="4" end="4"/>
                                            </p:txEl>
                                          </p:spTgt>
                                        </p:tgtEl>
                                        <p:attrNameLst>
                                          <p:attrName>style.visibility</p:attrName>
                                        </p:attrNameLst>
                                      </p:cBhvr>
                                      <p:to>
                                        <p:strVal val="visible"/>
                                      </p:to>
                                    </p:set>
                                    <p:animEffect transition="in" filter="fade">
                                      <p:cBhvr>
                                        <p:cTn id="15" dur="1000"/>
                                        <p:tgtEl>
                                          <p:spTgt spid="81">
                                            <p:txEl>
                                              <p:pRg st="4" end="4"/>
                                            </p:txEl>
                                          </p:spTgt>
                                        </p:tgtEl>
                                      </p:cBhvr>
                                    </p:animEffect>
                                  </p:childTnLst>
                                </p:cTn>
                              </p:par>
                            </p:childTnLst>
                          </p:cTn>
                        </p:par>
                        <p:par>
                          <p:cTn id="16" fill="hold">
                            <p:stCondLst>
                              <p:cond delay="4500"/>
                            </p:stCondLst>
                            <p:childTnLst>
                              <p:par>
                                <p:cTn id="17" presetID="10" presetClass="entr" presetSubtype="0" fill="hold" nodeType="afterEffect">
                                  <p:stCondLst>
                                    <p:cond delay="500"/>
                                  </p:stCondLst>
                                  <p:childTnLst>
                                    <p:set>
                                      <p:cBhvr>
                                        <p:cTn id="18" dur="1" fill="hold">
                                          <p:stCondLst>
                                            <p:cond delay="0"/>
                                          </p:stCondLst>
                                        </p:cTn>
                                        <p:tgtEl>
                                          <p:spTgt spid="81">
                                            <p:txEl>
                                              <p:pRg st="6" end="6"/>
                                            </p:txEl>
                                          </p:spTgt>
                                        </p:tgtEl>
                                        <p:attrNameLst>
                                          <p:attrName>style.visibility</p:attrName>
                                        </p:attrNameLst>
                                      </p:cBhvr>
                                      <p:to>
                                        <p:strVal val="visible"/>
                                      </p:to>
                                    </p:set>
                                    <p:animEffect transition="in" filter="fade">
                                      <p:cBhvr>
                                        <p:cTn id="19" dur="1000"/>
                                        <p:tgtEl>
                                          <p:spTgt spid="81">
                                            <p:txEl>
                                              <p:pRg st="6" end="6"/>
                                            </p:txEl>
                                          </p:spTgt>
                                        </p:tgtEl>
                                      </p:cBhvr>
                                    </p:animEffect>
                                  </p:childTnLst>
                                </p:cTn>
                              </p:par>
                              <p:par>
                                <p:cTn id="20" presetID="10" presetClass="entr" presetSubtype="0" fill="hold" nodeType="withEffect">
                                  <p:stCondLst>
                                    <p:cond delay="50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1000"/>
                                        <p:tgtEl>
                                          <p:spTgt spid="82"/>
                                        </p:tgtEl>
                                      </p:cBhvr>
                                    </p:animEffect>
                                  </p:childTnLst>
                                </p:cTn>
                              </p:par>
                            </p:childTnLst>
                          </p:cTn>
                        </p:par>
                        <p:par>
                          <p:cTn id="23" fill="hold">
                            <p:stCondLst>
                              <p:cond delay="6000"/>
                            </p:stCondLst>
                            <p:childTnLst>
                              <p:par>
                                <p:cTn id="24" presetID="10" presetClass="entr" presetSubtype="0" fill="hold" nodeType="afterEffect">
                                  <p:stCondLst>
                                    <p:cond delay="500"/>
                                  </p:stCondLst>
                                  <p:childTnLst>
                                    <p:set>
                                      <p:cBhvr>
                                        <p:cTn id="25" dur="1" fill="hold">
                                          <p:stCondLst>
                                            <p:cond delay="0"/>
                                          </p:stCondLst>
                                        </p:cTn>
                                        <p:tgtEl>
                                          <p:spTgt spid="81">
                                            <p:txEl>
                                              <p:pRg st="8" end="8"/>
                                            </p:txEl>
                                          </p:spTgt>
                                        </p:tgtEl>
                                        <p:attrNameLst>
                                          <p:attrName>style.visibility</p:attrName>
                                        </p:attrNameLst>
                                      </p:cBhvr>
                                      <p:to>
                                        <p:strVal val="visible"/>
                                      </p:to>
                                    </p:set>
                                    <p:animEffect transition="in" filter="fade">
                                      <p:cBhvr>
                                        <p:cTn id="26" dur="1000"/>
                                        <p:tgtEl>
                                          <p:spTgt spid="81">
                                            <p:txEl>
                                              <p:pRg st="8" end="8"/>
                                            </p:txEl>
                                          </p:spTgt>
                                        </p:tgtEl>
                                      </p:cBhvr>
                                    </p:animEffect>
                                  </p:childTnLst>
                                </p:cTn>
                              </p:par>
                              <p:par>
                                <p:cTn id="27" presetID="10" presetClass="entr" presetSubtype="0" fill="hold" nodeType="withEffect">
                                  <p:stCondLst>
                                    <p:cond delay="500"/>
                                  </p:stCondLst>
                                  <p:childTnLst>
                                    <p:set>
                                      <p:cBhvr>
                                        <p:cTn id="28" dur="1" fill="hold">
                                          <p:stCondLst>
                                            <p:cond delay="0"/>
                                          </p:stCondLst>
                                        </p:cTn>
                                        <p:tgtEl>
                                          <p:spTgt spid="83"/>
                                        </p:tgtEl>
                                        <p:attrNameLst>
                                          <p:attrName>style.visibility</p:attrName>
                                        </p:attrNameLst>
                                      </p:cBhvr>
                                      <p:to>
                                        <p:strVal val="visible"/>
                                      </p:to>
                                    </p:set>
                                    <p:animEffect transition="in" filter="fade">
                                      <p:cBhvr>
                                        <p:cTn id="29" dur="1000"/>
                                        <p:tgtEl>
                                          <p:spTgt spid="83"/>
                                        </p:tgtEl>
                                      </p:cBhvr>
                                    </p:animEffect>
                                  </p:childTnLst>
                                </p:cTn>
                              </p:par>
                              <p:par>
                                <p:cTn id="30" presetID="10" presetClass="entr" presetSubtype="0" fill="hold" nodeType="withEffect">
                                  <p:stCondLst>
                                    <p:cond delay="50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1000"/>
                                        <p:tgtEl>
                                          <p:spTgt spid="86"/>
                                        </p:tgtEl>
                                      </p:cBhvr>
                                    </p:animEffect>
                                  </p:childTnLst>
                                </p:cTn>
                              </p:par>
                              <p:par>
                                <p:cTn id="33" presetID="10" presetClass="entr" presetSubtype="0" fill="hold" nodeType="withEffect">
                                  <p:stCondLst>
                                    <p:cond delay="500"/>
                                  </p:stCondLst>
                                  <p:childTnLst>
                                    <p:set>
                                      <p:cBhvr>
                                        <p:cTn id="34" dur="1" fill="hold">
                                          <p:stCondLst>
                                            <p:cond delay="0"/>
                                          </p:stCondLst>
                                        </p:cTn>
                                        <p:tgtEl>
                                          <p:spTgt spid="90"/>
                                        </p:tgtEl>
                                        <p:attrNameLst>
                                          <p:attrName>style.visibility</p:attrName>
                                        </p:attrNameLst>
                                      </p:cBhvr>
                                      <p:to>
                                        <p:strVal val="visible"/>
                                      </p:to>
                                    </p:set>
                                    <p:animEffect transition="in" filter="fade">
                                      <p:cBhvr>
                                        <p:cTn id="35" dur="1000"/>
                                        <p:tgtEl>
                                          <p:spTgt spid="90"/>
                                        </p:tgtEl>
                                      </p:cBhvr>
                                    </p:animEffect>
                                  </p:childTnLst>
                                </p:cTn>
                              </p:par>
                              <p:par>
                                <p:cTn id="36" presetID="10" presetClass="entr" presetSubtype="0" fill="hold" nodeType="withEffect">
                                  <p:stCondLst>
                                    <p:cond delay="50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childTnLst>
                                </p:cTn>
                              </p:par>
                            </p:childTnLst>
                          </p:cTn>
                        </p:par>
                        <p:par>
                          <p:cTn id="39" fill="hold">
                            <p:stCondLst>
                              <p:cond delay="7500"/>
                            </p:stCondLst>
                            <p:childTnLst>
                              <p:par>
                                <p:cTn id="40" presetID="10" presetClass="entr" presetSubtype="0" fill="hold" nodeType="afterEffect">
                                  <p:stCondLst>
                                    <p:cond delay="0"/>
                                  </p:stCondLst>
                                  <p:childTnLst>
                                    <p:set>
                                      <p:cBhvr>
                                        <p:cTn id="41" dur="1" fill="hold">
                                          <p:stCondLst>
                                            <p:cond delay="0"/>
                                          </p:stCondLst>
                                        </p:cTn>
                                        <p:tgtEl>
                                          <p:spTgt spid="81">
                                            <p:txEl>
                                              <p:pRg st="10" end="10"/>
                                            </p:txEl>
                                          </p:spTgt>
                                        </p:tgtEl>
                                        <p:attrNameLst>
                                          <p:attrName>style.visibility</p:attrName>
                                        </p:attrNameLst>
                                      </p:cBhvr>
                                      <p:to>
                                        <p:strVal val="visible"/>
                                      </p:to>
                                    </p:set>
                                    <p:animEffect transition="in" filter="fade">
                                      <p:cBhvr>
                                        <p:cTn id="42" dur="1000"/>
                                        <p:tgtEl>
                                          <p:spTgt spid="81">
                                            <p:txEl>
                                              <p:pRg st="10" end="10"/>
                                            </p:txEl>
                                          </p:spTgt>
                                        </p:tgtEl>
                                      </p:cBhvr>
                                    </p:animEffect>
                                  </p:childTnLst>
                                </p:cTn>
                              </p:par>
                            </p:childTnLst>
                          </p:cTn>
                        </p:par>
                        <p:par>
                          <p:cTn id="43" fill="hold">
                            <p:stCondLst>
                              <p:cond delay="8500"/>
                            </p:stCondLst>
                            <p:childTnLst>
                              <p:par>
                                <p:cTn id="44" presetID="10" presetClass="entr" presetSubtype="0" fill="hold" nodeType="afterEffect">
                                  <p:stCondLst>
                                    <p:cond delay="50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1000"/>
                                        <p:tgtEl>
                                          <p:spTgt spid="80"/>
                                        </p:tgtEl>
                                      </p:cBhvr>
                                    </p:animEffect>
                                  </p:childTnLst>
                                </p:cTn>
                              </p:par>
                              <p:par>
                                <p:cTn id="47" presetID="10" presetClass="entr" presetSubtype="0" fill="hold" nodeType="withEffect">
                                  <p:stCondLst>
                                    <p:cond delay="50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childTnLst>
                                </p:cTn>
                              </p:par>
                              <p:par>
                                <p:cTn id="50" presetID="10" presetClass="entr" presetSubtype="0" fill="hold" nodeType="withEffect">
                                  <p:stCondLst>
                                    <p:cond delay="50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childTnLst>
                                </p:cTn>
                              </p:par>
                              <p:par>
                                <p:cTn id="53" presetID="10" presetClass="entr" presetSubtype="0" fill="hold" nodeType="withEffect">
                                  <p:stCondLst>
                                    <p:cond delay="50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10" presetClass="entr" presetSubtype="0" fill="hold" nodeType="withEffect">
                                  <p:stCondLst>
                                    <p:cond delay="50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37" name="Rounded Rectangle 36">
            <a:extLst>
              <a:ext uri="{FF2B5EF4-FFF2-40B4-BE49-F238E27FC236}">
                <a16:creationId xmlns:a16="http://schemas.microsoft.com/office/drawing/2014/main" id="{01DB0BF2-898C-DC4E-B497-193A8CF3E465}"/>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8" name="TextBox 37">
            <a:extLst>
              <a:ext uri="{FF2B5EF4-FFF2-40B4-BE49-F238E27FC236}">
                <a16:creationId xmlns:a16="http://schemas.microsoft.com/office/drawing/2014/main" id="{23FD8B78-3256-624F-8B1B-F547A93A0C70}"/>
              </a:ext>
            </a:extLst>
          </p:cNvPr>
          <p:cNvSpPr txBox="1"/>
          <p:nvPr/>
        </p:nvSpPr>
        <p:spPr>
          <a:xfrm>
            <a:off x="3973808" y="1326876"/>
            <a:ext cx="1041321" cy="646331"/>
          </a:xfrm>
          <a:prstGeom prst="rect">
            <a:avLst/>
          </a:prstGeom>
          <a:noFill/>
        </p:spPr>
        <p:txBody>
          <a:bodyPr wrap="square" rtlCol="0">
            <a:spAutoFit/>
          </a:bodyPr>
          <a:lstStyle/>
          <a:p>
            <a:pPr algn="ctr"/>
            <a:r>
              <a:rPr lang="en-US" sz="1200" b="1" dirty="0">
                <a:solidFill>
                  <a:schemeClr val="bg1"/>
                </a:solidFill>
              </a:rPr>
              <a:t>How can I help you today?</a:t>
            </a:r>
          </a:p>
        </p:txBody>
      </p:sp>
      <p:pic>
        <p:nvPicPr>
          <p:cNvPr id="39" name="Picture 2" descr="Mic Icon of Glyph style - Available in SVG, PNG, EPS, AI &amp; Icon fonts">
            <a:hlinkClick r:id="rId17" action="ppaction://hlinksldjump"/>
            <a:extLst>
              <a:ext uri="{FF2B5EF4-FFF2-40B4-BE49-F238E27FC236}">
                <a16:creationId xmlns:a16="http://schemas.microsoft.com/office/drawing/2014/main" id="{24462351-401E-2741-A2F7-894D626CCD95}"/>
              </a:ext>
            </a:extLst>
          </p:cNvPr>
          <p:cNvPicPr>
            <a:picLocks noChangeAspect="1" noChangeArrowheads="1"/>
          </p:cNvPicPr>
          <p:nvPr/>
        </p:nvPicPr>
        <p:blipFill>
          <a:blip r:embed="rId18">
            <a:alphaModFix/>
            <a:extLst>
              <a:ext uri="{BEBA8EAE-BF5A-486C-A8C5-ECC9F3942E4B}">
                <a14:imgProps xmlns:a14="http://schemas.microsoft.com/office/drawing/2010/main">
                  <a14:imgLayer r:embed="rId19">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12738" y="2119554"/>
            <a:ext cx="534935" cy="53493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Pencil Icon - Free Icons">
            <a:hlinkClick r:id="rId20" action="ppaction://hlinksldjump"/>
            <a:extLst>
              <a:ext uri="{FF2B5EF4-FFF2-40B4-BE49-F238E27FC236}">
                <a16:creationId xmlns:a16="http://schemas.microsoft.com/office/drawing/2014/main" id="{6B45F81D-AAFF-6B49-A3FD-F89F94317FBC}"/>
              </a:ext>
            </a:extLst>
          </p:cNvPr>
          <p:cNvPicPr>
            <a:picLocks noChangeAspect="1" noChangeArrowheads="1"/>
          </p:cNvPicPr>
          <p:nvPr/>
        </p:nvPicPr>
        <p:blipFill>
          <a:blip r:embed="rId21">
            <a:alphaModFix/>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35508" y="3024287"/>
            <a:ext cx="486737" cy="48673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a:hlinkClick r:id="rId23" action="ppaction://hlinksldjump"/>
            <a:extLst>
              <a:ext uri="{FF2B5EF4-FFF2-40B4-BE49-F238E27FC236}">
                <a16:creationId xmlns:a16="http://schemas.microsoft.com/office/drawing/2014/main" id="{2E377A14-088D-0F4D-877B-838351225F1D}"/>
              </a:ext>
            </a:extLst>
          </p:cNvPr>
          <p:cNvPicPr>
            <a:picLocks noChangeAspect="1" noChangeArrowheads="1"/>
          </p:cNvPicPr>
          <p:nvPr/>
        </p:nvPicPr>
        <p:blipFill>
          <a:blip r:embed="rId24">
            <a:alphaModFix/>
            <a:extLst>
              <a:ext uri="{BEBA8EAE-BF5A-486C-A8C5-ECC9F3942E4B}">
                <a14:imgProps xmlns:a14="http://schemas.microsoft.com/office/drawing/2010/main">
                  <a14:imgLayer r:embed="rId2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35508" y="3951576"/>
            <a:ext cx="486019" cy="48601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8" descr="Icon Education #115075 - Free Icons Library">
            <a:hlinkClick r:id="rId26" action="ppaction://hlinksldjump"/>
            <a:extLst>
              <a:ext uri="{FF2B5EF4-FFF2-40B4-BE49-F238E27FC236}">
                <a16:creationId xmlns:a16="http://schemas.microsoft.com/office/drawing/2014/main" id="{429B3566-08FD-BD4F-86C5-DDE4EF72DB0A}"/>
              </a:ext>
            </a:extLst>
          </p:cNvPr>
          <p:cNvPicPr>
            <a:picLocks noChangeAspect="1" noChangeArrowheads="1"/>
          </p:cNvPicPr>
          <p:nvPr/>
        </p:nvPicPr>
        <p:blipFill>
          <a:blip r:embed="rId27">
            <a:alphaModFix/>
            <a:extLst>
              <a:ext uri="{BEBA8EAE-BF5A-486C-A8C5-ECC9F3942E4B}">
                <a14:imgProps xmlns:a14="http://schemas.microsoft.com/office/drawing/2010/main">
                  <a14:imgLayer r:embed="rId2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48184" y="5008668"/>
            <a:ext cx="486019" cy="342178"/>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8AB9F5E4-13AA-8F41-992C-EA7D61EAE328}"/>
              </a:ext>
            </a:extLst>
          </p:cNvPr>
          <p:cNvSpPr txBox="1"/>
          <p:nvPr/>
        </p:nvSpPr>
        <p:spPr>
          <a:xfrm>
            <a:off x="4066144" y="2600904"/>
            <a:ext cx="836005" cy="276999"/>
          </a:xfrm>
          <a:prstGeom prst="rect">
            <a:avLst/>
          </a:prstGeom>
          <a:noFill/>
        </p:spPr>
        <p:txBody>
          <a:bodyPr wrap="square" rtlCol="0">
            <a:spAutoFit/>
          </a:bodyPr>
          <a:lstStyle/>
          <a:p>
            <a:pPr algn="ctr"/>
            <a:r>
              <a:rPr lang="en-US" sz="1200" dirty="0">
                <a:solidFill>
                  <a:schemeClr val="bg1"/>
                </a:solidFill>
              </a:rPr>
              <a:t>Voice Tool</a:t>
            </a:r>
          </a:p>
        </p:txBody>
      </p:sp>
      <p:sp>
        <p:nvSpPr>
          <p:cNvPr id="44" name="TextBox 43">
            <a:extLst>
              <a:ext uri="{FF2B5EF4-FFF2-40B4-BE49-F238E27FC236}">
                <a16:creationId xmlns:a16="http://schemas.microsoft.com/office/drawing/2014/main" id="{C348787A-FCFD-324D-A1E3-869989A60575}"/>
              </a:ext>
            </a:extLst>
          </p:cNvPr>
          <p:cNvSpPr txBox="1"/>
          <p:nvPr/>
        </p:nvSpPr>
        <p:spPr>
          <a:xfrm>
            <a:off x="4048665" y="3445937"/>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45" name="TextBox 44">
            <a:extLst>
              <a:ext uri="{FF2B5EF4-FFF2-40B4-BE49-F238E27FC236}">
                <a16:creationId xmlns:a16="http://schemas.microsoft.com/office/drawing/2014/main" id="{983CCAFA-CF33-9645-9FCD-C90D5C7F4D9E}"/>
              </a:ext>
            </a:extLst>
          </p:cNvPr>
          <p:cNvSpPr txBox="1"/>
          <p:nvPr/>
        </p:nvSpPr>
        <p:spPr>
          <a:xfrm>
            <a:off x="4024758" y="4406627"/>
            <a:ext cx="933656" cy="276999"/>
          </a:xfrm>
          <a:prstGeom prst="rect">
            <a:avLst/>
          </a:prstGeom>
          <a:noFill/>
        </p:spPr>
        <p:txBody>
          <a:bodyPr wrap="square" rtlCol="0">
            <a:spAutoFit/>
          </a:bodyPr>
          <a:lstStyle/>
          <a:p>
            <a:pPr algn="ctr"/>
            <a:r>
              <a:rPr lang="en-US" sz="1200" dirty="0">
                <a:solidFill>
                  <a:schemeClr val="bg1"/>
                </a:solidFill>
              </a:rPr>
              <a:t>Audio Tool</a:t>
            </a:r>
          </a:p>
        </p:txBody>
      </p:sp>
      <p:sp>
        <p:nvSpPr>
          <p:cNvPr id="46" name="TextBox 45">
            <a:extLst>
              <a:ext uri="{FF2B5EF4-FFF2-40B4-BE49-F238E27FC236}">
                <a16:creationId xmlns:a16="http://schemas.microsoft.com/office/drawing/2014/main" id="{818F1F4B-604B-EB47-8110-8E6E944CF020}"/>
              </a:ext>
            </a:extLst>
          </p:cNvPr>
          <p:cNvSpPr txBox="1"/>
          <p:nvPr/>
        </p:nvSpPr>
        <p:spPr>
          <a:xfrm>
            <a:off x="4066225" y="5339255"/>
            <a:ext cx="836005" cy="276999"/>
          </a:xfrm>
          <a:prstGeom prst="rect">
            <a:avLst/>
          </a:prstGeom>
          <a:noFill/>
        </p:spPr>
        <p:txBody>
          <a:bodyPr wrap="square" rtlCol="0">
            <a:spAutoFit/>
          </a:bodyPr>
          <a:lstStyle/>
          <a:p>
            <a:pPr algn="ctr"/>
            <a:r>
              <a:rPr lang="en-US" sz="1200" dirty="0">
                <a:solidFill>
                  <a:schemeClr val="bg1"/>
                </a:solidFill>
              </a:rPr>
              <a:t>EduTool</a:t>
            </a:r>
          </a:p>
        </p:txBody>
      </p:sp>
      <p:sp>
        <p:nvSpPr>
          <p:cNvPr id="47" name="Cross 46">
            <a:hlinkClick r:id="rId29" action="ppaction://hlinksldjump"/>
            <a:extLst>
              <a:ext uri="{FF2B5EF4-FFF2-40B4-BE49-F238E27FC236}">
                <a16:creationId xmlns:a16="http://schemas.microsoft.com/office/drawing/2014/main" id="{6C4B5D27-E0A6-3640-9E0B-0316BC15EEB9}"/>
              </a:ext>
            </a:extLst>
          </p:cNvPr>
          <p:cNvSpPr/>
          <p:nvPr/>
        </p:nvSpPr>
        <p:spPr>
          <a:xfrm rot="2743405">
            <a:off x="4744613" y="1140255"/>
            <a:ext cx="137976" cy="135995"/>
          </a:xfrm>
          <a:prstGeom prst="plus">
            <a:avLst>
              <a:gd name="adj" fmla="val 450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ed Rectangle 34">
            <a:extLst>
              <a:ext uri="{FF2B5EF4-FFF2-40B4-BE49-F238E27FC236}">
                <a16:creationId xmlns:a16="http://schemas.microsoft.com/office/drawing/2014/main" id="{9B6A2C5D-8BA3-264D-90D8-A81D711BB6ED}"/>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36" name="Triangle 35">
            <a:extLst>
              <a:ext uri="{FF2B5EF4-FFF2-40B4-BE49-F238E27FC236}">
                <a16:creationId xmlns:a16="http://schemas.microsoft.com/office/drawing/2014/main" id="{276B3894-49C5-4246-953C-D5515B0DA2F1}"/>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2CEBC842-A0EB-4542-9CF7-2F67D6F44224}"/>
              </a:ext>
            </a:extLst>
          </p:cNvPr>
          <p:cNvSpPr txBox="1"/>
          <p:nvPr/>
        </p:nvSpPr>
        <p:spPr>
          <a:xfrm>
            <a:off x="5647765" y="708911"/>
            <a:ext cx="6042211" cy="5632311"/>
          </a:xfrm>
          <a:prstGeom prst="rect">
            <a:avLst/>
          </a:prstGeom>
          <a:noFill/>
        </p:spPr>
        <p:txBody>
          <a:bodyPr wrap="square" rtlCol="0">
            <a:spAutoFit/>
          </a:bodyPr>
          <a:lstStyle/>
          <a:p>
            <a:r>
              <a:rPr lang="en-US" sz="3600" b="1" dirty="0"/>
              <a:t>Readle Guide – Tool bar</a:t>
            </a:r>
          </a:p>
          <a:p>
            <a:endParaRPr lang="en-US" dirty="0"/>
          </a:p>
          <a:p>
            <a:r>
              <a:rPr lang="en-US" dirty="0"/>
              <a:t>The main uses of the tool bar can be observed when the use is reading a book</a:t>
            </a:r>
          </a:p>
          <a:p>
            <a:endParaRPr lang="en-US" dirty="0"/>
          </a:p>
          <a:p>
            <a:r>
              <a:rPr lang="en-US" dirty="0"/>
              <a:t>Actions:</a:t>
            </a:r>
          </a:p>
          <a:p>
            <a:endParaRPr lang="en-US" dirty="0"/>
          </a:p>
          <a:p>
            <a:r>
              <a:rPr lang="en-US" dirty="0"/>
              <a:t>1. Click on the            to see the voice tool in action</a:t>
            </a:r>
          </a:p>
          <a:p>
            <a:pPr marL="342900" indent="-342900">
              <a:buAutoNum type="arabicPeriod"/>
            </a:pPr>
            <a:endParaRPr lang="en-US" dirty="0"/>
          </a:p>
          <a:p>
            <a:r>
              <a:rPr lang="en-US" dirty="0"/>
              <a:t>2. Click on the            to see the draw tool in action</a:t>
            </a:r>
          </a:p>
          <a:p>
            <a:endParaRPr lang="en-US" dirty="0"/>
          </a:p>
          <a:p>
            <a:r>
              <a:rPr lang="en-US" dirty="0"/>
              <a:t>3. Click on the            to see the audio tool in action</a:t>
            </a:r>
          </a:p>
          <a:p>
            <a:endParaRPr lang="en-US" dirty="0"/>
          </a:p>
          <a:p>
            <a:r>
              <a:rPr lang="en-US" dirty="0"/>
              <a:t>4. Click on the            to see the </a:t>
            </a:r>
            <a:r>
              <a:rPr lang="en-US" dirty="0" err="1"/>
              <a:t>edu</a:t>
            </a:r>
            <a:r>
              <a:rPr lang="en-US" dirty="0"/>
              <a:t> tool in action</a:t>
            </a:r>
          </a:p>
          <a:p>
            <a:endParaRPr lang="en-US" dirty="0"/>
          </a:p>
          <a:p>
            <a:r>
              <a:rPr lang="en-US" dirty="0"/>
              <a:t>5. Click on the            to close the tool bar</a:t>
            </a:r>
          </a:p>
          <a:p>
            <a:endParaRPr lang="en-US" dirty="0"/>
          </a:p>
          <a:p>
            <a:r>
              <a:rPr lang="en-US" sz="1200" i="1" dirty="0"/>
              <a:t>NOTE: Once you view any one of the function, please do not attempt to view the same function again, because PowerPoint does not reset any of the animation once the slide changes. Microsoft community is trying to push for update as seen in this slide speaker notes</a:t>
            </a:r>
          </a:p>
        </p:txBody>
      </p:sp>
      <p:grpSp>
        <p:nvGrpSpPr>
          <p:cNvPr id="5" name="Group 4">
            <a:extLst>
              <a:ext uri="{FF2B5EF4-FFF2-40B4-BE49-F238E27FC236}">
                <a16:creationId xmlns:a16="http://schemas.microsoft.com/office/drawing/2014/main" id="{3D784E0C-A14A-FE46-973A-FB047D2075DE}"/>
              </a:ext>
            </a:extLst>
          </p:cNvPr>
          <p:cNvGrpSpPr/>
          <p:nvPr/>
        </p:nvGrpSpPr>
        <p:grpSpPr>
          <a:xfrm>
            <a:off x="7155842" y="2829560"/>
            <a:ext cx="399560" cy="406560"/>
            <a:chOff x="7155842" y="2829560"/>
            <a:chExt cx="399560" cy="406560"/>
          </a:xfrm>
        </p:grpSpPr>
        <p:sp>
          <p:nvSpPr>
            <p:cNvPr id="50" name="Rounded Rectangle 49">
              <a:extLst>
                <a:ext uri="{FF2B5EF4-FFF2-40B4-BE49-F238E27FC236}">
                  <a16:creationId xmlns:a16="http://schemas.microsoft.com/office/drawing/2014/main" id="{059BC7B8-2284-A74B-B5C0-061A7CA6B58C}"/>
                </a:ext>
              </a:extLst>
            </p:cNvPr>
            <p:cNvSpPr/>
            <p:nvPr/>
          </p:nvSpPr>
          <p:spPr>
            <a:xfrm>
              <a:off x="7155842" y="2829560"/>
              <a:ext cx="399560" cy="406560"/>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pic>
          <p:nvPicPr>
            <p:cNvPr id="49" name="Picture 2" descr="Mic Icon of Glyph style - Available in SVG, PNG, EPS, AI &amp; Icon fonts">
              <a:extLst>
                <a:ext uri="{FF2B5EF4-FFF2-40B4-BE49-F238E27FC236}">
                  <a16:creationId xmlns:a16="http://schemas.microsoft.com/office/drawing/2014/main" id="{358EE8FA-35FF-B840-B7A6-0E3CE7BB12FC}"/>
                </a:ext>
              </a:extLst>
            </p:cNvPr>
            <p:cNvPicPr>
              <a:picLocks noChangeAspect="1" noChangeArrowheads="1"/>
            </p:cNvPicPr>
            <p:nvPr/>
          </p:nvPicPr>
          <p:blipFill>
            <a:blip r:embed="rId18">
              <a:alphaModFix/>
              <a:extLst>
                <a:ext uri="{BEBA8EAE-BF5A-486C-A8C5-ECC9F3942E4B}">
                  <a14:imgProps xmlns:a14="http://schemas.microsoft.com/office/drawing/2010/main">
                    <a14:imgLayer r:embed="rId19">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206407" y="2875072"/>
              <a:ext cx="298430" cy="298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9674C43E-D0F2-1E44-B93A-39213EDA2ECE}"/>
              </a:ext>
            </a:extLst>
          </p:cNvPr>
          <p:cNvGrpSpPr/>
          <p:nvPr/>
        </p:nvGrpSpPr>
        <p:grpSpPr>
          <a:xfrm>
            <a:off x="7153156" y="3381156"/>
            <a:ext cx="399560" cy="406560"/>
            <a:chOff x="7153156" y="3381156"/>
            <a:chExt cx="399560" cy="406560"/>
          </a:xfrm>
        </p:grpSpPr>
        <p:sp>
          <p:nvSpPr>
            <p:cNvPr id="51" name="Rounded Rectangle 50">
              <a:extLst>
                <a:ext uri="{FF2B5EF4-FFF2-40B4-BE49-F238E27FC236}">
                  <a16:creationId xmlns:a16="http://schemas.microsoft.com/office/drawing/2014/main" id="{ADB7FDA1-3F03-FB40-A906-B2229DE6E18F}"/>
                </a:ext>
              </a:extLst>
            </p:cNvPr>
            <p:cNvSpPr/>
            <p:nvPr/>
          </p:nvSpPr>
          <p:spPr>
            <a:xfrm>
              <a:off x="7153156" y="3381156"/>
              <a:ext cx="399560" cy="406560"/>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pic>
          <p:nvPicPr>
            <p:cNvPr id="54" name="Picture 4" descr="Pencil Icon - Free Icons">
              <a:hlinkClick r:id="rId26" action="ppaction://hlinksldjump"/>
              <a:extLst>
                <a:ext uri="{FF2B5EF4-FFF2-40B4-BE49-F238E27FC236}">
                  <a16:creationId xmlns:a16="http://schemas.microsoft.com/office/drawing/2014/main" id="{65459A0D-124D-6E47-8ECE-C0557AE299DC}"/>
                </a:ext>
              </a:extLst>
            </p:cNvPr>
            <p:cNvPicPr>
              <a:picLocks noChangeAspect="1" noChangeArrowheads="1"/>
            </p:cNvPicPr>
            <p:nvPr/>
          </p:nvPicPr>
          <p:blipFill>
            <a:blip r:embed="rId21">
              <a:alphaModFix/>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191205" y="3422817"/>
              <a:ext cx="325610" cy="3256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F5597E7F-7FB5-0B42-B0DA-4CC27E89F266}"/>
              </a:ext>
            </a:extLst>
          </p:cNvPr>
          <p:cNvGrpSpPr/>
          <p:nvPr/>
        </p:nvGrpSpPr>
        <p:grpSpPr>
          <a:xfrm>
            <a:off x="7154928" y="3892894"/>
            <a:ext cx="399560" cy="406560"/>
            <a:chOff x="7154928" y="3892894"/>
            <a:chExt cx="399560" cy="406560"/>
          </a:xfrm>
        </p:grpSpPr>
        <p:sp>
          <p:nvSpPr>
            <p:cNvPr id="52" name="Rounded Rectangle 51">
              <a:extLst>
                <a:ext uri="{FF2B5EF4-FFF2-40B4-BE49-F238E27FC236}">
                  <a16:creationId xmlns:a16="http://schemas.microsoft.com/office/drawing/2014/main" id="{E9DDBE0A-7ECE-F141-9249-9B851A108243}"/>
                </a:ext>
              </a:extLst>
            </p:cNvPr>
            <p:cNvSpPr/>
            <p:nvPr/>
          </p:nvSpPr>
          <p:spPr>
            <a:xfrm>
              <a:off x="7154928" y="3892894"/>
              <a:ext cx="399560" cy="406560"/>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pic>
          <p:nvPicPr>
            <p:cNvPr id="55" name="Picture 6">
              <a:hlinkClick r:id="rId26" action="ppaction://hlinksldjump"/>
              <a:extLst>
                <a:ext uri="{FF2B5EF4-FFF2-40B4-BE49-F238E27FC236}">
                  <a16:creationId xmlns:a16="http://schemas.microsoft.com/office/drawing/2014/main" id="{9EB9237D-E7BB-E749-B139-D99CCF1962E6}"/>
                </a:ext>
              </a:extLst>
            </p:cNvPr>
            <p:cNvPicPr>
              <a:picLocks noChangeAspect="1" noChangeArrowheads="1"/>
            </p:cNvPicPr>
            <p:nvPr/>
          </p:nvPicPr>
          <p:blipFill>
            <a:blip r:embed="rId24">
              <a:alphaModFix/>
              <a:extLst>
                <a:ext uri="{BEBA8EAE-BF5A-486C-A8C5-ECC9F3942E4B}">
                  <a14:imgProps xmlns:a14="http://schemas.microsoft.com/office/drawing/2010/main">
                    <a14:imgLayer r:embed="rId2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212169" y="3961048"/>
              <a:ext cx="281533" cy="2815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73539381-60CF-284C-A6AA-85D59C80038B}"/>
              </a:ext>
            </a:extLst>
          </p:cNvPr>
          <p:cNvGrpSpPr/>
          <p:nvPr/>
        </p:nvGrpSpPr>
        <p:grpSpPr>
          <a:xfrm>
            <a:off x="7153156" y="4444490"/>
            <a:ext cx="399560" cy="406560"/>
            <a:chOff x="7153156" y="4444490"/>
            <a:chExt cx="399560" cy="406560"/>
          </a:xfrm>
        </p:grpSpPr>
        <p:sp>
          <p:nvSpPr>
            <p:cNvPr id="53" name="Rounded Rectangle 52">
              <a:extLst>
                <a:ext uri="{FF2B5EF4-FFF2-40B4-BE49-F238E27FC236}">
                  <a16:creationId xmlns:a16="http://schemas.microsoft.com/office/drawing/2014/main" id="{99E6BA8F-D922-574B-90ED-30919887F3E1}"/>
                </a:ext>
              </a:extLst>
            </p:cNvPr>
            <p:cNvSpPr/>
            <p:nvPr/>
          </p:nvSpPr>
          <p:spPr>
            <a:xfrm>
              <a:off x="7153156" y="4444490"/>
              <a:ext cx="399560" cy="406560"/>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pic>
          <p:nvPicPr>
            <p:cNvPr id="56" name="Picture 8" descr="Icon Education #115075 - Free Icons Library">
              <a:hlinkClick r:id="rId26" action="ppaction://hlinksldjump"/>
              <a:extLst>
                <a:ext uri="{FF2B5EF4-FFF2-40B4-BE49-F238E27FC236}">
                  <a16:creationId xmlns:a16="http://schemas.microsoft.com/office/drawing/2014/main" id="{8678FF7A-5AF2-8441-B8EA-24E821C7805D}"/>
                </a:ext>
              </a:extLst>
            </p:cNvPr>
            <p:cNvPicPr>
              <a:picLocks noChangeAspect="1" noChangeArrowheads="1"/>
            </p:cNvPicPr>
            <p:nvPr/>
          </p:nvPicPr>
          <p:blipFill>
            <a:blip r:embed="rId27">
              <a:alphaModFix/>
              <a:extLst>
                <a:ext uri="{BEBA8EAE-BF5A-486C-A8C5-ECC9F3942E4B}">
                  <a14:imgProps xmlns:a14="http://schemas.microsoft.com/office/drawing/2010/main">
                    <a14:imgLayer r:embed="rId2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199263" y="4543795"/>
              <a:ext cx="315659" cy="2222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AD28DA9F-B301-2A42-99ED-5355BDD6A8C0}"/>
              </a:ext>
            </a:extLst>
          </p:cNvPr>
          <p:cNvGrpSpPr/>
          <p:nvPr/>
        </p:nvGrpSpPr>
        <p:grpSpPr>
          <a:xfrm>
            <a:off x="7153156" y="5005369"/>
            <a:ext cx="399560" cy="406560"/>
            <a:chOff x="7153156" y="5005369"/>
            <a:chExt cx="399560" cy="406560"/>
          </a:xfrm>
        </p:grpSpPr>
        <p:sp>
          <p:nvSpPr>
            <p:cNvPr id="57" name="Rounded Rectangle 56">
              <a:extLst>
                <a:ext uri="{FF2B5EF4-FFF2-40B4-BE49-F238E27FC236}">
                  <a16:creationId xmlns:a16="http://schemas.microsoft.com/office/drawing/2014/main" id="{90906B2D-A79D-CD4C-A9CA-4CAD657CB178}"/>
                </a:ext>
              </a:extLst>
            </p:cNvPr>
            <p:cNvSpPr/>
            <p:nvPr/>
          </p:nvSpPr>
          <p:spPr>
            <a:xfrm>
              <a:off x="7153156" y="5005369"/>
              <a:ext cx="399560" cy="406560"/>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8" name="Cross 57">
              <a:hlinkClick r:id="rId29" action="ppaction://hlinksldjump"/>
              <a:extLst>
                <a:ext uri="{FF2B5EF4-FFF2-40B4-BE49-F238E27FC236}">
                  <a16:creationId xmlns:a16="http://schemas.microsoft.com/office/drawing/2014/main" id="{B3267E48-C136-3548-A51B-9C45EFCDFE0A}"/>
                </a:ext>
              </a:extLst>
            </p:cNvPr>
            <p:cNvSpPr/>
            <p:nvPr/>
          </p:nvSpPr>
          <p:spPr>
            <a:xfrm rot="2743405">
              <a:off x="7283946" y="5140650"/>
              <a:ext cx="137976" cy="135995"/>
            </a:xfrm>
            <a:prstGeom prst="plus">
              <a:avLst>
                <a:gd name="adj" fmla="val 450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9" name="Picture 6">
            <a:extLst>
              <a:ext uri="{FF2B5EF4-FFF2-40B4-BE49-F238E27FC236}">
                <a16:creationId xmlns:a16="http://schemas.microsoft.com/office/drawing/2014/main" id="{D7B82CF2-60CC-9441-AF1C-D1701B6B5E78}"/>
              </a:ext>
            </a:extLst>
          </p:cNvPr>
          <p:cNvPicPr>
            <a:picLocks noChangeAspect="1" noChangeArrowheads="1"/>
          </p:cNvPicPr>
          <p:nvPr/>
        </p:nvPicPr>
        <p:blipFill>
          <a:blip r:embed="rId30">
            <a:duotone>
              <a:schemeClr val="bg2">
                <a:shade val="45000"/>
                <a:satMod val="135000"/>
              </a:schemeClr>
              <a:prstClr val="white"/>
            </a:duotone>
            <a:extLst>
              <a:ext uri="{BEBA8EAE-BF5A-486C-A8C5-ECC9F3942E4B}">
                <a14:imgProps xmlns:a14="http://schemas.microsoft.com/office/drawing/2010/main">
                  <a14:imgLayer r:embed="rId31">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737987" y="1220184"/>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a:extLst>
              <a:ext uri="{FF2B5EF4-FFF2-40B4-BE49-F238E27FC236}">
                <a16:creationId xmlns:a16="http://schemas.microsoft.com/office/drawing/2014/main" id="{3F22D8F4-1BF9-2642-99EB-573CA9789717}"/>
              </a:ext>
            </a:extLst>
          </p:cNvPr>
          <p:cNvPicPr>
            <a:picLocks noChangeAspect="1" noChangeArrowheads="1"/>
          </p:cNvPicPr>
          <p:nvPr/>
        </p:nvPicPr>
        <p:blipFill>
          <a:blip r:embed="rId30">
            <a:duotone>
              <a:schemeClr val="bg2">
                <a:shade val="45000"/>
                <a:satMod val="135000"/>
              </a:schemeClr>
              <a:prstClr val="white"/>
            </a:duotone>
            <a:extLst>
              <a:ext uri="{BEBA8EAE-BF5A-486C-A8C5-ECC9F3942E4B}">
                <a14:imgProps xmlns:a14="http://schemas.microsoft.com/office/drawing/2010/main">
                  <a14:imgLayer r:embed="rId31">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631105" y="2451123"/>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a:extLst>
              <a:ext uri="{FF2B5EF4-FFF2-40B4-BE49-F238E27FC236}">
                <a16:creationId xmlns:a16="http://schemas.microsoft.com/office/drawing/2014/main" id="{909541DE-245D-AA4A-BC8E-1F45C9E46C24}"/>
              </a:ext>
            </a:extLst>
          </p:cNvPr>
          <p:cNvPicPr>
            <a:picLocks noChangeAspect="1" noChangeArrowheads="1"/>
          </p:cNvPicPr>
          <p:nvPr/>
        </p:nvPicPr>
        <p:blipFill>
          <a:blip r:embed="rId30">
            <a:duotone>
              <a:schemeClr val="bg2">
                <a:shade val="45000"/>
                <a:satMod val="135000"/>
              </a:schemeClr>
              <a:prstClr val="white"/>
            </a:duotone>
            <a:extLst>
              <a:ext uri="{BEBA8EAE-BF5A-486C-A8C5-ECC9F3942E4B}">
                <a14:imgProps xmlns:a14="http://schemas.microsoft.com/office/drawing/2010/main">
                  <a14:imgLayer r:embed="rId31">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647291" y="3321971"/>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a:extLst>
              <a:ext uri="{FF2B5EF4-FFF2-40B4-BE49-F238E27FC236}">
                <a16:creationId xmlns:a16="http://schemas.microsoft.com/office/drawing/2014/main" id="{A8A2876B-8576-0543-B775-CDB8A9136395}"/>
              </a:ext>
            </a:extLst>
          </p:cNvPr>
          <p:cNvPicPr>
            <a:picLocks noChangeAspect="1" noChangeArrowheads="1"/>
          </p:cNvPicPr>
          <p:nvPr/>
        </p:nvPicPr>
        <p:blipFill>
          <a:blip r:embed="rId30">
            <a:duotone>
              <a:schemeClr val="bg2">
                <a:shade val="45000"/>
                <a:satMod val="135000"/>
              </a:schemeClr>
              <a:prstClr val="white"/>
            </a:duotone>
            <a:extLst>
              <a:ext uri="{BEBA8EAE-BF5A-486C-A8C5-ECC9F3942E4B}">
                <a14:imgProps xmlns:a14="http://schemas.microsoft.com/office/drawing/2010/main">
                  <a14:imgLayer r:embed="rId31">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675581" y="4198090"/>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a:extLst>
              <a:ext uri="{FF2B5EF4-FFF2-40B4-BE49-F238E27FC236}">
                <a16:creationId xmlns:a16="http://schemas.microsoft.com/office/drawing/2014/main" id="{85EBFEE6-256B-2648-9853-59ECCB3CAD4B}"/>
              </a:ext>
            </a:extLst>
          </p:cNvPr>
          <p:cNvPicPr>
            <a:picLocks noChangeAspect="1" noChangeArrowheads="1"/>
          </p:cNvPicPr>
          <p:nvPr/>
        </p:nvPicPr>
        <p:blipFill>
          <a:blip r:embed="rId30">
            <a:duotone>
              <a:schemeClr val="bg2">
                <a:shade val="45000"/>
                <a:satMod val="135000"/>
              </a:schemeClr>
              <a:prstClr val="white"/>
            </a:duotone>
            <a:extLst>
              <a:ext uri="{BEBA8EAE-BF5A-486C-A8C5-ECC9F3942E4B}">
                <a14:imgProps xmlns:a14="http://schemas.microsoft.com/office/drawing/2010/main">
                  <a14:imgLayer r:embed="rId31">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681117" y="5104695"/>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a:hlinkClick r:id="rId32" action="ppaction://hlinksldjump"/>
            <a:extLst>
              <a:ext uri="{FF2B5EF4-FFF2-40B4-BE49-F238E27FC236}">
                <a16:creationId xmlns:a16="http://schemas.microsoft.com/office/drawing/2014/main" id="{488EBE48-18EA-FC47-A9C5-868C4CB3FD2D}"/>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5" name="Picture 2" descr="switch button 1 icons">
            <a:extLst>
              <a:ext uri="{FF2B5EF4-FFF2-40B4-BE49-F238E27FC236}">
                <a16:creationId xmlns:a16="http://schemas.microsoft.com/office/drawing/2014/main" id="{E5C5CCFC-643C-3144-A990-E4E67FEC3A4D}"/>
              </a:ext>
            </a:extLst>
          </p:cNvPr>
          <p:cNvPicPr>
            <a:picLocks noChangeAspect="1" noChangeArrowheads="1"/>
          </p:cNvPicPr>
          <p:nvPr/>
        </p:nvPicPr>
        <p:blipFill>
          <a:blip r:embed="rId33">
            <a:extLst>
              <a:ext uri="{BEBA8EAE-BF5A-486C-A8C5-ECC9F3942E4B}">
                <a14:imgProps xmlns:a14="http://schemas.microsoft.com/office/drawing/2010/main">
                  <a14:imgLayer r:embed="rId34">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1472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1000"/>
                                        <p:tgtEl>
                                          <p:spTgt spid="48">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48">
                                            <p:txEl>
                                              <p:pRg st="2" end="2"/>
                                            </p:txEl>
                                          </p:spTgt>
                                        </p:tgtEl>
                                        <p:attrNameLst>
                                          <p:attrName>style.visibility</p:attrName>
                                        </p:attrNameLst>
                                      </p:cBhvr>
                                      <p:to>
                                        <p:strVal val="visible"/>
                                      </p:to>
                                    </p:set>
                                    <p:animEffect transition="in" filter="fade">
                                      <p:cBhvr>
                                        <p:cTn id="11" dur="1000"/>
                                        <p:tgtEl>
                                          <p:spTgt spid="48">
                                            <p:txEl>
                                              <p:pRg st="2" end="2"/>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48">
                                            <p:txEl>
                                              <p:pRg st="4" end="4"/>
                                            </p:txEl>
                                          </p:spTgt>
                                        </p:tgtEl>
                                        <p:attrNameLst>
                                          <p:attrName>style.visibility</p:attrName>
                                        </p:attrNameLst>
                                      </p:cBhvr>
                                      <p:to>
                                        <p:strVal val="visible"/>
                                      </p:to>
                                    </p:set>
                                    <p:animEffect transition="in" filter="fade">
                                      <p:cBhvr>
                                        <p:cTn id="15" dur="1000"/>
                                        <p:tgtEl>
                                          <p:spTgt spid="48">
                                            <p:txEl>
                                              <p:pRg st="4" end="4"/>
                                            </p:txEl>
                                          </p:spTgt>
                                        </p:tgtEl>
                                      </p:cBhvr>
                                    </p:animEffect>
                                  </p:childTnLst>
                                </p:cTn>
                              </p:par>
                            </p:childTnLst>
                          </p:cTn>
                        </p:par>
                        <p:par>
                          <p:cTn id="16" fill="hold">
                            <p:stCondLst>
                              <p:cond delay="4500"/>
                            </p:stCondLst>
                            <p:childTnLst>
                              <p:par>
                                <p:cTn id="17" presetID="10" presetClass="entr" presetSubtype="0" fill="hold" nodeType="afterEffect">
                                  <p:stCondLst>
                                    <p:cond delay="500"/>
                                  </p:stCondLst>
                                  <p:childTnLst>
                                    <p:set>
                                      <p:cBhvr>
                                        <p:cTn id="18" dur="1" fill="hold">
                                          <p:stCondLst>
                                            <p:cond delay="0"/>
                                          </p:stCondLst>
                                        </p:cTn>
                                        <p:tgtEl>
                                          <p:spTgt spid="48">
                                            <p:txEl>
                                              <p:pRg st="6" end="6"/>
                                            </p:txEl>
                                          </p:spTgt>
                                        </p:tgtEl>
                                        <p:attrNameLst>
                                          <p:attrName>style.visibility</p:attrName>
                                        </p:attrNameLst>
                                      </p:cBhvr>
                                      <p:to>
                                        <p:strVal val="visible"/>
                                      </p:to>
                                    </p:set>
                                    <p:animEffect transition="in" filter="fade">
                                      <p:cBhvr>
                                        <p:cTn id="19" dur="1000"/>
                                        <p:tgtEl>
                                          <p:spTgt spid="48">
                                            <p:txEl>
                                              <p:pRg st="6" end="6"/>
                                            </p:txEl>
                                          </p:spTgt>
                                        </p:tgtEl>
                                      </p:cBhvr>
                                    </p:animEffect>
                                  </p:childTnLst>
                                </p:cTn>
                              </p:par>
                              <p:par>
                                <p:cTn id="20" presetID="10" presetClass="entr" presetSubtype="0" fill="hold" nodeType="withEffect">
                                  <p:stCondLst>
                                    <p:cond delay="5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childTnLst>
                                </p:cTn>
                              </p:par>
                            </p:childTnLst>
                          </p:cTn>
                        </p:par>
                        <p:par>
                          <p:cTn id="23" fill="hold">
                            <p:stCondLst>
                              <p:cond delay="6000"/>
                            </p:stCondLst>
                            <p:childTnLst>
                              <p:par>
                                <p:cTn id="24" presetID="10" presetClass="entr" presetSubtype="0" fill="hold" nodeType="afterEffect">
                                  <p:stCondLst>
                                    <p:cond delay="500"/>
                                  </p:stCondLst>
                                  <p:childTnLst>
                                    <p:set>
                                      <p:cBhvr>
                                        <p:cTn id="25" dur="1" fill="hold">
                                          <p:stCondLst>
                                            <p:cond delay="0"/>
                                          </p:stCondLst>
                                        </p:cTn>
                                        <p:tgtEl>
                                          <p:spTgt spid="48">
                                            <p:txEl>
                                              <p:pRg st="8" end="8"/>
                                            </p:txEl>
                                          </p:spTgt>
                                        </p:tgtEl>
                                        <p:attrNameLst>
                                          <p:attrName>style.visibility</p:attrName>
                                        </p:attrNameLst>
                                      </p:cBhvr>
                                      <p:to>
                                        <p:strVal val="visible"/>
                                      </p:to>
                                    </p:set>
                                    <p:animEffect transition="in" filter="fade">
                                      <p:cBhvr>
                                        <p:cTn id="26" dur="1000"/>
                                        <p:tgtEl>
                                          <p:spTgt spid="48">
                                            <p:txEl>
                                              <p:pRg st="8" end="8"/>
                                            </p:txEl>
                                          </p:spTgt>
                                        </p:tgtEl>
                                      </p:cBhvr>
                                    </p:animEffect>
                                  </p:childTnLst>
                                </p:cTn>
                              </p:par>
                              <p:par>
                                <p:cTn id="27" presetID="10" presetClass="entr" presetSubtype="0" fill="hold" nodeType="with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childTnLst>
                                </p:cTn>
                              </p:par>
                            </p:childTnLst>
                          </p:cTn>
                        </p:par>
                        <p:par>
                          <p:cTn id="30" fill="hold">
                            <p:stCondLst>
                              <p:cond delay="7500"/>
                            </p:stCondLst>
                            <p:childTnLst>
                              <p:par>
                                <p:cTn id="31" presetID="10" presetClass="entr" presetSubtype="0" fill="hold" nodeType="afterEffect">
                                  <p:stCondLst>
                                    <p:cond delay="500"/>
                                  </p:stCondLst>
                                  <p:childTnLst>
                                    <p:set>
                                      <p:cBhvr>
                                        <p:cTn id="32" dur="1" fill="hold">
                                          <p:stCondLst>
                                            <p:cond delay="0"/>
                                          </p:stCondLst>
                                        </p:cTn>
                                        <p:tgtEl>
                                          <p:spTgt spid="48">
                                            <p:txEl>
                                              <p:pRg st="10" end="10"/>
                                            </p:txEl>
                                          </p:spTgt>
                                        </p:tgtEl>
                                        <p:attrNameLst>
                                          <p:attrName>style.visibility</p:attrName>
                                        </p:attrNameLst>
                                      </p:cBhvr>
                                      <p:to>
                                        <p:strVal val="visible"/>
                                      </p:to>
                                    </p:set>
                                    <p:animEffect transition="in" filter="fade">
                                      <p:cBhvr>
                                        <p:cTn id="33" dur="1000"/>
                                        <p:tgtEl>
                                          <p:spTgt spid="48">
                                            <p:txEl>
                                              <p:pRg st="10" end="10"/>
                                            </p:txEl>
                                          </p:spTgt>
                                        </p:tgtEl>
                                      </p:cBhvr>
                                    </p:animEffect>
                                  </p:childTnLst>
                                </p:cTn>
                              </p:par>
                              <p:par>
                                <p:cTn id="34" presetID="10" presetClass="entr" presetSubtype="0" fill="hold" nodeType="withEffect">
                                  <p:stCondLst>
                                    <p:cond delay="50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childTnLst>
                                </p:cTn>
                              </p:par>
                            </p:childTnLst>
                          </p:cTn>
                        </p:par>
                        <p:par>
                          <p:cTn id="37" fill="hold">
                            <p:stCondLst>
                              <p:cond delay="9000"/>
                            </p:stCondLst>
                            <p:childTnLst>
                              <p:par>
                                <p:cTn id="38" presetID="10" presetClass="entr" presetSubtype="0" fill="hold" nodeType="afterEffect">
                                  <p:stCondLst>
                                    <p:cond delay="500"/>
                                  </p:stCondLst>
                                  <p:childTnLst>
                                    <p:set>
                                      <p:cBhvr>
                                        <p:cTn id="39" dur="1" fill="hold">
                                          <p:stCondLst>
                                            <p:cond delay="0"/>
                                          </p:stCondLst>
                                        </p:cTn>
                                        <p:tgtEl>
                                          <p:spTgt spid="48">
                                            <p:txEl>
                                              <p:pRg st="12" end="12"/>
                                            </p:txEl>
                                          </p:spTgt>
                                        </p:tgtEl>
                                        <p:attrNameLst>
                                          <p:attrName>style.visibility</p:attrName>
                                        </p:attrNameLst>
                                      </p:cBhvr>
                                      <p:to>
                                        <p:strVal val="visible"/>
                                      </p:to>
                                    </p:set>
                                    <p:animEffect transition="in" filter="fade">
                                      <p:cBhvr>
                                        <p:cTn id="40" dur="1000"/>
                                        <p:tgtEl>
                                          <p:spTgt spid="48">
                                            <p:txEl>
                                              <p:pRg st="12" end="12"/>
                                            </p:txEl>
                                          </p:spTgt>
                                        </p:tgtEl>
                                      </p:cBhvr>
                                    </p:animEffect>
                                  </p:childTnLst>
                                </p:cTn>
                              </p:par>
                              <p:par>
                                <p:cTn id="41" presetID="10" presetClass="entr" presetSubtype="0" fill="hold" nodeType="withEffect">
                                  <p:stCondLst>
                                    <p:cond delay="50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childTnLst>
                                </p:cTn>
                              </p:par>
                            </p:childTnLst>
                          </p:cTn>
                        </p:par>
                        <p:par>
                          <p:cTn id="44" fill="hold">
                            <p:stCondLst>
                              <p:cond delay="10500"/>
                            </p:stCondLst>
                            <p:childTnLst>
                              <p:par>
                                <p:cTn id="45" presetID="10" presetClass="entr" presetSubtype="0" fill="hold" nodeType="afterEffect">
                                  <p:stCondLst>
                                    <p:cond delay="500"/>
                                  </p:stCondLst>
                                  <p:childTnLst>
                                    <p:set>
                                      <p:cBhvr>
                                        <p:cTn id="46" dur="1" fill="hold">
                                          <p:stCondLst>
                                            <p:cond delay="0"/>
                                          </p:stCondLst>
                                        </p:cTn>
                                        <p:tgtEl>
                                          <p:spTgt spid="48">
                                            <p:txEl>
                                              <p:pRg st="14" end="14"/>
                                            </p:txEl>
                                          </p:spTgt>
                                        </p:tgtEl>
                                        <p:attrNameLst>
                                          <p:attrName>style.visibility</p:attrName>
                                        </p:attrNameLst>
                                      </p:cBhvr>
                                      <p:to>
                                        <p:strVal val="visible"/>
                                      </p:to>
                                    </p:set>
                                    <p:animEffect transition="in" filter="fade">
                                      <p:cBhvr>
                                        <p:cTn id="47" dur="1000"/>
                                        <p:tgtEl>
                                          <p:spTgt spid="48">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1000"/>
                                        <p:tgtEl>
                                          <p:spTgt spid="19"/>
                                        </p:tgtEl>
                                      </p:cBhvr>
                                    </p:animEffect>
                                  </p:childTnLst>
                                </p:cTn>
                              </p:par>
                            </p:childTnLst>
                          </p:cTn>
                        </p:par>
                        <p:par>
                          <p:cTn id="51" fill="hold">
                            <p:stCondLst>
                              <p:cond delay="12000"/>
                            </p:stCondLst>
                            <p:childTnLst>
                              <p:par>
                                <p:cTn id="52" presetID="10" presetClass="entr" presetSubtype="0" fill="hold" nodeType="afterEffect">
                                  <p:stCondLst>
                                    <p:cond delay="500"/>
                                  </p:stCondLst>
                                  <p:childTnLst>
                                    <p:set>
                                      <p:cBhvr>
                                        <p:cTn id="53" dur="1" fill="hold">
                                          <p:stCondLst>
                                            <p:cond delay="0"/>
                                          </p:stCondLst>
                                        </p:cTn>
                                        <p:tgtEl>
                                          <p:spTgt spid="48">
                                            <p:txEl>
                                              <p:pRg st="16" end="16"/>
                                            </p:txEl>
                                          </p:spTgt>
                                        </p:tgtEl>
                                        <p:attrNameLst>
                                          <p:attrName>style.visibility</p:attrName>
                                        </p:attrNameLst>
                                      </p:cBhvr>
                                      <p:to>
                                        <p:strVal val="visible"/>
                                      </p:to>
                                    </p:set>
                                    <p:animEffect transition="in" filter="fade">
                                      <p:cBhvr>
                                        <p:cTn id="54" dur="1000"/>
                                        <p:tgtEl>
                                          <p:spTgt spid="48">
                                            <p:txEl>
                                              <p:pRg st="16" end="16"/>
                                            </p:txEl>
                                          </p:spTgt>
                                        </p:tgtEl>
                                      </p:cBhvr>
                                    </p:animEffect>
                                  </p:childTnLst>
                                </p:cTn>
                              </p:par>
                            </p:childTnLst>
                          </p:cTn>
                        </p:par>
                        <p:par>
                          <p:cTn id="55" fill="hold">
                            <p:stCondLst>
                              <p:cond delay="13500"/>
                            </p:stCondLst>
                            <p:childTnLst>
                              <p:par>
                                <p:cTn id="56" presetID="10" presetClass="entr" presetSubtype="0" fill="hold" nodeType="afterEffect">
                                  <p:stCondLst>
                                    <p:cond delay="500"/>
                                  </p:stCondLst>
                                  <p:childTnLst>
                                    <p:set>
                                      <p:cBhvr>
                                        <p:cTn id="57" dur="1" fill="hold">
                                          <p:stCondLst>
                                            <p:cond delay="0"/>
                                          </p:stCondLst>
                                        </p:cTn>
                                        <p:tgtEl>
                                          <p:spTgt spid="59"/>
                                        </p:tgtEl>
                                        <p:attrNameLst>
                                          <p:attrName>style.visibility</p:attrName>
                                        </p:attrNameLst>
                                      </p:cBhvr>
                                      <p:to>
                                        <p:strVal val="visible"/>
                                      </p:to>
                                    </p:set>
                                    <p:animEffect transition="in" filter="fade">
                                      <p:cBhvr>
                                        <p:cTn id="58" dur="1000"/>
                                        <p:tgtEl>
                                          <p:spTgt spid="59"/>
                                        </p:tgtEl>
                                      </p:cBhvr>
                                    </p:animEffect>
                                  </p:childTnLst>
                                </p:cTn>
                              </p:par>
                              <p:par>
                                <p:cTn id="59" presetID="10" presetClass="entr" presetSubtype="0" fill="hold" nodeType="withEffect">
                                  <p:stCondLst>
                                    <p:cond delay="50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1000"/>
                                        <p:tgtEl>
                                          <p:spTgt spid="60"/>
                                        </p:tgtEl>
                                      </p:cBhvr>
                                    </p:animEffect>
                                  </p:childTnLst>
                                </p:cTn>
                              </p:par>
                              <p:par>
                                <p:cTn id="62" presetID="10" presetClass="entr" presetSubtype="0" fill="hold" nodeType="withEffect">
                                  <p:stCondLst>
                                    <p:cond delay="500"/>
                                  </p:stCondLst>
                                  <p:childTnLst>
                                    <p:set>
                                      <p:cBhvr>
                                        <p:cTn id="63" dur="1" fill="hold">
                                          <p:stCondLst>
                                            <p:cond delay="0"/>
                                          </p:stCondLst>
                                        </p:cTn>
                                        <p:tgtEl>
                                          <p:spTgt spid="61"/>
                                        </p:tgtEl>
                                        <p:attrNameLst>
                                          <p:attrName>style.visibility</p:attrName>
                                        </p:attrNameLst>
                                      </p:cBhvr>
                                      <p:to>
                                        <p:strVal val="visible"/>
                                      </p:to>
                                    </p:set>
                                    <p:animEffect transition="in" filter="fade">
                                      <p:cBhvr>
                                        <p:cTn id="64" dur="1000"/>
                                        <p:tgtEl>
                                          <p:spTgt spid="61"/>
                                        </p:tgtEl>
                                      </p:cBhvr>
                                    </p:animEffect>
                                  </p:childTnLst>
                                </p:cTn>
                              </p:par>
                              <p:par>
                                <p:cTn id="65" presetID="10" presetClass="entr" presetSubtype="0" fill="hold" nodeType="withEffect">
                                  <p:stCondLst>
                                    <p:cond delay="50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1000"/>
                                        <p:tgtEl>
                                          <p:spTgt spid="62"/>
                                        </p:tgtEl>
                                      </p:cBhvr>
                                    </p:animEffect>
                                  </p:childTnLst>
                                </p:cTn>
                              </p:par>
                              <p:par>
                                <p:cTn id="68" presetID="10" presetClass="entr" presetSubtype="0" fill="hold" nodeType="withEffect">
                                  <p:stCondLst>
                                    <p:cond delay="50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36" name="Rounded Rectangle 35">
            <a:extLst>
              <a:ext uri="{FF2B5EF4-FFF2-40B4-BE49-F238E27FC236}">
                <a16:creationId xmlns:a16="http://schemas.microsoft.com/office/drawing/2014/main" id="{77EDBBDC-5C6F-5F4C-A2B1-4E73ABC913AF}"/>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7" name="TextBox 36">
            <a:extLst>
              <a:ext uri="{FF2B5EF4-FFF2-40B4-BE49-F238E27FC236}">
                <a16:creationId xmlns:a16="http://schemas.microsoft.com/office/drawing/2014/main" id="{AB7DB57B-09EE-1441-B332-AF5EDC19D25C}"/>
              </a:ext>
            </a:extLst>
          </p:cNvPr>
          <p:cNvSpPr txBox="1"/>
          <p:nvPr/>
        </p:nvSpPr>
        <p:spPr>
          <a:xfrm>
            <a:off x="3973808" y="1326876"/>
            <a:ext cx="1041321" cy="646331"/>
          </a:xfrm>
          <a:prstGeom prst="rect">
            <a:avLst/>
          </a:prstGeom>
          <a:noFill/>
        </p:spPr>
        <p:txBody>
          <a:bodyPr wrap="square" rtlCol="0">
            <a:spAutoFit/>
          </a:bodyPr>
          <a:lstStyle/>
          <a:p>
            <a:pPr algn="ctr"/>
            <a:r>
              <a:rPr lang="en-US" sz="1200" b="1" dirty="0">
                <a:solidFill>
                  <a:schemeClr val="bg1"/>
                </a:solidFill>
              </a:rPr>
              <a:t>How can I help you today?</a:t>
            </a:r>
          </a:p>
        </p:txBody>
      </p:sp>
      <p:sp>
        <p:nvSpPr>
          <p:cNvPr id="46" name="Cross 45">
            <a:hlinkClick r:id="rId17" action="ppaction://hlinksldjump"/>
            <a:extLst>
              <a:ext uri="{FF2B5EF4-FFF2-40B4-BE49-F238E27FC236}">
                <a16:creationId xmlns:a16="http://schemas.microsoft.com/office/drawing/2014/main" id="{D99FC571-1A2B-0443-A428-50D7291F2C2F}"/>
              </a:ext>
            </a:extLst>
          </p:cNvPr>
          <p:cNvSpPr/>
          <p:nvPr/>
        </p:nvSpPr>
        <p:spPr>
          <a:xfrm rot="2743405">
            <a:off x="4735282" y="1140255"/>
            <a:ext cx="137976" cy="135995"/>
          </a:xfrm>
          <a:prstGeom prst="plus">
            <a:avLst>
              <a:gd name="adj" fmla="val 450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descr="Mic Icon of Glyph style - Available in SVG, PNG, EPS, AI &amp; Icon fonts">
            <a:extLst>
              <a:ext uri="{FF2B5EF4-FFF2-40B4-BE49-F238E27FC236}">
                <a16:creationId xmlns:a16="http://schemas.microsoft.com/office/drawing/2014/main" id="{557A9F70-D552-A046-BA4C-751C492B1852}"/>
              </a:ext>
            </a:extLst>
          </p:cNvPr>
          <p:cNvPicPr>
            <a:picLocks noChangeAspect="1" noChangeArrowheads="1"/>
          </p:cNvPicPr>
          <p:nvPr/>
        </p:nvPicPr>
        <p:blipFill>
          <a:blip r:embed="rId18">
            <a:alphaModFix/>
            <a:extLst>
              <a:ext uri="{BEBA8EAE-BF5A-486C-A8C5-ECC9F3942E4B}">
                <a14:imgProps xmlns:a14="http://schemas.microsoft.com/office/drawing/2010/main">
                  <a14:imgLayer r:embed="rId19">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12738" y="2119554"/>
            <a:ext cx="534935" cy="53493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Pencil Icon - Free Icons">
            <a:extLst>
              <a:ext uri="{FF2B5EF4-FFF2-40B4-BE49-F238E27FC236}">
                <a16:creationId xmlns:a16="http://schemas.microsoft.com/office/drawing/2014/main" id="{FA794455-DD41-F54C-9807-4DFE4D8352E5}"/>
              </a:ext>
            </a:extLst>
          </p:cNvPr>
          <p:cNvPicPr>
            <a:picLocks noChangeAspect="1" noChangeArrowheads="1"/>
          </p:cNvPicPr>
          <p:nvPr/>
        </p:nvPicPr>
        <p:blipFill>
          <a:blip r:embed="rId20">
            <a:alphaModFix/>
            <a:extLst>
              <a:ext uri="{BEBA8EAE-BF5A-486C-A8C5-ECC9F3942E4B}">
                <a14:imgProps xmlns:a14="http://schemas.microsoft.com/office/drawing/2010/main">
                  <a14:imgLayer r:embed="rId21">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35508" y="3024287"/>
            <a:ext cx="486737" cy="48673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a:extLst>
              <a:ext uri="{FF2B5EF4-FFF2-40B4-BE49-F238E27FC236}">
                <a16:creationId xmlns:a16="http://schemas.microsoft.com/office/drawing/2014/main" id="{515C4521-0BC9-A24F-83AB-1D2628136364}"/>
              </a:ext>
            </a:extLst>
          </p:cNvPr>
          <p:cNvPicPr>
            <a:picLocks noChangeAspect="1" noChangeArrowheads="1"/>
          </p:cNvPicPr>
          <p:nvPr/>
        </p:nvPicPr>
        <p:blipFill>
          <a:blip r:embed="rId22">
            <a:alphaModFix/>
            <a:extLst>
              <a:ext uri="{BEBA8EAE-BF5A-486C-A8C5-ECC9F3942E4B}">
                <a14:imgProps xmlns:a14="http://schemas.microsoft.com/office/drawing/2010/main">
                  <a14:imgLayer r:embed="rId2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35508" y="3951576"/>
            <a:ext cx="486019" cy="48601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Icon Education #115075 - Free Icons Library">
            <a:hlinkClick r:id="rId24" action="ppaction://hlinksldjump"/>
            <a:extLst>
              <a:ext uri="{FF2B5EF4-FFF2-40B4-BE49-F238E27FC236}">
                <a16:creationId xmlns:a16="http://schemas.microsoft.com/office/drawing/2014/main" id="{6DF83A03-31A3-CD42-AEC8-BADF46FE0966}"/>
              </a:ext>
            </a:extLst>
          </p:cNvPr>
          <p:cNvPicPr>
            <a:picLocks noChangeAspect="1" noChangeArrowheads="1"/>
          </p:cNvPicPr>
          <p:nvPr/>
        </p:nvPicPr>
        <p:blipFill>
          <a:blip r:embed="rId25">
            <a:alphaModFix/>
            <a:extLst>
              <a:ext uri="{BEBA8EAE-BF5A-486C-A8C5-ECC9F3942E4B}">
                <a14:imgProps xmlns:a14="http://schemas.microsoft.com/office/drawing/2010/main">
                  <a14:imgLayer r:embed="rId26">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48184" y="5008668"/>
            <a:ext cx="486019" cy="342178"/>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ACB8D056-98EC-DE40-A087-2275EF32956D}"/>
              </a:ext>
            </a:extLst>
          </p:cNvPr>
          <p:cNvSpPr txBox="1"/>
          <p:nvPr/>
        </p:nvSpPr>
        <p:spPr>
          <a:xfrm>
            <a:off x="4066144" y="2600904"/>
            <a:ext cx="836005" cy="276999"/>
          </a:xfrm>
          <a:prstGeom prst="rect">
            <a:avLst/>
          </a:prstGeom>
          <a:noFill/>
        </p:spPr>
        <p:txBody>
          <a:bodyPr wrap="square" rtlCol="0">
            <a:spAutoFit/>
          </a:bodyPr>
          <a:lstStyle/>
          <a:p>
            <a:pPr algn="ctr"/>
            <a:r>
              <a:rPr lang="en-US" sz="1200" dirty="0">
                <a:solidFill>
                  <a:schemeClr val="bg1"/>
                </a:solidFill>
              </a:rPr>
              <a:t>Voice Tool</a:t>
            </a:r>
          </a:p>
        </p:txBody>
      </p:sp>
      <p:sp>
        <p:nvSpPr>
          <p:cNvPr id="51" name="TextBox 50">
            <a:extLst>
              <a:ext uri="{FF2B5EF4-FFF2-40B4-BE49-F238E27FC236}">
                <a16:creationId xmlns:a16="http://schemas.microsoft.com/office/drawing/2014/main" id="{978C25E0-7312-9746-BAC5-9512503E98C3}"/>
              </a:ext>
            </a:extLst>
          </p:cNvPr>
          <p:cNvSpPr txBox="1"/>
          <p:nvPr/>
        </p:nvSpPr>
        <p:spPr>
          <a:xfrm>
            <a:off x="4048665" y="3445937"/>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52" name="TextBox 51">
            <a:extLst>
              <a:ext uri="{FF2B5EF4-FFF2-40B4-BE49-F238E27FC236}">
                <a16:creationId xmlns:a16="http://schemas.microsoft.com/office/drawing/2014/main" id="{2A8948F5-C96F-4049-9502-6C76CC8135E3}"/>
              </a:ext>
            </a:extLst>
          </p:cNvPr>
          <p:cNvSpPr txBox="1"/>
          <p:nvPr/>
        </p:nvSpPr>
        <p:spPr>
          <a:xfrm>
            <a:off x="4024758" y="4406627"/>
            <a:ext cx="933656" cy="276999"/>
          </a:xfrm>
          <a:prstGeom prst="rect">
            <a:avLst/>
          </a:prstGeom>
          <a:noFill/>
        </p:spPr>
        <p:txBody>
          <a:bodyPr wrap="square" rtlCol="0">
            <a:spAutoFit/>
          </a:bodyPr>
          <a:lstStyle/>
          <a:p>
            <a:pPr algn="ctr"/>
            <a:r>
              <a:rPr lang="en-US" sz="1200" dirty="0">
                <a:solidFill>
                  <a:schemeClr val="bg1"/>
                </a:solidFill>
              </a:rPr>
              <a:t>Audio Tool</a:t>
            </a:r>
          </a:p>
        </p:txBody>
      </p:sp>
      <p:sp>
        <p:nvSpPr>
          <p:cNvPr id="53" name="TextBox 52">
            <a:extLst>
              <a:ext uri="{FF2B5EF4-FFF2-40B4-BE49-F238E27FC236}">
                <a16:creationId xmlns:a16="http://schemas.microsoft.com/office/drawing/2014/main" id="{950B1F4C-4EC3-2649-9EFD-195C241A3E83}"/>
              </a:ext>
            </a:extLst>
          </p:cNvPr>
          <p:cNvSpPr txBox="1"/>
          <p:nvPr/>
        </p:nvSpPr>
        <p:spPr>
          <a:xfrm>
            <a:off x="4066225" y="5339255"/>
            <a:ext cx="836005" cy="276999"/>
          </a:xfrm>
          <a:prstGeom prst="rect">
            <a:avLst/>
          </a:prstGeom>
          <a:noFill/>
        </p:spPr>
        <p:txBody>
          <a:bodyPr wrap="square" rtlCol="0">
            <a:spAutoFit/>
          </a:bodyPr>
          <a:lstStyle/>
          <a:p>
            <a:pPr algn="ctr"/>
            <a:r>
              <a:rPr lang="en-US" sz="1200" dirty="0">
                <a:solidFill>
                  <a:schemeClr val="bg1">
                    <a:lumMod val="50000"/>
                  </a:schemeClr>
                </a:solidFill>
              </a:rPr>
              <a:t>EduTool</a:t>
            </a:r>
          </a:p>
        </p:txBody>
      </p:sp>
      <p:sp>
        <p:nvSpPr>
          <p:cNvPr id="54" name="Rounded Rectangle 53">
            <a:extLst>
              <a:ext uri="{FF2B5EF4-FFF2-40B4-BE49-F238E27FC236}">
                <a16:creationId xmlns:a16="http://schemas.microsoft.com/office/drawing/2014/main" id="{02F0BB30-1723-654C-930F-B844C97B4797}"/>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55" name="Triangle 54">
            <a:extLst>
              <a:ext uri="{FF2B5EF4-FFF2-40B4-BE49-F238E27FC236}">
                <a16:creationId xmlns:a16="http://schemas.microsoft.com/office/drawing/2014/main" id="{F072E7D0-14CA-134F-B077-97004A57EA5A}"/>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hlinkClick r:id="rId27" action="ppaction://hlinksldjump"/>
            <a:extLst>
              <a:ext uri="{FF2B5EF4-FFF2-40B4-BE49-F238E27FC236}">
                <a16:creationId xmlns:a16="http://schemas.microsoft.com/office/drawing/2014/main" id="{ACB37135-77D3-7340-830A-66362ED8E32E}"/>
              </a:ext>
            </a:extLst>
          </p:cNvPr>
          <p:cNvSpPr/>
          <p:nvPr/>
        </p:nvSpPr>
        <p:spPr>
          <a:xfrm>
            <a:off x="1894743" y="4550020"/>
            <a:ext cx="514574" cy="184638"/>
          </a:xfrm>
          <a:prstGeom prst="rect">
            <a:avLst/>
          </a:prstGeom>
          <a:solidFill>
            <a:srgbClr val="E8FFF7">
              <a:alpha val="50000"/>
            </a:srgb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6">
            <a:extLst>
              <a:ext uri="{FF2B5EF4-FFF2-40B4-BE49-F238E27FC236}">
                <a16:creationId xmlns:a16="http://schemas.microsoft.com/office/drawing/2014/main" id="{9D22AED2-FA67-7B49-B6DA-2B0D81BE1680}"/>
              </a:ext>
            </a:extLst>
          </p:cNvPr>
          <p:cNvPicPr>
            <a:picLocks noChangeAspect="1" noChangeArrowheads="1"/>
          </p:cNvPicPr>
          <p:nvPr/>
        </p:nvPicPr>
        <p:blipFill>
          <a:blip r:embed="rId28">
            <a:duotone>
              <a:schemeClr val="bg2">
                <a:shade val="45000"/>
                <a:satMod val="135000"/>
              </a:schemeClr>
              <a:prstClr val="white"/>
            </a:duotone>
            <a:extLst>
              <a:ext uri="{BEBA8EAE-BF5A-486C-A8C5-ECC9F3942E4B}">
                <a14:imgProps xmlns:a14="http://schemas.microsoft.com/office/drawing/2010/main">
                  <a14:imgLayer r:embed="rId2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2215867" y="4631157"/>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A32A642-C779-574A-A9E8-4CBC67405540}"/>
              </a:ext>
            </a:extLst>
          </p:cNvPr>
          <p:cNvSpPr txBox="1"/>
          <p:nvPr/>
        </p:nvSpPr>
        <p:spPr>
          <a:xfrm>
            <a:off x="5647765" y="708911"/>
            <a:ext cx="6042211" cy="4524315"/>
          </a:xfrm>
          <a:prstGeom prst="rect">
            <a:avLst/>
          </a:prstGeom>
          <a:noFill/>
        </p:spPr>
        <p:txBody>
          <a:bodyPr wrap="square" rtlCol="0">
            <a:spAutoFit/>
          </a:bodyPr>
          <a:lstStyle/>
          <a:p>
            <a:r>
              <a:rPr lang="en-US" sz="3600" b="1" dirty="0"/>
              <a:t>Readle Guide – Tool bar</a:t>
            </a:r>
          </a:p>
          <a:p>
            <a:endParaRPr lang="en-US" dirty="0"/>
          </a:p>
          <a:p>
            <a:r>
              <a:rPr lang="en-US" dirty="0"/>
              <a:t>The EduTool helps the user in highlighting important keywords and indices based on artificial intelligence text mining algorithms on the most important and relevant keywords as well as based on the user’s search history along with a standard database of keywords and indices.</a:t>
            </a:r>
          </a:p>
          <a:p>
            <a:endParaRPr lang="en-US" dirty="0"/>
          </a:p>
          <a:p>
            <a:r>
              <a:rPr lang="en-US" dirty="0"/>
              <a:t>The user can click on any highlighted keywords to view more information if he/she is confused/wants to know more</a:t>
            </a:r>
          </a:p>
          <a:p>
            <a:endParaRPr lang="en-US" dirty="0"/>
          </a:p>
          <a:p>
            <a:r>
              <a:rPr lang="en-US" dirty="0"/>
              <a:t>Click on “Recursion” to proceed with the demonstration</a:t>
            </a:r>
          </a:p>
          <a:p>
            <a:endParaRPr lang="en-US" dirty="0"/>
          </a:p>
          <a:p>
            <a:r>
              <a:rPr lang="en-US" dirty="0"/>
              <a:t>Click on               to end the EduTool demonstration and proceed to view the other 3 functions</a:t>
            </a:r>
          </a:p>
        </p:txBody>
      </p:sp>
      <p:pic>
        <p:nvPicPr>
          <p:cNvPr id="41" name="Picture 8" descr="Icon Education #115075 - Free Icons Library">
            <a:hlinkClick r:id="rId24" action="ppaction://hlinksldjump"/>
            <a:extLst>
              <a:ext uri="{FF2B5EF4-FFF2-40B4-BE49-F238E27FC236}">
                <a16:creationId xmlns:a16="http://schemas.microsoft.com/office/drawing/2014/main" id="{7F8F2402-9FED-D54F-A769-790AEC1485C0}"/>
              </a:ext>
            </a:extLst>
          </p:cNvPr>
          <p:cNvPicPr>
            <a:picLocks noChangeAspect="1" noChangeArrowheads="1"/>
          </p:cNvPicPr>
          <p:nvPr/>
        </p:nvPicPr>
        <p:blipFill>
          <a:blip r:embed="rId25">
            <a:alphaModFix/>
            <a:extLst>
              <a:ext uri="{BEBA8EAE-BF5A-486C-A8C5-ECC9F3942E4B}">
                <a14:imgProps xmlns:a14="http://schemas.microsoft.com/office/drawing/2010/main">
                  <a14:imgLayer r:embed="rId26">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6635784" y="4512537"/>
            <a:ext cx="486019" cy="34217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a:extLst>
              <a:ext uri="{FF2B5EF4-FFF2-40B4-BE49-F238E27FC236}">
                <a16:creationId xmlns:a16="http://schemas.microsoft.com/office/drawing/2014/main" id="{EF849942-2F6B-2A4E-AA90-EF6DD220C443}"/>
              </a:ext>
            </a:extLst>
          </p:cNvPr>
          <p:cNvPicPr>
            <a:picLocks noChangeAspect="1" noChangeArrowheads="1"/>
          </p:cNvPicPr>
          <p:nvPr/>
        </p:nvPicPr>
        <p:blipFill>
          <a:blip r:embed="rId28">
            <a:duotone>
              <a:schemeClr val="bg2">
                <a:shade val="45000"/>
                <a:satMod val="135000"/>
              </a:schemeClr>
              <a:prstClr val="white"/>
            </a:duotone>
            <a:extLst>
              <a:ext uri="{BEBA8EAE-BF5A-486C-A8C5-ECC9F3942E4B}">
                <a14:imgProps xmlns:a14="http://schemas.microsoft.com/office/drawing/2010/main">
                  <a14:imgLayer r:embed="rId2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614666" y="5445935"/>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hlinkClick r:id="rId30" action="ppaction://hlinksldjump"/>
            <a:extLst>
              <a:ext uri="{FF2B5EF4-FFF2-40B4-BE49-F238E27FC236}">
                <a16:creationId xmlns:a16="http://schemas.microsoft.com/office/drawing/2014/main" id="{B1B50557-62F2-E644-B681-9F646833F1E2}"/>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44" name="Picture 2" descr="switch button 1 icons">
            <a:extLst>
              <a:ext uri="{FF2B5EF4-FFF2-40B4-BE49-F238E27FC236}">
                <a16:creationId xmlns:a16="http://schemas.microsoft.com/office/drawing/2014/main" id="{0C51CCCD-6007-9641-89ED-43A993293395}"/>
              </a:ext>
            </a:extLst>
          </p:cNvPr>
          <p:cNvPicPr>
            <a:picLocks noChangeAspect="1" noChangeArrowheads="1"/>
          </p:cNvPicPr>
          <p:nvPr/>
        </p:nvPicPr>
        <p:blipFill>
          <a:blip r:embed="rId31">
            <a:extLst>
              <a:ext uri="{BEBA8EAE-BF5A-486C-A8C5-ECC9F3942E4B}">
                <a14:imgProps xmlns:a14="http://schemas.microsoft.com/office/drawing/2010/main">
                  <a14:imgLayer r:embed="rId32">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02140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0">
                                            <p:txEl>
                                              <p:pRg st="2" end="2"/>
                                            </p:txEl>
                                          </p:spTgt>
                                        </p:tgtEl>
                                        <p:attrNameLst>
                                          <p:attrName>style.visibility</p:attrName>
                                        </p:attrNameLst>
                                      </p:cBhvr>
                                      <p:to>
                                        <p:strVal val="visible"/>
                                      </p:to>
                                    </p:set>
                                    <p:animEffect transition="in" filter="fade">
                                      <p:cBhvr>
                                        <p:cTn id="7" dur="1000"/>
                                        <p:tgtEl>
                                          <p:spTgt spid="40">
                                            <p:txEl>
                                              <p:pRg st="2" end="2"/>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40">
                                            <p:txEl>
                                              <p:pRg st="4" end="4"/>
                                            </p:txEl>
                                          </p:spTgt>
                                        </p:tgtEl>
                                        <p:attrNameLst>
                                          <p:attrName>style.visibility</p:attrName>
                                        </p:attrNameLst>
                                      </p:cBhvr>
                                      <p:to>
                                        <p:strVal val="visible"/>
                                      </p:to>
                                    </p:set>
                                    <p:animEffect transition="in" filter="fade">
                                      <p:cBhvr>
                                        <p:cTn id="11" dur="1000"/>
                                        <p:tgtEl>
                                          <p:spTgt spid="40">
                                            <p:txEl>
                                              <p:pRg st="4" end="4"/>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40">
                                            <p:txEl>
                                              <p:pRg st="6" end="6"/>
                                            </p:txEl>
                                          </p:spTgt>
                                        </p:tgtEl>
                                        <p:attrNameLst>
                                          <p:attrName>style.visibility</p:attrName>
                                        </p:attrNameLst>
                                      </p:cBhvr>
                                      <p:to>
                                        <p:strVal val="visible"/>
                                      </p:to>
                                    </p:set>
                                    <p:animEffect transition="in" filter="fade">
                                      <p:cBhvr>
                                        <p:cTn id="15" dur="1000"/>
                                        <p:tgtEl>
                                          <p:spTgt spid="40">
                                            <p:txEl>
                                              <p:pRg st="6" end="6"/>
                                            </p:txEl>
                                          </p:spTgt>
                                        </p:tgtEl>
                                      </p:cBhvr>
                                    </p:animEffect>
                                  </p:childTnLst>
                                </p:cTn>
                              </p:par>
                            </p:childTnLst>
                          </p:cTn>
                        </p:par>
                        <p:par>
                          <p:cTn id="16" fill="hold">
                            <p:stCondLst>
                              <p:cond delay="4500"/>
                            </p:stCondLst>
                            <p:childTnLst>
                              <p:par>
                                <p:cTn id="17" presetID="10" presetClass="entr" presetSubtype="0" fill="hold" nodeType="afterEffect">
                                  <p:stCondLst>
                                    <p:cond delay="500"/>
                                  </p:stCondLst>
                                  <p:childTnLst>
                                    <p:set>
                                      <p:cBhvr>
                                        <p:cTn id="18" dur="1" fill="hold">
                                          <p:stCondLst>
                                            <p:cond delay="0"/>
                                          </p:stCondLst>
                                        </p:cTn>
                                        <p:tgtEl>
                                          <p:spTgt spid="40">
                                            <p:txEl>
                                              <p:pRg st="8" end="8"/>
                                            </p:txEl>
                                          </p:spTgt>
                                        </p:tgtEl>
                                        <p:attrNameLst>
                                          <p:attrName>style.visibility</p:attrName>
                                        </p:attrNameLst>
                                      </p:cBhvr>
                                      <p:to>
                                        <p:strVal val="visible"/>
                                      </p:to>
                                    </p:set>
                                    <p:animEffect transition="in" filter="fade">
                                      <p:cBhvr>
                                        <p:cTn id="19" dur="1000"/>
                                        <p:tgtEl>
                                          <p:spTgt spid="40">
                                            <p:txEl>
                                              <p:pRg st="8" end="8"/>
                                            </p:txEl>
                                          </p:spTgt>
                                        </p:tgtEl>
                                      </p:cBhvr>
                                    </p:animEffect>
                                  </p:childTnLst>
                                </p:cTn>
                              </p:par>
                              <p:par>
                                <p:cTn id="20" presetID="10" presetClass="entr" presetSubtype="0" fill="hold" nodeType="withEffect">
                                  <p:stCondLst>
                                    <p:cond delay="50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childTnLst>
                                </p:cTn>
                              </p:par>
                            </p:childTnLst>
                          </p:cTn>
                        </p:par>
                        <p:par>
                          <p:cTn id="26" fill="hold">
                            <p:stCondLst>
                              <p:cond delay="6000"/>
                            </p:stCondLst>
                            <p:childTnLst>
                              <p:par>
                                <p:cTn id="27" presetID="10" presetClass="entr" presetSubtype="0" fill="hold" nodeType="after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1000"/>
                                        <p:tgtEl>
                                          <p:spTgt spid="39"/>
                                        </p:tgtEl>
                                      </p:cBhvr>
                                    </p:animEffect>
                                  </p:childTnLst>
                                </p:cTn>
                              </p:par>
                              <p:par>
                                <p:cTn id="30" presetID="10" presetClass="entr" presetSubtype="0" fill="hold" nodeType="withEffect">
                                  <p:stCondLst>
                                    <p:cond delay="50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97A9460C-5483-1B4E-92CF-FA8C1B07BA2F}"/>
              </a:ext>
            </a:extLst>
          </p:cNvPr>
          <p:cNvSpPr/>
          <p:nvPr/>
        </p:nvSpPr>
        <p:spPr>
          <a:xfrm>
            <a:off x="1213885" y="3459228"/>
            <a:ext cx="1878554" cy="971300"/>
          </a:xfrm>
          <a:prstGeom prst="roundRect">
            <a:avLst>
              <a:gd name="adj" fmla="val 4899"/>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iangle 18">
            <a:extLst>
              <a:ext uri="{FF2B5EF4-FFF2-40B4-BE49-F238E27FC236}">
                <a16:creationId xmlns:a16="http://schemas.microsoft.com/office/drawing/2014/main" id="{A5EEE1F0-2AEA-3D43-9FC0-438150CEA143}"/>
              </a:ext>
            </a:extLst>
          </p:cNvPr>
          <p:cNvSpPr/>
          <p:nvPr/>
        </p:nvSpPr>
        <p:spPr>
          <a:xfrm rot="10800000">
            <a:off x="1954345" y="4214843"/>
            <a:ext cx="391893" cy="337839"/>
          </a:xfrm>
          <a:prstGeom prst="triangl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A8E9F41-1F2D-AA40-9F2D-588FE4ABBEFD}"/>
              </a:ext>
            </a:extLst>
          </p:cNvPr>
          <p:cNvSpPr txBox="1"/>
          <p:nvPr/>
        </p:nvSpPr>
        <p:spPr>
          <a:xfrm>
            <a:off x="1227466" y="3471445"/>
            <a:ext cx="1876229" cy="984885"/>
          </a:xfrm>
          <a:prstGeom prst="rect">
            <a:avLst/>
          </a:prstGeom>
          <a:noFill/>
        </p:spPr>
        <p:txBody>
          <a:bodyPr wrap="square" rtlCol="0">
            <a:spAutoFit/>
          </a:bodyPr>
          <a:lstStyle/>
          <a:p>
            <a:r>
              <a:rPr lang="en-US" sz="900" dirty="0"/>
              <a:t>Recursion:</a:t>
            </a:r>
          </a:p>
          <a:p>
            <a:endParaRPr lang="en-US" sz="300" dirty="0"/>
          </a:p>
          <a:p>
            <a:pPr marL="171450" indent="-171450">
              <a:buFont typeface="Arial" panose="020B0604020202020204" pitchFamily="34" charset="0"/>
              <a:buChar char="•"/>
            </a:pPr>
            <a:r>
              <a:rPr lang="en-US" sz="900" dirty="0"/>
              <a:t>Function call</a:t>
            </a:r>
          </a:p>
          <a:p>
            <a:pPr marL="171450" indent="-171450">
              <a:buFont typeface="Arial" panose="020B0604020202020204" pitchFamily="34" charset="0"/>
              <a:buChar char="•"/>
            </a:pPr>
            <a:r>
              <a:rPr lang="en-US" sz="900" dirty="0"/>
              <a:t>Calls itself</a:t>
            </a:r>
          </a:p>
          <a:p>
            <a:pPr marL="171450" indent="-171450">
              <a:buFont typeface="Arial" panose="020B0604020202020204" pitchFamily="34" charset="0"/>
              <a:buChar char="•"/>
            </a:pPr>
            <a:r>
              <a:rPr lang="en-US" sz="900" dirty="0"/>
              <a:t>Must avoid infinite calls</a:t>
            </a:r>
          </a:p>
          <a:p>
            <a:pPr marL="171450" indent="-171450">
              <a:buFont typeface="Arial" panose="020B0604020202020204" pitchFamily="34" charset="0"/>
              <a:buChar char="•"/>
            </a:pPr>
            <a:endParaRPr lang="en-US" sz="1000" dirty="0"/>
          </a:p>
          <a:p>
            <a:pPr algn="r"/>
            <a:r>
              <a:rPr lang="en-US" sz="800" dirty="0">
                <a:solidFill>
                  <a:schemeClr val="bg1">
                    <a:lumMod val="50000"/>
                  </a:schemeClr>
                </a:solidFill>
              </a:rPr>
              <a:t> More</a:t>
            </a:r>
            <a:r>
              <a:rPr lang="en-US" sz="500" dirty="0">
                <a:solidFill>
                  <a:schemeClr val="bg1">
                    <a:lumMod val="50000"/>
                  </a:schemeClr>
                </a:solidFill>
              </a:rPr>
              <a:t>…</a:t>
            </a:r>
          </a:p>
        </p:txBody>
      </p:sp>
      <p:sp>
        <p:nvSpPr>
          <p:cNvPr id="23" name="Round Single Corner of Rectangle 22">
            <a:extLst>
              <a:ext uri="{FF2B5EF4-FFF2-40B4-BE49-F238E27FC236}">
                <a16:creationId xmlns:a16="http://schemas.microsoft.com/office/drawing/2014/main" id="{DF526496-1F45-F541-AAA1-143A3D0DD0E4}"/>
              </a:ext>
            </a:extLst>
          </p:cNvPr>
          <p:cNvSpPr/>
          <p:nvPr/>
        </p:nvSpPr>
        <p:spPr>
          <a:xfrm>
            <a:off x="1865196" y="4214842"/>
            <a:ext cx="614558" cy="203013"/>
          </a:xfrm>
          <a:prstGeom prst="round1Rect">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ross 42">
            <a:hlinkClick r:id="rId17" action="ppaction://hlinksldjump"/>
            <a:extLst>
              <a:ext uri="{FF2B5EF4-FFF2-40B4-BE49-F238E27FC236}">
                <a16:creationId xmlns:a16="http://schemas.microsoft.com/office/drawing/2014/main" id="{54ECFC24-007A-F946-A8BE-79DBC9E57B9A}"/>
              </a:ext>
            </a:extLst>
          </p:cNvPr>
          <p:cNvSpPr/>
          <p:nvPr/>
        </p:nvSpPr>
        <p:spPr>
          <a:xfrm rot="2743405">
            <a:off x="2876056" y="3522134"/>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4C7E2215-9C97-5848-8432-4759E887EF39}"/>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2" name="TextBox 51">
            <a:extLst>
              <a:ext uri="{FF2B5EF4-FFF2-40B4-BE49-F238E27FC236}">
                <a16:creationId xmlns:a16="http://schemas.microsoft.com/office/drawing/2014/main" id="{31EBBD86-0DE1-A147-A9E2-7D142A27BC6B}"/>
              </a:ext>
            </a:extLst>
          </p:cNvPr>
          <p:cNvSpPr txBox="1"/>
          <p:nvPr/>
        </p:nvSpPr>
        <p:spPr>
          <a:xfrm>
            <a:off x="3973808" y="1326876"/>
            <a:ext cx="1041321" cy="646331"/>
          </a:xfrm>
          <a:prstGeom prst="rect">
            <a:avLst/>
          </a:prstGeom>
          <a:noFill/>
        </p:spPr>
        <p:txBody>
          <a:bodyPr wrap="square" rtlCol="0">
            <a:spAutoFit/>
          </a:bodyPr>
          <a:lstStyle/>
          <a:p>
            <a:pPr algn="ctr"/>
            <a:r>
              <a:rPr lang="en-US" sz="1200" b="1" dirty="0">
                <a:solidFill>
                  <a:schemeClr val="bg1"/>
                </a:solidFill>
              </a:rPr>
              <a:t>How can I help you today?</a:t>
            </a:r>
          </a:p>
        </p:txBody>
      </p:sp>
      <p:sp>
        <p:nvSpPr>
          <p:cNvPr id="53" name="Cross 52">
            <a:hlinkClick r:id="rId18" action="ppaction://hlinksldjump"/>
            <a:extLst>
              <a:ext uri="{FF2B5EF4-FFF2-40B4-BE49-F238E27FC236}">
                <a16:creationId xmlns:a16="http://schemas.microsoft.com/office/drawing/2014/main" id="{EF3B38BF-6039-AA48-B14D-0E672FDD2E0E}"/>
              </a:ext>
            </a:extLst>
          </p:cNvPr>
          <p:cNvSpPr/>
          <p:nvPr/>
        </p:nvSpPr>
        <p:spPr>
          <a:xfrm rot="2743405">
            <a:off x="4735282" y="1140255"/>
            <a:ext cx="137976" cy="135995"/>
          </a:xfrm>
          <a:prstGeom prst="plus">
            <a:avLst>
              <a:gd name="adj" fmla="val 450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Picture 8" descr="Icon Education #115075 - Free Icons Library">
            <a:hlinkClick r:id="rId19" action="ppaction://hlinksldjump"/>
            <a:extLst>
              <a:ext uri="{FF2B5EF4-FFF2-40B4-BE49-F238E27FC236}">
                <a16:creationId xmlns:a16="http://schemas.microsoft.com/office/drawing/2014/main" id="{278C7288-3BD2-9B40-B150-AE67F2529895}"/>
              </a:ext>
            </a:extLst>
          </p:cNvPr>
          <p:cNvPicPr>
            <a:picLocks noChangeAspect="1" noChangeArrowheads="1"/>
          </p:cNvPicPr>
          <p:nvPr/>
        </p:nvPicPr>
        <p:blipFill>
          <a:blip r:embed="rId20">
            <a:alphaModFix/>
            <a:grayscl/>
            <a:extLst>
              <a:ext uri="{BEBA8EAE-BF5A-486C-A8C5-ECC9F3942E4B}">
                <a14:imgProps xmlns:a14="http://schemas.microsoft.com/office/drawing/2010/main">
                  <a14:imgLayer r:embed="rId21">
                    <a14:imgEffect>
                      <a14:colorTemperature colorTemp="1500"/>
                    </a14:imgEffect>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48184" y="5008668"/>
            <a:ext cx="486019" cy="342178"/>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6134DCFD-55AD-944F-84CB-049D010B1DBD}"/>
              </a:ext>
            </a:extLst>
          </p:cNvPr>
          <p:cNvSpPr txBox="1"/>
          <p:nvPr/>
        </p:nvSpPr>
        <p:spPr>
          <a:xfrm>
            <a:off x="4066144" y="2600904"/>
            <a:ext cx="836005" cy="276999"/>
          </a:xfrm>
          <a:prstGeom prst="rect">
            <a:avLst/>
          </a:prstGeom>
          <a:noFill/>
        </p:spPr>
        <p:txBody>
          <a:bodyPr wrap="square" rtlCol="0">
            <a:spAutoFit/>
          </a:bodyPr>
          <a:lstStyle/>
          <a:p>
            <a:pPr algn="ctr"/>
            <a:r>
              <a:rPr lang="en-US" sz="1200" dirty="0">
                <a:solidFill>
                  <a:schemeClr val="bg1"/>
                </a:solidFill>
              </a:rPr>
              <a:t>Voice Tool</a:t>
            </a:r>
          </a:p>
        </p:txBody>
      </p:sp>
      <p:sp>
        <p:nvSpPr>
          <p:cNvPr id="59" name="TextBox 58">
            <a:extLst>
              <a:ext uri="{FF2B5EF4-FFF2-40B4-BE49-F238E27FC236}">
                <a16:creationId xmlns:a16="http://schemas.microsoft.com/office/drawing/2014/main" id="{D4C11E41-7A0D-664C-BED2-766BC0065316}"/>
              </a:ext>
            </a:extLst>
          </p:cNvPr>
          <p:cNvSpPr txBox="1"/>
          <p:nvPr/>
        </p:nvSpPr>
        <p:spPr>
          <a:xfrm>
            <a:off x="4048665" y="3445937"/>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60" name="TextBox 59">
            <a:extLst>
              <a:ext uri="{FF2B5EF4-FFF2-40B4-BE49-F238E27FC236}">
                <a16:creationId xmlns:a16="http://schemas.microsoft.com/office/drawing/2014/main" id="{DBC96CCB-F5EC-EE43-BFA6-EAB058E3AFF2}"/>
              </a:ext>
            </a:extLst>
          </p:cNvPr>
          <p:cNvSpPr txBox="1"/>
          <p:nvPr/>
        </p:nvSpPr>
        <p:spPr>
          <a:xfrm>
            <a:off x="4024758" y="4406627"/>
            <a:ext cx="933656" cy="276999"/>
          </a:xfrm>
          <a:prstGeom prst="rect">
            <a:avLst/>
          </a:prstGeom>
          <a:noFill/>
        </p:spPr>
        <p:txBody>
          <a:bodyPr wrap="square" rtlCol="0">
            <a:spAutoFit/>
          </a:bodyPr>
          <a:lstStyle/>
          <a:p>
            <a:pPr algn="ctr"/>
            <a:r>
              <a:rPr lang="en-US" sz="1200" dirty="0">
                <a:solidFill>
                  <a:schemeClr val="bg1"/>
                </a:solidFill>
              </a:rPr>
              <a:t>Audio Tool</a:t>
            </a:r>
          </a:p>
        </p:txBody>
      </p:sp>
      <p:sp>
        <p:nvSpPr>
          <p:cNvPr id="61" name="TextBox 60">
            <a:extLst>
              <a:ext uri="{FF2B5EF4-FFF2-40B4-BE49-F238E27FC236}">
                <a16:creationId xmlns:a16="http://schemas.microsoft.com/office/drawing/2014/main" id="{0FDDE7B8-1428-B04F-9F11-FC038D11C421}"/>
              </a:ext>
            </a:extLst>
          </p:cNvPr>
          <p:cNvSpPr txBox="1"/>
          <p:nvPr/>
        </p:nvSpPr>
        <p:spPr>
          <a:xfrm>
            <a:off x="4066225" y="5339255"/>
            <a:ext cx="836005" cy="276999"/>
          </a:xfrm>
          <a:prstGeom prst="rect">
            <a:avLst/>
          </a:prstGeom>
          <a:noFill/>
        </p:spPr>
        <p:txBody>
          <a:bodyPr wrap="square" rtlCol="0">
            <a:spAutoFit/>
          </a:bodyPr>
          <a:lstStyle/>
          <a:p>
            <a:pPr algn="ctr"/>
            <a:r>
              <a:rPr lang="en-US" sz="1200" dirty="0">
                <a:solidFill>
                  <a:schemeClr val="bg1">
                    <a:lumMod val="50000"/>
                  </a:schemeClr>
                </a:solidFill>
              </a:rPr>
              <a:t>EduTool</a:t>
            </a:r>
          </a:p>
        </p:txBody>
      </p:sp>
      <p:sp>
        <p:nvSpPr>
          <p:cNvPr id="62" name="Rectangle 61">
            <a:hlinkClick r:id="rId22" action="ppaction://hlinksldjump"/>
            <a:extLst>
              <a:ext uri="{FF2B5EF4-FFF2-40B4-BE49-F238E27FC236}">
                <a16:creationId xmlns:a16="http://schemas.microsoft.com/office/drawing/2014/main" id="{63D28E17-6A84-2F46-B793-5CEC040621F7}"/>
              </a:ext>
            </a:extLst>
          </p:cNvPr>
          <p:cNvSpPr/>
          <p:nvPr/>
        </p:nvSpPr>
        <p:spPr>
          <a:xfrm>
            <a:off x="2658010" y="4235754"/>
            <a:ext cx="391894" cy="165059"/>
          </a:xfrm>
          <a:prstGeom prst="rect">
            <a:avLst/>
          </a:prstGeom>
          <a:solidFill>
            <a:schemeClr val="accent1">
              <a:alpha val="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C59828F0-27BE-F649-91ED-4B05264D7946}"/>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64" name="Triangle 63">
            <a:extLst>
              <a:ext uri="{FF2B5EF4-FFF2-40B4-BE49-F238E27FC236}">
                <a16:creationId xmlns:a16="http://schemas.microsoft.com/office/drawing/2014/main" id="{B301B60A-F78A-0044-BCA5-492B192039C4}"/>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CA0204A6-92FF-AC47-9E0C-15C67A08E8DF}"/>
              </a:ext>
            </a:extLst>
          </p:cNvPr>
          <p:cNvSpPr txBox="1"/>
          <p:nvPr/>
        </p:nvSpPr>
        <p:spPr>
          <a:xfrm>
            <a:off x="5647765" y="708911"/>
            <a:ext cx="6042211" cy="3970318"/>
          </a:xfrm>
          <a:prstGeom prst="rect">
            <a:avLst/>
          </a:prstGeom>
          <a:noFill/>
        </p:spPr>
        <p:txBody>
          <a:bodyPr wrap="square" rtlCol="0">
            <a:spAutoFit/>
          </a:bodyPr>
          <a:lstStyle/>
          <a:p>
            <a:r>
              <a:rPr lang="en-US" sz="3600" b="1" dirty="0"/>
              <a:t>Readle Guide – Tool bar</a:t>
            </a:r>
          </a:p>
          <a:p>
            <a:endParaRPr lang="en-US" dirty="0"/>
          </a:p>
          <a:p>
            <a:r>
              <a:rPr lang="en-US" dirty="0"/>
              <a:t>When any highlighted keyword is pressed, a mini pop-up open displaying a summarized definition on the keyword. </a:t>
            </a:r>
          </a:p>
          <a:p>
            <a:endParaRPr lang="en-US" dirty="0"/>
          </a:p>
          <a:p>
            <a:r>
              <a:rPr lang="en-US" dirty="0"/>
              <a:t>User can either close and proceed reading with the book or reveal more information on the definition on the keyword</a:t>
            </a:r>
          </a:p>
          <a:p>
            <a:endParaRPr lang="en-US" dirty="0"/>
          </a:p>
          <a:p>
            <a:r>
              <a:rPr lang="en-US" dirty="0"/>
              <a:t>Actions:</a:t>
            </a:r>
          </a:p>
          <a:p>
            <a:endParaRPr lang="en-US" dirty="0"/>
          </a:p>
          <a:p>
            <a:r>
              <a:rPr lang="en-US" dirty="0"/>
              <a:t>1. Click on “More” to proceed with the demonstration</a:t>
            </a:r>
          </a:p>
          <a:p>
            <a:pPr marL="342900" indent="-342900">
              <a:buAutoNum type="arabicPeriod"/>
            </a:pPr>
            <a:endParaRPr lang="en-US" dirty="0"/>
          </a:p>
          <a:p>
            <a:r>
              <a:rPr lang="en-US" dirty="0"/>
              <a:t>2. Click on       to close the pop-up</a:t>
            </a:r>
          </a:p>
        </p:txBody>
      </p:sp>
      <p:sp>
        <p:nvSpPr>
          <p:cNvPr id="45" name="Cross 44">
            <a:hlinkClick r:id="rId17" action="ppaction://hlinksldjump"/>
            <a:extLst>
              <a:ext uri="{FF2B5EF4-FFF2-40B4-BE49-F238E27FC236}">
                <a16:creationId xmlns:a16="http://schemas.microsoft.com/office/drawing/2014/main" id="{565A526A-05F7-AA49-BFBD-B344319FFE26}"/>
              </a:ext>
            </a:extLst>
          </p:cNvPr>
          <p:cNvSpPr/>
          <p:nvPr/>
        </p:nvSpPr>
        <p:spPr>
          <a:xfrm rot="2743405">
            <a:off x="6790971" y="4375230"/>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6">
            <a:extLst>
              <a:ext uri="{FF2B5EF4-FFF2-40B4-BE49-F238E27FC236}">
                <a16:creationId xmlns:a16="http://schemas.microsoft.com/office/drawing/2014/main" id="{F5B1013B-14F5-4D47-8034-DD8DA34EC53D}"/>
              </a:ext>
            </a:extLst>
          </p:cNvPr>
          <p:cNvPicPr>
            <a:picLocks noChangeAspect="1" noChangeArrowheads="1"/>
          </p:cNvPicPr>
          <p:nvPr/>
        </p:nvPicPr>
        <p:blipFill>
          <a:blip r:embed="rId23">
            <a:duotone>
              <a:schemeClr val="bg2">
                <a:shade val="45000"/>
                <a:satMod val="135000"/>
              </a:schemeClr>
              <a:prstClr val="white"/>
            </a:duotone>
            <a:extLst>
              <a:ext uri="{BEBA8EAE-BF5A-486C-A8C5-ECC9F3942E4B}">
                <a14:imgProps xmlns:a14="http://schemas.microsoft.com/office/drawing/2010/main">
                  <a14:imgLayer r:embed="rId24">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2823100" y="4339113"/>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a:extLst>
              <a:ext uri="{FF2B5EF4-FFF2-40B4-BE49-F238E27FC236}">
                <a16:creationId xmlns:a16="http://schemas.microsoft.com/office/drawing/2014/main" id="{BC068EAC-0699-B94A-89AF-3F2616E7CE89}"/>
              </a:ext>
            </a:extLst>
          </p:cNvPr>
          <p:cNvPicPr>
            <a:picLocks noChangeAspect="1" noChangeArrowheads="1"/>
          </p:cNvPicPr>
          <p:nvPr/>
        </p:nvPicPr>
        <p:blipFill>
          <a:blip r:embed="rId23">
            <a:duotone>
              <a:schemeClr val="bg2">
                <a:shade val="45000"/>
                <a:satMod val="135000"/>
              </a:schemeClr>
              <a:prstClr val="white"/>
            </a:duotone>
            <a:extLst>
              <a:ext uri="{BEBA8EAE-BF5A-486C-A8C5-ECC9F3942E4B}">
                <a14:imgProps xmlns:a14="http://schemas.microsoft.com/office/drawing/2010/main">
                  <a14:imgLayer r:embed="rId24">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2913239" y="3601450"/>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Mic Icon of Glyph style - Available in SVG, PNG, EPS, AI &amp; Icon fonts">
            <a:extLst>
              <a:ext uri="{FF2B5EF4-FFF2-40B4-BE49-F238E27FC236}">
                <a16:creationId xmlns:a16="http://schemas.microsoft.com/office/drawing/2014/main" id="{84CB859A-B216-0047-BEBB-35799D672E88}"/>
              </a:ext>
            </a:extLst>
          </p:cNvPr>
          <p:cNvPicPr>
            <a:picLocks noChangeAspect="1" noChangeArrowheads="1"/>
          </p:cNvPicPr>
          <p:nvPr/>
        </p:nvPicPr>
        <p:blipFill>
          <a:blip r:embed="rId25">
            <a:alphaModFix/>
            <a:extLst>
              <a:ext uri="{BEBA8EAE-BF5A-486C-A8C5-ECC9F3942E4B}">
                <a14:imgProps xmlns:a14="http://schemas.microsoft.com/office/drawing/2010/main">
                  <a14:imgLayer r:embed="rId26">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12738" y="2119554"/>
            <a:ext cx="534935" cy="53493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Pencil Icon - Free Icons">
            <a:extLst>
              <a:ext uri="{FF2B5EF4-FFF2-40B4-BE49-F238E27FC236}">
                <a16:creationId xmlns:a16="http://schemas.microsoft.com/office/drawing/2014/main" id="{404DCBBC-1638-464D-8A88-32728BEF5C25}"/>
              </a:ext>
            </a:extLst>
          </p:cNvPr>
          <p:cNvPicPr>
            <a:picLocks noChangeAspect="1" noChangeArrowheads="1"/>
          </p:cNvPicPr>
          <p:nvPr/>
        </p:nvPicPr>
        <p:blipFill>
          <a:blip r:embed="rId27">
            <a:alphaModFix/>
            <a:extLst>
              <a:ext uri="{BEBA8EAE-BF5A-486C-A8C5-ECC9F3942E4B}">
                <a14:imgProps xmlns:a14="http://schemas.microsoft.com/office/drawing/2010/main">
                  <a14:imgLayer r:embed="rId2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35508" y="3024287"/>
            <a:ext cx="486737" cy="48673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a:extLst>
              <a:ext uri="{FF2B5EF4-FFF2-40B4-BE49-F238E27FC236}">
                <a16:creationId xmlns:a16="http://schemas.microsoft.com/office/drawing/2014/main" id="{6EC2948D-F588-7A40-9691-25D36807B19F}"/>
              </a:ext>
            </a:extLst>
          </p:cNvPr>
          <p:cNvPicPr>
            <a:picLocks noChangeAspect="1" noChangeArrowheads="1"/>
          </p:cNvPicPr>
          <p:nvPr/>
        </p:nvPicPr>
        <p:blipFill>
          <a:blip r:embed="rId29">
            <a:alphaModFix/>
            <a:extLst>
              <a:ext uri="{BEBA8EAE-BF5A-486C-A8C5-ECC9F3942E4B}">
                <a14:imgProps xmlns:a14="http://schemas.microsoft.com/office/drawing/2010/main">
                  <a14:imgLayer r:embed="rId3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35508" y="3951576"/>
            <a:ext cx="486019" cy="48601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hlinkClick r:id="rId31" action="ppaction://hlinksldjump"/>
            <a:extLst>
              <a:ext uri="{FF2B5EF4-FFF2-40B4-BE49-F238E27FC236}">
                <a16:creationId xmlns:a16="http://schemas.microsoft.com/office/drawing/2014/main" id="{26F35E20-5F56-4A45-BB12-2D46609412F4}"/>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5" name="Picture 2" descr="switch button 1 icons">
            <a:extLst>
              <a:ext uri="{FF2B5EF4-FFF2-40B4-BE49-F238E27FC236}">
                <a16:creationId xmlns:a16="http://schemas.microsoft.com/office/drawing/2014/main" id="{10B4EDDD-3020-574E-B88A-253286FE420C}"/>
              </a:ext>
            </a:extLst>
          </p:cNvPr>
          <p:cNvPicPr>
            <a:picLocks noChangeAspect="1" noChangeArrowheads="1"/>
          </p:cNvPicPr>
          <p:nvPr/>
        </p:nvPicPr>
        <p:blipFill>
          <a:blip r:embed="rId32">
            <a:extLst>
              <a:ext uri="{BEBA8EAE-BF5A-486C-A8C5-ECC9F3942E4B}">
                <a14:imgProps xmlns:a14="http://schemas.microsoft.com/office/drawing/2010/main">
                  <a14:imgLayer r:embed="rId33">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4241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1">
                                            <p:txEl>
                                              <p:pRg st="2" end="2"/>
                                            </p:txEl>
                                          </p:spTgt>
                                        </p:tgtEl>
                                        <p:attrNameLst>
                                          <p:attrName>style.visibility</p:attrName>
                                        </p:attrNameLst>
                                      </p:cBhvr>
                                      <p:to>
                                        <p:strVal val="visible"/>
                                      </p:to>
                                    </p:set>
                                    <p:animEffect transition="in" filter="fade">
                                      <p:cBhvr>
                                        <p:cTn id="7" dur="1000"/>
                                        <p:tgtEl>
                                          <p:spTgt spid="41">
                                            <p:txEl>
                                              <p:pRg st="2" end="2"/>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41">
                                            <p:txEl>
                                              <p:pRg st="4" end="4"/>
                                            </p:txEl>
                                          </p:spTgt>
                                        </p:tgtEl>
                                        <p:attrNameLst>
                                          <p:attrName>style.visibility</p:attrName>
                                        </p:attrNameLst>
                                      </p:cBhvr>
                                      <p:to>
                                        <p:strVal val="visible"/>
                                      </p:to>
                                    </p:set>
                                    <p:animEffect transition="in" filter="fade">
                                      <p:cBhvr>
                                        <p:cTn id="11" dur="1000"/>
                                        <p:tgtEl>
                                          <p:spTgt spid="41">
                                            <p:txEl>
                                              <p:pRg st="4" end="4"/>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41">
                                            <p:txEl>
                                              <p:pRg st="6" end="6"/>
                                            </p:txEl>
                                          </p:spTgt>
                                        </p:tgtEl>
                                        <p:attrNameLst>
                                          <p:attrName>style.visibility</p:attrName>
                                        </p:attrNameLst>
                                      </p:cBhvr>
                                      <p:to>
                                        <p:strVal val="visible"/>
                                      </p:to>
                                    </p:set>
                                    <p:animEffect transition="in" filter="fade">
                                      <p:cBhvr>
                                        <p:cTn id="15" dur="1000"/>
                                        <p:tgtEl>
                                          <p:spTgt spid="41">
                                            <p:txEl>
                                              <p:pRg st="6" end="6"/>
                                            </p:txEl>
                                          </p:spTgt>
                                        </p:tgtEl>
                                      </p:cBhvr>
                                    </p:animEffect>
                                  </p:childTnLst>
                                </p:cTn>
                              </p:par>
                            </p:childTnLst>
                          </p:cTn>
                        </p:par>
                        <p:par>
                          <p:cTn id="16" fill="hold">
                            <p:stCondLst>
                              <p:cond delay="4500"/>
                            </p:stCondLst>
                            <p:childTnLst>
                              <p:par>
                                <p:cTn id="17" presetID="10" presetClass="entr" presetSubtype="0" fill="hold" nodeType="afterEffect">
                                  <p:stCondLst>
                                    <p:cond delay="500"/>
                                  </p:stCondLst>
                                  <p:childTnLst>
                                    <p:set>
                                      <p:cBhvr>
                                        <p:cTn id="18" dur="1" fill="hold">
                                          <p:stCondLst>
                                            <p:cond delay="0"/>
                                          </p:stCondLst>
                                        </p:cTn>
                                        <p:tgtEl>
                                          <p:spTgt spid="41">
                                            <p:txEl>
                                              <p:pRg st="8" end="8"/>
                                            </p:txEl>
                                          </p:spTgt>
                                        </p:tgtEl>
                                        <p:attrNameLst>
                                          <p:attrName>style.visibility</p:attrName>
                                        </p:attrNameLst>
                                      </p:cBhvr>
                                      <p:to>
                                        <p:strVal val="visible"/>
                                      </p:to>
                                    </p:set>
                                    <p:animEffect transition="in" filter="fade">
                                      <p:cBhvr>
                                        <p:cTn id="19" dur="1000"/>
                                        <p:tgtEl>
                                          <p:spTgt spid="41">
                                            <p:txEl>
                                              <p:pRg st="8" end="8"/>
                                            </p:txEl>
                                          </p:spTgt>
                                        </p:tgtEl>
                                      </p:cBhvr>
                                    </p:animEffect>
                                  </p:childTnLst>
                                </p:cTn>
                              </p:par>
                            </p:childTnLst>
                          </p:cTn>
                        </p:par>
                        <p:par>
                          <p:cTn id="20" fill="hold">
                            <p:stCondLst>
                              <p:cond delay="6000"/>
                            </p:stCondLst>
                            <p:childTnLst>
                              <p:par>
                                <p:cTn id="21" presetID="10" presetClass="entr" presetSubtype="0" fill="hold" nodeType="afterEffect">
                                  <p:stCondLst>
                                    <p:cond delay="500"/>
                                  </p:stCondLst>
                                  <p:childTnLst>
                                    <p:set>
                                      <p:cBhvr>
                                        <p:cTn id="22" dur="1" fill="hold">
                                          <p:stCondLst>
                                            <p:cond delay="0"/>
                                          </p:stCondLst>
                                        </p:cTn>
                                        <p:tgtEl>
                                          <p:spTgt spid="41">
                                            <p:txEl>
                                              <p:pRg st="10" end="10"/>
                                            </p:txEl>
                                          </p:spTgt>
                                        </p:tgtEl>
                                        <p:attrNameLst>
                                          <p:attrName>style.visibility</p:attrName>
                                        </p:attrNameLst>
                                      </p:cBhvr>
                                      <p:to>
                                        <p:strVal val="visible"/>
                                      </p:to>
                                    </p:set>
                                    <p:animEffect transition="in" filter="fade">
                                      <p:cBhvr>
                                        <p:cTn id="23" dur="1000"/>
                                        <p:tgtEl>
                                          <p:spTgt spid="41">
                                            <p:txEl>
                                              <p:pRg st="10" end="10"/>
                                            </p:txEl>
                                          </p:spTgt>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1000"/>
                                        <p:tgtEl>
                                          <p:spTgt spid="45"/>
                                        </p:tgtEl>
                                      </p:cBhvr>
                                    </p:animEffect>
                                  </p:childTnLst>
                                </p:cTn>
                              </p:par>
                            </p:childTnLst>
                          </p:cTn>
                        </p:par>
                        <p:par>
                          <p:cTn id="27" fill="hold">
                            <p:stCondLst>
                              <p:cond delay="7500"/>
                            </p:stCondLst>
                            <p:childTnLst>
                              <p:par>
                                <p:cTn id="28" presetID="10" presetClass="entr" presetSubtype="0" fill="hold" nodeType="afterEffect">
                                  <p:stCondLst>
                                    <p:cond delay="50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1000"/>
                                        <p:tgtEl>
                                          <p:spTgt spid="46"/>
                                        </p:tgtEl>
                                      </p:cBhvr>
                                    </p:animEffect>
                                  </p:childTnLst>
                                </p:cTn>
                              </p:par>
                              <p:par>
                                <p:cTn id="31" presetID="10" presetClass="entr" presetSubtype="0" fill="hold" nodeType="withEffect">
                                  <p:stCondLst>
                                    <p:cond delay="50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hlinkClick r:id="rId17" action="ppaction://hlinksldjump"/>
            <a:extLst>
              <a:ext uri="{FF2B5EF4-FFF2-40B4-BE49-F238E27FC236}">
                <a16:creationId xmlns:a16="http://schemas.microsoft.com/office/drawing/2014/main" id="{45114BBE-7CB1-3A4C-A058-0D3A02BE2744}"/>
              </a:ext>
            </a:extLst>
          </p:cNvPr>
          <p:cNvSpPr/>
          <p:nvPr/>
        </p:nvSpPr>
        <p:spPr>
          <a:xfrm>
            <a:off x="3429623" y="5514078"/>
            <a:ext cx="411473" cy="195943"/>
          </a:xfrm>
          <a:prstGeom prst="rect">
            <a:avLst/>
          </a:prstGeom>
          <a:solidFill>
            <a:schemeClr val="accent1">
              <a:alpha val="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773DD318-4119-814D-8ACB-61A4D6148D7A}"/>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40" name="TextBox 39">
            <a:extLst>
              <a:ext uri="{FF2B5EF4-FFF2-40B4-BE49-F238E27FC236}">
                <a16:creationId xmlns:a16="http://schemas.microsoft.com/office/drawing/2014/main" id="{9B4377F2-2842-BD4D-B3F3-0CC2BEFD34AC}"/>
              </a:ext>
            </a:extLst>
          </p:cNvPr>
          <p:cNvSpPr txBox="1"/>
          <p:nvPr/>
        </p:nvSpPr>
        <p:spPr>
          <a:xfrm>
            <a:off x="3973808" y="1326876"/>
            <a:ext cx="1041321" cy="646331"/>
          </a:xfrm>
          <a:prstGeom prst="rect">
            <a:avLst/>
          </a:prstGeom>
          <a:noFill/>
        </p:spPr>
        <p:txBody>
          <a:bodyPr wrap="square" rtlCol="0">
            <a:spAutoFit/>
          </a:bodyPr>
          <a:lstStyle/>
          <a:p>
            <a:pPr algn="ctr"/>
            <a:r>
              <a:rPr lang="en-US" sz="1200" b="1" dirty="0">
                <a:solidFill>
                  <a:schemeClr val="bg1"/>
                </a:solidFill>
              </a:rPr>
              <a:t>How can I help you today?</a:t>
            </a:r>
          </a:p>
        </p:txBody>
      </p:sp>
      <p:sp>
        <p:nvSpPr>
          <p:cNvPr id="41" name="Cross 40">
            <a:hlinkClick r:id="rId18" action="ppaction://hlinksldjump"/>
            <a:extLst>
              <a:ext uri="{FF2B5EF4-FFF2-40B4-BE49-F238E27FC236}">
                <a16:creationId xmlns:a16="http://schemas.microsoft.com/office/drawing/2014/main" id="{76A13642-42BA-EB43-8D1D-F94A0EE95B85}"/>
              </a:ext>
            </a:extLst>
          </p:cNvPr>
          <p:cNvSpPr/>
          <p:nvPr/>
        </p:nvSpPr>
        <p:spPr>
          <a:xfrm rot="2743405">
            <a:off x="4735282" y="1140255"/>
            <a:ext cx="137976" cy="135995"/>
          </a:xfrm>
          <a:prstGeom prst="plus">
            <a:avLst>
              <a:gd name="adj" fmla="val 450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8" descr="Icon Education #115075 - Free Icons Library">
            <a:hlinkClick r:id="rId19" action="ppaction://hlinksldjump"/>
            <a:extLst>
              <a:ext uri="{FF2B5EF4-FFF2-40B4-BE49-F238E27FC236}">
                <a16:creationId xmlns:a16="http://schemas.microsoft.com/office/drawing/2014/main" id="{176A18A4-29E7-CD40-8830-6FCF8286B96F}"/>
              </a:ext>
            </a:extLst>
          </p:cNvPr>
          <p:cNvPicPr>
            <a:picLocks noChangeAspect="1" noChangeArrowheads="1"/>
          </p:cNvPicPr>
          <p:nvPr/>
        </p:nvPicPr>
        <p:blipFill>
          <a:blip r:embed="rId20">
            <a:alphaModFix/>
            <a:extLst>
              <a:ext uri="{BEBA8EAE-BF5A-486C-A8C5-ECC9F3942E4B}">
                <a14:imgProps xmlns:a14="http://schemas.microsoft.com/office/drawing/2010/main">
                  <a14:imgLayer r:embed="rId21">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48184" y="5008668"/>
            <a:ext cx="486019" cy="34217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768BD0B6-E921-2842-B64D-82F60DC28944}"/>
              </a:ext>
            </a:extLst>
          </p:cNvPr>
          <p:cNvSpPr txBox="1"/>
          <p:nvPr/>
        </p:nvSpPr>
        <p:spPr>
          <a:xfrm>
            <a:off x="4066144" y="2600904"/>
            <a:ext cx="836005" cy="276999"/>
          </a:xfrm>
          <a:prstGeom prst="rect">
            <a:avLst/>
          </a:prstGeom>
          <a:noFill/>
        </p:spPr>
        <p:txBody>
          <a:bodyPr wrap="square" rtlCol="0">
            <a:spAutoFit/>
          </a:bodyPr>
          <a:lstStyle/>
          <a:p>
            <a:pPr algn="ctr"/>
            <a:r>
              <a:rPr lang="en-US" sz="1200" dirty="0">
                <a:solidFill>
                  <a:schemeClr val="bg1"/>
                </a:solidFill>
              </a:rPr>
              <a:t>Voice Tool</a:t>
            </a:r>
          </a:p>
        </p:txBody>
      </p:sp>
      <p:sp>
        <p:nvSpPr>
          <p:cNvPr id="48" name="TextBox 47">
            <a:extLst>
              <a:ext uri="{FF2B5EF4-FFF2-40B4-BE49-F238E27FC236}">
                <a16:creationId xmlns:a16="http://schemas.microsoft.com/office/drawing/2014/main" id="{9ED566B5-EA52-914B-BB36-CEC31B71DD1F}"/>
              </a:ext>
            </a:extLst>
          </p:cNvPr>
          <p:cNvSpPr txBox="1"/>
          <p:nvPr/>
        </p:nvSpPr>
        <p:spPr>
          <a:xfrm>
            <a:off x="4048665" y="3445937"/>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49" name="TextBox 48">
            <a:extLst>
              <a:ext uri="{FF2B5EF4-FFF2-40B4-BE49-F238E27FC236}">
                <a16:creationId xmlns:a16="http://schemas.microsoft.com/office/drawing/2014/main" id="{7CF91780-01A5-2E40-A2BF-CFB3A3C49BBD}"/>
              </a:ext>
            </a:extLst>
          </p:cNvPr>
          <p:cNvSpPr txBox="1"/>
          <p:nvPr/>
        </p:nvSpPr>
        <p:spPr>
          <a:xfrm>
            <a:off x="4024758" y="4406627"/>
            <a:ext cx="933656" cy="276999"/>
          </a:xfrm>
          <a:prstGeom prst="rect">
            <a:avLst/>
          </a:prstGeom>
          <a:noFill/>
        </p:spPr>
        <p:txBody>
          <a:bodyPr wrap="square" rtlCol="0">
            <a:spAutoFit/>
          </a:bodyPr>
          <a:lstStyle/>
          <a:p>
            <a:pPr algn="ctr"/>
            <a:r>
              <a:rPr lang="en-US" sz="1200" dirty="0">
                <a:solidFill>
                  <a:schemeClr val="bg1"/>
                </a:solidFill>
              </a:rPr>
              <a:t>Audio Tool</a:t>
            </a:r>
          </a:p>
        </p:txBody>
      </p:sp>
      <p:sp>
        <p:nvSpPr>
          <p:cNvPr id="50" name="TextBox 49">
            <a:extLst>
              <a:ext uri="{FF2B5EF4-FFF2-40B4-BE49-F238E27FC236}">
                <a16:creationId xmlns:a16="http://schemas.microsoft.com/office/drawing/2014/main" id="{EECF9886-F9D6-4F44-9DF0-20C0AEA8C10F}"/>
              </a:ext>
            </a:extLst>
          </p:cNvPr>
          <p:cNvSpPr txBox="1"/>
          <p:nvPr/>
        </p:nvSpPr>
        <p:spPr>
          <a:xfrm>
            <a:off x="4066225" y="5339255"/>
            <a:ext cx="836005" cy="276999"/>
          </a:xfrm>
          <a:prstGeom prst="rect">
            <a:avLst/>
          </a:prstGeom>
          <a:noFill/>
        </p:spPr>
        <p:txBody>
          <a:bodyPr wrap="square" rtlCol="0">
            <a:spAutoFit/>
          </a:bodyPr>
          <a:lstStyle/>
          <a:p>
            <a:pPr algn="ctr"/>
            <a:r>
              <a:rPr lang="en-US" sz="1200" dirty="0">
                <a:solidFill>
                  <a:schemeClr val="bg1">
                    <a:lumMod val="50000"/>
                  </a:schemeClr>
                </a:solidFill>
              </a:rPr>
              <a:t>EduTool</a:t>
            </a:r>
          </a:p>
        </p:txBody>
      </p:sp>
      <p:sp>
        <p:nvSpPr>
          <p:cNvPr id="51" name="Rounded Rectangle 50">
            <a:extLst>
              <a:ext uri="{FF2B5EF4-FFF2-40B4-BE49-F238E27FC236}">
                <a16:creationId xmlns:a16="http://schemas.microsoft.com/office/drawing/2014/main" id="{04D5432D-C7AC-7B45-B962-6B75FBAFE8F9}"/>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52" name="Triangle 51">
            <a:extLst>
              <a:ext uri="{FF2B5EF4-FFF2-40B4-BE49-F238E27FC236}">
                <a16:creationId xmlns:a16="http://schemas.microsoft.com/office/drawing/2014/main" id="{0E8CFDAF-6753-F441-8A83-6018C1593932}"/>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1E500340-D7A2-8846-BB60-985360F911F4}"/>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9FE00AD-79E1-F848-954B-907D73C64B78}"/>
              </a:ext>
            </a:extLst>
          </p:cNvPr>
          <p:cNvSpPr txBox="1"/>
          <p:nvPr/>
        </p:nvSpPr>
        <p:spPr>
          <a:xfrm>
            <a:off x="1098493" y="1102262"/>
            <a:ext cx="2809476" cy="4678204"/>
          </a:xfrm>
          <a:prstGeom prst="rect">
            <a:avLst/>
          </a:prstGeom>
          <a:noFill/>
        </p:spPr>
        <p:txBody>
          <a:bodyPr wrap="square" rtlCol="0">
            <a:spAutoFit/>
          </a:bodyPr>
          <a:lstStyle/>
          <a:p>
            <a:r>
              <a:rPr lang="en-US" sz="1400" dirty="0"/>
              <a:t>Recursion</a:t>
            </a:r>
          </a:p>
          <a:p>
            <a:endParaRPr lang="en-US" sz="1400" dirty="0"/>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a:t>
            </a:r>
          </a:p>
          <a:p>
            <a:pPr algn="just"/>
            <a:endParaRPr lang="en-SG" sz="1000" dirty="0">
              <a:solidFill>
                <a:schemeClr val="bg1">
                  <a:lumMod val="50000"/>
                </a:schemeClr>
              </a:solidFill>
            </a:endParaRPr>
          </a:p>
          <a:p>
            <a:pPr algn="just"/>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err="1">
                <a:solidFill>
                  <a:schemeClr val="bg1">
                    <a:lumMod val="50000"/>
                  </a:schemeClr>
                </a:solidFill>
              </a:rPr>
              <a:t>consequatur</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asperiores</a:t>
            </a:r>
            <a:r>
              <a:rPr lang="en-SG" sz="1000" dirty="0">
                <a:solidFill>
                  <a:schemeClr val="bg1">
                    <a:lumMod val="50000"/>
                  </a:schemeClr>
                </a:solidFill>
              </a:rPr>
              <a:t> </a:t>
            </a:r>
            <a:r>
              <a:rPr lang="en-SG" sz="1000" dirty="0" err="1">
                <a:solidFill>
                  <a:schemeClr val="bg1">
                    <a:lumMod val="50000"/>
                  </a:schemeClr>
                </a:solidFill>
              </a:rPr>
              <a:t>repellat</a:t>
            </a:r>
            <a:r>
              <a:rPr lang="en-SG" sz="1000" dirty="0">
                <a:solidFill>
                  <a:schemeClr val="bg1">
                    <a:lumMod val="50000"/>
                  </a:schemeClr>
                </a:solidFill>
              </a:rPr>
              <a:t>.</a:t>
            </a:r>
          </a:p>
          <a:p>
            <a:pPr algn="just"/>
            <a:endParaRPr lang="en-SG" sz="1000" dirty="0">
              <a:solidFill>
                <a:schemeClr val="bg1">
                  <a:lumMod val="50000"/>
                </a:schemeClr>
              </a:solidFill>
            </a:endParaRPr>
          </a:p>
          <a:p>
            <a:pPr algn="just"/>
            <a:endParaRPr lang="en-SG" sz="1000" dirty="0">
              <a:solidFill>
                <a:schemeClr val="bg1">
                  <a:lumMod val="50000"/>
                </a:schemeClr>
              </a:solidFill>
            </a:endParaRPr>
          </a:p>
          <a:p>
            <a:pPr algn="just"/>
            <a:endParaRPr lang="en-SG" sz="1000" dirty="0">
              <a:solidFill>
                <a:schemeClr val="bg1">
                  <a:lumMod val="50000"/>
                </a:schemeClr>
              </a:solidFill>
            </a:endParaRPr>
          </a:p>
          <a:p>
            <a:pPr algn="just"/>
            <a:endParaRPr lang="en-SG" sz="1000" dirty="0">
              <a:solidFill>
                <a:schemeClr val="bg1">
                  <a:lumMod val="50000"/>
                </a:schemeClr>
              </a:solidFill>
            </a:endParaRPr>
          </a:p>
          <a:p>
            <a:pPr algn="just"/>
            <a:endParaRPr lang="en-SG" sz="1000" dirty="0">
              <a:solidFill>
                <a:schemeClr val="bg1">
                  <a:lumMod val="50000"/>
                </a:schemeClr>
              </a:solidFill>
            </a:endParaRPr>
          </a:p>
          <a:p>
            <a:pPr algn="just"/>
            <a:endParaRPr lang="en-SG" sz="1000" dirty="0">
              <a:solidFill>
                <a:schemeClr val="bg1">
                  <a:lumMod val="50000"/>
                </a:schemeClr>
              </a:solidFill>
            </a:endParaRPr>
          </a:p>
          <a:p>
            <a:pPr algn="just"/>
            <a:endParaRPr lang="en-SG" sz="1000" dirty="0">
              <a:solidFill>
                <a:schemeClr val="bg1">
                  <a:lumMod val="50000"/>
                </a:schemeClr>
              </a:solidFill>
            </a:endParaRPr>
          </a:p>
          <a:p>
            <a:pPr algn="r"/>
            <a:r>
              <a:rPr lang="en-SG" sz="1000" dirty="0">
                <a:solidFill>
                  <a:schemeClr val="bg1">
                    <a:lumMod val="50000"/>
                  </a:schemeClr>
                </a:solidFill>
              </a:rPr>
              <a:t>Less…</a:t>
            </a:r>
          </a:p>
        </p:txBody>
      </p:sp>
      <p:sp>
        <p:nvSpPr>
          <p:cNvPr id="42" name="Cross 41">
            <a:hlinkClick r:id="rId22" action="ppaction://hlinksldjump"/>
            <a:extLst>
              <a:ext uri="{FF2B5EF4-FFF2-40B4-BE49-F238E27FC236}">
                <a16:creationId xmlns:a16="http://schemas.microsoft.com/office/drawing/2014/main" id="{E6AAF9A6-6295-C14D-A9CF-DC07F6D039F4}"/>
              </a:ext>
            </a:extLst>
          </p:cNvPr>
          <p:cNvSpPr/>
          <p:nvPr/>
        </p:nvSpPr>
        <p:spPr>
          <a:xfrm rot="2743405">
            <a:off x="3647035" y="1182274"/>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17" action="ppaction://hlinksldjump"/>
            <a:extLst>
              <a:ext uri="{FF2B5EF4-FFF2-40B4-BE49-F238E27FC236}">
                <a16:creationId xmlns:a16="http://schemas.microsoft.com/office/drawing/2014/main" id="{D007978F-8C92-804E-958E-92BEA3174FF1}"/>
              </a:ext>
            </a:extLst>
          </p:cNvPr>
          <p:cNvSpPr/>
          <p:nvPr/>
        </p:nvSpPr>
        <p:spPr>
          <a:xfrm>
            <a:off x="3478665" y="5534741"/>
            <a:ext cx="391894" cy="165059"/>
          </a:xfrm>
          <a:prstGeom prst="rect">
            <a:avLst/>
          </a:prstGeom>
          <a:solidFill>
            <a:schemeClr val="accent1">
              <a:alpha val="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1DD77D2F-55EB-0B46-82CB-0D16D36E072C}"/>
              </a:ext>
            </a:extLst>
          </p:cNvPr>
          <p:cNvSpPr txBox="1"/>
          <p:nvPr/>
        </p:nvSpPr>
        <p:spPr>
          <a:xfrm>
            <a:off x="5647765" y="708911"/>
            <a:ext cx="6042211" cy="3416320"/>
          </a:xfrm>
          <a:prstGeom prst="rect">
            <a:avLst/>
          </a:prstGeom>
          <a:noFill/>
        </p:spPr>
        <p:txBody>
          <a:bodyPr wrap="square" rtlCol="0">
            <a:spAutoFit/>
          </a:bodyPr>
          <a:lstStyle/>
          <a:p>
            <a:r>
              <a:rPr lang="en-US" sz="3600" b="1" dirty="0"/>
              <a:t>Readle Guide – Tool bar</a:t>
            </a:r>
          </a:p>
          <a:p>
            <a:endParaRPr lang="en-US" dirty="0"/>
          </a:p>
          <a:p>
            <a:r>
              <a:rPr lang="en-US" dirty="0"/>
              <a:t>When “more” is pressed, a more detailed definition of the keyword is revealed</a:t>
            </a:r>
          </a:p>
          <a:p>
            <a:endParaRPr lang="en-US" dirty="0"/>
          </a:p>
          <a:p>
            <a:r>
              <a:rPr lang="en-US" dirty="0"/>
              <a:t>Actions:</a:t>
            </a:r>
          </a:p>
          <a:p>
            <a:endParaRPr lang="en-US" dirty="0"/>
          </a:p>
          <a:p>
            <a:r>
              <a:rPr lang="en-US" dirty="0"/>
              <a:t>1. Click on “less” to view the summarized definition of the keyword </a:t>
            </a:r>
          </a:p>
          <a:p>
            <a:pPr marL="342900" indent="-342900">
              <a:buAutoNum type="arabicPeriod"/>
            </a:pPr>
            <a:endParaRPr lang="en-US" dirty="0"/>
          </a:p>
          <a:p>
            <a:r>
              <a:rPr lang="en-US" dirty="0"/>
              <a:t>2. Click on       to close the pop-up</a:t>
            </a:r>
          </a:p>
        </p:txBody>
      </p:sp>
      <p:sp>
        <p:nvSpPr>
          <p:cNvPr id="55" name="Cross 54">
            <a:hlinkClick r:id="rId22" action="ppaction://hlinksldjump"/>
            <a:extLst>
              <a:ext uri="{FF2B5EF4-FFF2-40B4-BE49-F238E27FC236}">
                <a16:creationId xmlns:a16="http://schemas.microsoft.com/office/drawing/2014/main" id="{5FBE60F0-5417-B047-B05E-F01AB63D9DF3}"/>
              </a:ext>
            </a:extLst>
          </p:cNvPr>
          <p:cNvSpPr/>
          <p:nvPr/>
        </p:nvSpPr>
        <p:spPr>
          <a:xfrm rot="2743405">
            <a:off x="6760926" y="3777935"/>
            <a:ext cx="188264" cy="185562"/>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6">
            <a:extLst>
              <a:ext uri="{FF2B5EF4-FFF2-40B4-BE49-F238E27FC236}">
                <a16:creationId xmlns:a16="http://schemas.microsoft.com/office/drawing/2014/main" id="{F013ABDB-625D-A64A-B7E7-81D490E5DE71}"/>
              </a:ext>
            </a:extLst>
          </p:cNvPr>
          <p:cNvPicPr>
            <a:picLocks noChangeAspect="1" noChangeArrowheads="1"/>
          </p:cNvPicPr>
          <p:nvPr/>
        </p:nvPicPr>
        <p:blipFill>
          <a:blip r:embed="rId23">
            <a:duotone>
              <a:schemeClr val="bg2">
                <a:shade val="45000"/>
                <a:satMod val="135000"/>
              </a:schemeClr>
              <a:prstClr val="white"/>
            </a:duotone>
            <a:extLst>
              <a:ext uri="{BEBA8EAE-BF5A-486C-A8C5-ECC9F3942E4B}">
                <a14:imgProps xmlns:a14="http://schemas.microsoft.com/office/drawing/2010/main">
                  <a14:imgLayer r:embed="rId24">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3532005" y="5661659"/>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a:extLst>
              <a:ext uri="{FF2B5EF4-FFF2-40B4-BE49-F238E27FC236}">
                <a16:creationId xmlns:a16="http://schemas.microsoft.com/office/drawing/2014/main" id="{D0EEB776-7B26-4846-91F6-5A01CD41965A}"/>
              </a:ext>
            </a:extLst>
          </p:cNvPr>
          <p:cNvPicPr>
            <a:picLocks noChangeAspect="1" noChangeArrowheads="1"/>
          </p:cNvPicPr>
          <p:nvPr/>
        </p:nvPicPr>
        <p:blipFill>
          <a:blip r:embed="rId23">
            <a:duotone>
              <a:schemeClr val="bg2">
                <a:shade val="45000"/>
                <a:satMod val="135000"/>
              </a:schemeClr>
              <a:prstClr val="white"/>
            </a:duotone>
            <a:extLst>
              <a:ext uri="{BEBA8EAE-BF5A-486C-A8C5-ECC9F3942E4B}">
                <a14:imgProps xmlns:a14="http://schemas.microsoft.com/office/drawing/2010/main">
                  <a14:imgLayer r:embed="rId24">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3625631" y="1251313"/>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Mic Icon of Glyph style - Available in SVG, PNG, EPS, AI &amp; Icon fonts">
            <a:extLst>
              <a:ext uri="{FF2B5EF4-FFF2-40B4-BE49-F238E27FC236}">
                <a16:creationId xmlns:a16="http://schemas.microsoft.com/office/drawing/2014/main" id="{E1EB45B7-8809-BA4B-BA1D-0FC05A456D99}"/>
              </a:ext>
            </a:extLst>
          </p:cNvPr>
          <p:cNvPicPr>
            <a:picLocks noChangeAspect="1" noChangeArrowheads="1"/>
          </p:cNvPicPr>
          <p:nvPr/>
        </p:nvPicPr>
        <p:blipFill>
          <a:blip r:embed="rId25">
            <a:alphaModFix/>
            <a:extLst>
              <a:ext uri="{BEBA8EAE-BF5A-486C-A8C5-ECC9F3942E4B}">
                <a14:imgProps xmlns:a14="http://schemas.microsoft.com/office/drawing/2010/main">
                  <a14:imgLayer r:embed="rId26">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12738" y="2119554"/>
            <a:ext cx="534935" cy="53493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Pencil Icon - Free Icons">
            <a:extLst>
              <a:ext uri="{FF2B5EF4-FFF2-40B4-BE49-F238E27FC236}">
                <a16:creationId xmlns:a16="http://schemas.microsoft.com/office/drawing/2014/main" id="{EB8B8ED8-8305-5F46-9260-00FD0916C045}"/>
              </a:ext>
            </a:extLst>
          </p:cNvPr>
          <p:cNvPicPr>
            <a:picLocks noChangeAspect="1" noChangeArrowheads="1"/>
          </p:cNvPicPr>
          <p:nvPr/>
        </p:nvPicPr>
        <p:blipFill>
          <a:blip r:embed="rId27">
            <a:alphaModFix/>
            <a:extLst>
              <a:ext uri="{BEBA8EAE-BF5A-486C-A8C5-ECC9F3942E4B}">
                <a14:imgProps xmlns:a14="http://schemas.microsoft.com/office/drawing/2010/main">
                  <a14:imgLayer r:embed="rId2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35508" y="3024287"/>
            <a:ext cx="486737" cy="48673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a:extLst>
              <a:ext uri="{FF2B5EF4-FFF2-40B4-BE49-F238E27FC236}">
                <a16:creationId xmlns:a16="http://schemas.microsoft.com/office/drawing/2014/main" id="{E15301F3-7A9D-264A-8E0D-BDC3482C97EE}"/>
              </a:ext>
            </a:extLst>
          </p:cNvPr>
          <p:cNvPicPr>
            <a:picLocks noChangeAspect="1" noChangeArrowheads="1"/>
          </p:cNvPicPr>
          <p:nvPr/>
        </p:nvPicPr>
        <p:blipFill>
          <a:blip r:embed="rId29">
            <a:alphaModFix/>
            <a:extLst>
              <a:ext uri="{BEBA8EAE-BF5A-486C-A8C5-ECC9F3942E4B}">
                <a14:imgProps xmlns:a14="http://schemas.microsoft.com/office/drawing/2010/main">
                  <a14:imgLayer r:embed="rId3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35508" y="3951576"/>
            <a:ext cx="486019" cy="48601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a:hlinkClick r:id="rId31" action="ppaction://hlinksldjump"/>
            <a:extLst>
              <a:ext uri="{FF2B5EF4-FFF2-40B4-BE49-F238E27FC236}">
                <a16:creationId xmlns:a16="http://schemas.microsoft.com/office/drawing/2014/main" id="{4DA0B2E9-7C5D-D747-BD6E-E91773DE3BB1}"/>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1" name="Picture 2" descr="switch button 1 icons">
            <a:extLst>
              <a:ext uri="{FF2B5EF4-FFF2-40B4-BE49-F238E27FC236}">
                <a16:creationId xmlns:a16="http://schemas.microsoft.com/office/drawing/2014/main" id="{89B80D61-181D-6F4F-9C42-C753363E9A96}"/>
              </a:ext>
            </a:extLst>
          </p:cNvPr>
          <p:cNvPicPr>
            <a:picLocks noChangeAspect="1" noChangeArrowheads="1"/>
          </p:cNvPicPr>
          <p:nvPr/>
        </p:nvPicPr>
        <p:blipFill>
          <a:blip r:embed="rId32">
            <a:extLst>
              <a:ext uri="{BEBA8EAE-BF5A-486C-A8C5-ECC9F3942E4B}">
                <a14:imgProps xmlns:a14="http://schemas.microsoft.com/office/drawing/2010/main">
                  <a14:imgLayer r:embed="rId33">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7471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4">
                                            <p:txEl>
                                              <p:pRg st="2" end="2"/>
                                            </p:txEl>
                                          </p:spTgt>
                                        </p:tgtEl>
                                        <p:attrNameLst>
                                          <p:attrName>style.visibility</p:attrName>
                                        </p:attrNameLst>
                                      </p:cBhvr>
                                      <p:to>
                                        <p:strVal val="visible"/>
                                      </p:to>
                                    </p:set>
                                    <p:animEffect transition="in" filter="fade">
                                      <p:cBhvr>
                                        <p:cTn id="7" dur="1000"/>
                                        <p:tgtEl>
                                          <p:spTgt spid="54">
                                            <p:txEl>
                                              <p:pRg st="2" end="2"/>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54">
                                            <p:txEl>
                                              <p:pRg st="4" end="4"/>
                                            </p:txEl>
                                          </p:spTgt>
                                        </p:tgtEl>
                                        <p:attrNameLst>
                                          <p:attrName>style.visibility</p:attrName>
                                        </p:attrNameLst>
                                      </p:cBhvr>
                                      <p:to>
                                        <p:strVal val="visible"/>
                                      </p:to>
                                    </p:set>
                                    <p:animEffect transition="in" filter="fade">
                                      <p:cBhvr>
                                        <p:cTn id="11" dur="1000"/>
                                        <p:tgtEl>
                                          <p:spTgt spid="54">
                                            <p:txEl>
                                              <p:pRg st="4" end="4"/>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54">
                                            <p:txEl>
                                              <p:pRg st="6" end="6"/>
                                            </p:txEl>
                                          </p:spTgt>
                                        </p:tgtEl>
                                        <p:attrNameLst>
                                          <p:attrName>style.visibility</p:attrName>
                                        </p:attrNameLst>
                                      </p:cBhvr>
                                      <p:to>
                                        <p:strVal val="visible"/>
                                      </p:to>
                                    </p:set>
                                    <p:animEffect transition="in" filter="fade">
                                      <p:cBhvr>
                                        <p:cTn id="15" dur="1000"/>
                                        <p:tgtEl>
                                          <p:spTgt spid="54">
                                            <p:txEl>
                                              <p:pRg st="6" end="6"/>
                                            </p:txEl>
                                          </p:spTgt>
                                        </p:tgtEl>
                                      </p:cBhvr>
                                    </p:animEffect>
                                  </p:childTnLst>
                                </p:cTn>
                              </p:par>
                            </p:childTnLst>
                          </p:cTn>
                        </p:par>
                        <p:par>
                          <p:cTn id="16" fill="hold">
                            <p:stCondLst>
                              <p:cond delay="4500"/>
                            </p:stCondLst>
                            <p:childTnLst>
                              <p:par>
                                <p:cTn id="17" presetID="10" presetClass="entr" presetSubtype="0" fill="hold" nodeType="afterEffect">
                                  <p:stCondLst>
                                    <p:cond delay="500"/>
                                  </p:stCondLst>
                                  <p:childTnLst>
                                    <p:set>
                                      <p:cBhvr>
                                        <p:cTn id="18" dur="1" fill="hold">
                                          <p:stCondLst>
                                            <p:cond delay="0"/>
                                          </p:stCondLst>
                                        </p:cTn>
                                        <p:tgtEl>
                                          <p:spTgt spid="54">
                                            <p:txEl>
                                              <p:pRg st="8" end="8"/>
                                            </p:txEl>
                                          </p:spTgt>
                                        </p:tgtEl>
                                        <p:attrNameLst>
                                          <p:attrName>style.visibility</p:attrName>
                                        </p:attrNameLst>
                                      </p:cBhvr>
                                      <p:to>
                                        <p:strVal val="visible"/>
                                      </p:to>
                                    </p:set>
                                    <p:animEffect transition="in" filter="fade">
                                      <p:cBhvr>
                                        <p:cTn id="19" dur="1000"/>
                                        <p:tgtEl>
                                          <p:spTgt spid="54">
                                            <p:txEl>
                                              <p:pRg st="8" end="8"/>
                                            </p:txEl>
                                          </p:spTgt>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par>
                          <p:cTn id="23" fill="hold">
                            <p:stCondLst>
                              <p:cond delay="6000"/>
                            </p:stCondLst>
                            <p:childTnLst>
                              <p:par>
                                <p:cTn id="24" presetID="10" presetClass="entr" presetSubtype="0" fill="hold" nodeType="afterEffect">
                                  <p:stCondLst>
                                    <p:cond delay="50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1000"/>
                                        <p:tgtEl>
                                          <p:spTgt spid="56"/>
                                        </p:tgtEl>
                                      </p:cBhvr>
                                    </p:animEffect>
                                  </p:childTnLst>
                                </p:cTn>
                              </p:par>
                              <p:par>
                                <p:cTn id="27" presetID="10" presetClass="entr" presetSubtype="0" fill="hold" nodeType="withEffect">
                                  <p:stCondLst>
                                    <p:cond delay="50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8"/>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9"/>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10"/>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11">
            <a:biLevel thresh="25000"/>
            <a:extLst>
              <a:ext uri="{BEBA8EAE-BF5A-486C-A8C5-ECC9F3942E4B}">
                <a14:imgProps xmlns:a14="http://schemas.microsoft.com/office/drawing/2010/main">
                  <a14:imgLayer r:embed="rId12">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13">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4">
            <a:alphaModFix amt="50000"/>
            <a:extLst>
              <a:ext uri="{BEBA8EAE-BF5A-486C-A8C5-ECC9F3942E4B}">
                <a14:imgProps xmlns:a14="http://schemas.microsoft.com/office/drawing/2010/main">
                  <a14:imgLayer r:embed="rId15">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6">
            <a:alphaModFix/>
            <a:extLst>
              <a:ext uri="{BEBA8EAE-BF5A-486C-A8C5-ECC9F3942E4B}">
                <a14:imgProps xmlns:a14="http://schemas.microsoft.com/office/drawing/2010/main">
                  <a14:imgLayer r:embed="rId17">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8">
            <a:lum bright="70000" contrast="-70000"/>
            <a:alphaModFix amt="50000"/>
            <a:extLst>
              <a:ext uri="{BEBA8EAE-BF5A-486C-A8C5-ECC9F3942E4B}">
                <a14:imgProps xmlns:a14="http://schemas.microsoft.com/office/drawing/2010/main">
                  <a14:imgLayer r:embed="rId19">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1077218"/>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2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36" name="Rounded Rectangle 35">
            <a:extLst>
              <a:ext uri="{FF2B5EF4-FFF2-40B4-BE49-F238E27FC236}">
                <a16:creationId xmlns:a16="http://schemas.microsoft.com/office/drawing/2014/main" id="{4B446454-8B1A-C849-AC75-49DBC348E4AF}"/>
              </a:ext>
            </a:extLst>
          </p:cNvPr>
          <p:cNvSpPr/>
          <p:nvPr/>
        </p:nvSpPr>
        <p:spPr>
          <a:xfrm>
            <a:off x="1044135" y="5416026"/>
            <a:ext cx="2871238" cy="376743"/>
          </a:xfrm>
          <a:prstGeom prst="roundRect">
            <a:avLst>
              <a:gd name="adj" fmla="val 3225"/>
            </a:avLst>
          </a:prstGeom>
          <a:solidFill>
            <a:schemeClr val="accent1">
              <a:lumMod val="40000"/>
              <a:lumOff val="60000"/>
            </a:schemeClr>
          </a:solidFill>
          <a:ln>
            <a:solidFill>
              <a:srgbClr val="EBEBEB"/>
            </a:solidFill>
          </a:ln>
          <a:effectLst>
            <a:outerShdw blurRad="342900" dist="50800" dir="5400000" sx="101000" sy="101000" algn="ctr" rotWithShape="0">
              <a:srgbClr val="0ED7B2">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Let’s read it together!</a:t>
            </a:r>
          </a:p>
        </p:txBody>
      </p:sp>
      <p:pic>
        <p:nvPicPr>
          <p:cNvPr id="8" name="Audio Recording 6 Apr 2021 at 4:13:36 PM" descr="Audio Recording 6 Apr 2021 at 4:13:36 PM">
            <a:hlinkClick r:id="" action="ppaction://media"/>
            <a:extLst>
              <a:ext uri="{FF2B5EF4-FFF2-40B4-BE49-F238E27FC236}">
                <a16:creationId xmlns:a16="http://schemas.microsoft.com/office/drawing/2014/main" id="{0FF432D0-2C9A-7044-B5C2-04D7E2E4A880}"/>
              </a:ext>
            </a:extLst>
          </p:cNvPr>
          <p:cNvPicPr>
            <a:picLocks noChangeAspect="1"/>
          </p:cNvPicPr>
          <p:nvPr>
            <a:audioFile r:link="rId1"/>
            <p:extLst>
              <p:ext uri="{DAA4B4D4-6D71-4841-9C94-3DE7FCFB9230}">
                <p14:media xmlns:p14="http://schemas.microsoft.com/office/powerpoint/2010/main" r:embed="rId2">
                  <p14:trim st="1779.9725" end="59759.3961"/>
                </p14:media>
              </p:ext>
            </p:extLst>
          </p:nvPr>
        </p:nvPicPr>
        <p:blipFill>
          <a:blip r:embed="rId21"/>
          <a:stretch>
            <a:fillRect/>
          </a:stretch>
        </p:blipFill>
        <p:spPr>
          <a:xfrm>
            <a:off x="2531890" y="7661206"/>
            <a:ext cx="812800" cy="812800"/>
          </a:xfrm>
          <a:prstGeom prst="rect">
            <a:avLst/>
          </a:prstGeom>
        </p:spPr>
      </p:pic>
      <p:sp>
        <p:nvSpPr>
          <p:cNvPr id="37" name="Rounded Rectangle 36">
            <a:extLst>
              <a:ext uri="{FF2B5EF4-FFF2-40B4-BE49-F238E27FC236}">
                <a16:creationId xmlns:a16="http://schemas.microsoft.com/office/drawing/2014/main" id="{EA53072E-2E44-E24F-B0CA-ACAACB6A7380}"/>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8" name="TextBox 37">
            <a:extLst>
              <a:ext uri="{FF2B5EF4-FFF2-40B4-BE49-F238E27FC236}">
                <a16:creationId xmlns:a16="http://schemas.microsoft.com/office/drawing/2014/main" id="{0EBF9F40-4E9A-5744-865F-D99B35241FD2}"/>
              </a:ext>
            </a:extLst>
          </p:cNvPr>
          <p:cNvSpPr txBox="1"/>
          <p:nvPr/>
        </p:nvSpPr>
        <p:spPr>
          <a:xfrm>
            <a:off x="3973808" y="1326876"/>
            <a:ext cx="1041321" cy="646331"/>
          </a:xfrm>
          <a:prstGeom prst="rect">
            <a:avLst/>
          </a:prstGeom>
          <a:noFill/>
        </p:spPr>
        <p:txBody>
          <a:bodyPr wrap="square" rtlCol="0">
            <a:spAutoFit/>
          </a:bodyPr>
          <a:lstStyle/>
          <a:p>
            <a:pPr algn="ctr"/>
            <a:r>
              <a:rPr lang="en-US" sz="1200" b="1" dirty="0">
                <a:solidFill>
                  <a:schemeClr val="bg1"/>
                </a:solidFill>
              </a:rPr>
              <a:t>How can I help you today?</a:t>
            </a:r>
          </a:p>
        </p:txBody>
      </p:sp>
      <p:sp>
        <p:nvSpPr>
          <p:cNvPr id="39" name="Cross 38">
            <a:hlinkClick r:id="rId22" action="ppaction://hlinksldjump"/>
            <a:extLst>
              <a:ext uri="{FF2B5EF4-FFF2-40B4-BE49-F238E27FC236}">
                <a16:creationId xmlns:a16="http://schemas.microsoft.com/office/drawing/2014/main" id="{429F3471-42CC-C240-89E1-086B5A6823F7}"/>
              </a:ext>
            </a:extLst>
          </p:cNvPr>
          <p:cNvSpPr/>
          <p:nvPr/>
        </p:nvSpPr>
        <p:spPr>
          <a:xfrm rot="2743405">
            <a:off x="4735282" y="1140255"/>
            <a:ext cx="137976" cy="135995"/>
          </a:xfrm>
          <a:prstGeom prst="plus">
            <a:avLst>
              <a:gd name="adj" fmla="val 450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2" descr="Mic Icon of Glyph style - Available in SVG, PNG, EPS, AI &amp; Icon fonts">
            <a:extLst>
              <a:ext uri="{FF2B5EF4-FFF2-40B4-BE49-F238E27FC236}">
                <a16:creationId xmlns:a16="http://schemas.microsoft.com/office/drawing/2014/main" id="{F482221A-8DED-DE41-82D4-64A37E882E4E}"/>
              </a:ext>
            </a:extLst>
          </p:cNvPr>
          <p:cNvPicPr>
            <a:picLocks noChangeAspect="1" noChangeArrowheads="1"/>
          </p:cNvPicPr>
          <p:nvPr/>
        </p:nvPicPr>
        <p:blipFill>
          <a:blip r:embed="rId23">
            <a:alphaModFix/>
            <a:extLst>
              <a:ext uri="{BEBA8EAE-BF5A-486C-A8C5-ECC9F3942E4B}">
                <a14:imgProps xmlns:a14="http://schemas.microsoft.com/office/drawing/2010/main">
                  <a14:imgLayer r:embed="rId24">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12738" y="2119554"/>
            <a:ext cx="534935" cy="53493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Pencil Icon - Free Icons">
            <a:extLst>
              <a:ext uri="{FF2B5EF4-FFF2-40B4-BE49-F238E27FC236}">
                <a16:creationId xmlns:a16="http://schemas.microsoft.com/office/drawing/2014/main" id="{CE5AB3CD-3934-0E4C-BA9D-0091C8F4E10D}"/>
              </a:ext>
            </a:extLst>
          </p:cNvPr>
          <p:cNvPicPr>
            <a:picLocks noChangeAspect="1" noChangeArrowheads="1"/>
          </p:cNvPicPr>
          <p:nvPr/>
        </p:nvPicPr>
        <p:blipFill>
          <a:blip r:embed="rId25">
            <a:alphaModFix/>
            <a:extLst>
              <a:ext uri="{BEBA8EAE-BF5A-486C-A8C5-ECC9F3942E4B}">
                <a14:imgProps xmlns:a14="http://schemas.microsoft.com/office/drawing/2010/main">
                  <a14:imgLayer r:embed="rId26">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35508" y="3024287"/>
            <a:ext cx="486737" cy="48673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a:extLst>
              <a:ext uri="{FF2B5EF4-FFF2-40B4-BE49-F238E27FC236}">
                <a16:creationId xmlns:a16="http://schemas.microsoft.com/office/drawing/2014/main" id="{1E9263D6-B916-114D-BAA7-646926D8D124}"/>
              </a:ext>
            </a:extLst>
          </p:cNvPr>
          <p:cNvPicPr>
            <a:picLocks noChangeAspect="1" noChangeArrowheads="1"/>
          </p:cNvPicPr>
          <p:nvPr/>
        </p:nvPicPr>
        <p:blipFill>
          <a:blip r:embed="rId27">
            <a:alphaModFix/>
            <a:extLst>
              <a:ext uri="{BEBA8EAE-BF5A-486C-A8C5-ECC9F3942E4B}">
                <a14:imgProps xmlns:a14="http://schemas.microsoft.com/office/drawing/2010/main">
                  <a14:imgLayer r:embed="rId2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35508" y="3951576"/>
            <a:ext cx="486019" cy="486019"/>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13336C5B-A6A7-754E-9CF3-16F18D4420C9}"/>
              </a:ext>
            </a:extLst>
          </p:cNvPr>
          <p:cNvSpPr txBox="1"/>
          <p:nvPr/>
        </p:nvSpPr>
        <p:spPr>
          <a:xfrm>
            <a:off x="4066144" y="2600904"/>
            <a:ext cx="836005" cy="276999"/>
          </a:xfrm>
          <a:prstGeom prst="rect">
            <a:avLst/>
          </a:prstGeom>
          <a:noFill/>
        </p:spPr>
        <p:txBody>
          <a:bodyPr wrap="square" rtlCol="0">
            <a:spAutoFit/>
          </a:bodyPr>
          <a:lstStyle/>
          <a:p>
            <a:pPr algn="ctr"/>
            <a:r>
              <a:rPr lang="en-US" sz="1200" dirty="0">
                <a:solidFill>
                  <a:schemeClr val="bg1"/>
                </a:solidFill>
              </a:rPr>
              <a:t>Voice Tool</a:t>
            </a:r>
          </a:p>
        </p:txBody>
      </p:sp>
      <p:sp>
        <p:nvSpPr>
          <p:cNvPr id="45" name="TextBox 44">
            <a:extLst>
              <a:ext uri="{FF2B5EF4-FFF2-40B4-BE49-F238E27FC236}">
                <a16:creationId xmlns:a16="http://schemas.microsoft.com/office/drawing/2014/main" id="{D0F2BDF5-4DE7-B14B-8F67-9CA40025B5E6}"/>
              </a:ext>
            </a:extLst>
          </p:cNvPr>
          <p:cNvSpPr txBox="1"/>
          <p:nvPr/>
        </p:nvSpPr>
        <p:spPr>
          <a:xfrm>
            <a:off x="4048665" y="3445937"/>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46" name="TextBox 45">
            <a:extLst>
              <a:ext uri="{FF2B5EF4-FFF2-40B4-BE49-F238E27FC236}">
                <a16:creationId xmlns:a16="http://schemas.microsoft.com/office/drawing/2014/main" id="{D27524EC-8D15-384B-A874-B0ABF7332C74}"/>
              </a:ext>
            </a:extLst>
          </p:cNvPr>
          <p:cNvSpPr txBox="1"/>
          <p:nvPr/>
        </p:nvSpPr>
        <p:spPr>
          <a:xfrm>
            <a:off x="4024758" y="4406627"/>
            <a:ext cx="933656" cy="276999"/>
          </a:xfrm>
          <a:prstGeom prst="rect">
            <a:avLst/>
          </a:prstGeom>
          <a:noFill/>
        </p:spPr>
        <p:txBody>
          <a:bodyPr wrap="square" rtlCol="0">
            <a:spAutoFit/>
          </a:bodyPr>
          <a:lstStyle/>
          <a:p>
            <a:pPr algn="ctr"/>
            <a:r>
              <a:rPr lang="en-US" sz="1200" dirty="0">
                <a:solidFill>
                  <a:schemeClr val="bg1">
                    <a:lumMod val="50000"/>
                  </a:schemeClr>
                </a:solidFill>
              </a:rPr>
              <a:t>Audio Tool</a:t>
            </a:r>
          </a:p>
        </p:txBody>
      </p:sp>
      <p:pic>
        <p:nvPicPr>
          <p:cNvPr id="19" name="Audio Recording 6 Apr 2021 at 4:19:28 PM" descr="Audio Recording 6 Apr 2021 at 4:19:28 PM">
            <a:hlinkClick r:id="" action="ppaction://media"/>
            <a:extLst>
              <a:ext uri="{FF2B5EF4-FFF2-40B4-BE49-F238E27FC236}">
                <a16:creationId xmlns:a16="http://schemas.microsoft.com/office/drawing/2014/main" id="{297CFBA9-0759-4C4C-BEB7-A87B102A6DE4}"/>
              </a:ext>
            </a:extLst>
          </p:cNvPr>
          <p:cNvPicPr>
            <a:picLocks noChangeAspect="1"/>
          </p:cNvPicPr>
          <p:nvPr>
            <a:audioFile r:link="rId4"/>
            <p:extLst>
              <p:ext uri="{DAA4B4D4-6D71-4841-9C94-3DE7FCFB9230}">
                <p14:media xmlns:p14="http://schemas.microsoft.com/office/powerpoint/2010/main" r:embed="rId3"/>
              </p:ext>
            </p:extLst>
          </p:nvPr>
        </p:nvPicPr>
        <p:blipFill>
          <a:blip r:embed="rId21"/>
          <a:stretch>
            <a:fillRect/>
          </a:stretch>
        </p:blipFill>
        <p:spPr>
          <a:xfrm>
            <a:off x="4248184" y="7574449"/>
            <a:ext cx="812800" cy="812800"/>
          </a:xfrm>
          <a:prstGeom prst="rect">
            <a:avLst/>
          </a:prstGeom>
        </p:spPr>
      </p:pic>
      <p:sp>
        <p:nvSpPr>
          <p:cNvPr id="54" name="Rounded Rectangle 53">
            <a:extLst>
              <a:ext uri="{FF2B5EF4-FFF2-40B4-BE49-F238E27FC236}">
                <a16:creationId xmlns:a16="http://schemas.microsoft.com/office/drawing/2014/main" id="{21208117-2B00-114C-880F-98E0641955B0}"/>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55" name="Triangle 54">
            <a:extLst>
              <a:ext uri="{FF2B5EF4-FFF2-40B4-BE49-F238E27FC236}">
                <a16:creationId xmlns:a16="http://schemas.microsoft.com/office/drawing/2014/main" id="{65D72361-0E73-A940-8DEB-8301A1D243DB}"/>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8" descr="Icon Education #115075 - Free Icons Library">
            <a:extLst>
              <a:ext uri="{FF2B5EF4-FFF2-40B4-BE49-F238E27FC236}">
                <a16:creationId xmlns:a16="http://schemas.microsoft.com/office/drawing/2014/main" id="{08A14D2A-5097-754F-AEDC-20E00A58625D}"/>
              </a:ext>
            </a:extLst>
          </p:cNvPr>
          <p:cNvPicPr>
            <a:picLocks noChangeAspect="1" noChangeArrowheads="1"/>
          </p:cNvPicPr>
          <p:nvPr/>
        </p:nvPicPr>
        <p:blipFill>
          <a:blip r:embed="rId29">
            <a:alphaModFix/>
            <a:extLst>
              <a:ext uri="{BEBA8EAE-BF5A-486C-A8C5-ECC9F3942E4B}">
                <a14:imgProps xmlns:a14="http://schemas.microsoft.com/office/drawing/2010/main">
                  <a14:imgLayer r:embed="rId3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48184" y="5008668"/>
            <a:ext cx="486019" cy="342178"/>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EA424BE8-4FDE-B64E-8576-8CF1D77DF321}"/>
              </a:ext>
            </a:extLst>
          </p:cNvPr>
          <p:cNvSpPr txBox="1"/>
          <p:nvPr/>
        </p:nvSpPr>
        <p:spPr>
          <a:xfrm>
            <a:off x="4066225" y="5339255"/>
            <a:ext cx="836005" cy="276999"/>
          </a:xfrm>
          <a:prstGeom prst="rect">
            <a:avLst/>
          </a:prstGeom>
          <a:noFill/>
        </p:spPr>
        <p:txBody>
          <a:bodyPr wrap="square" rtlCol="0">
            <a:spAutoFit/>
          </a:bodyPr>
          <a:lstStyle/>
          <a:p>
            <a:pPr algn="ctr"/>
            <a:r>
              <a:rPr lang="en-US" sz="1200" dirty="0">
                <a:solidFill>
                  <a:schemeClr val="bg1"/>
                </a:solidFill>
              </a:rPr>
              <a:t>EduTool</a:t>
            </a:r>
          </a:p>
        </p:txBody>
      </p:sp>
      <p:sp>
        <p:nvSpPr>
          <p:cNvPr id="72" name="TextBox 71">
            <a:extLst>
              <a:ext uri="{FF2B5EF4-FFF2-40B4-BE49-F238E27FC236}">
                <a16:creationId xmlns:a16="http://schemas.microsoft.com/office/drawing/2014/main" id="{B319FCD4-EF72-C548-83E3-D4B6F7489AD6}"/>
              </a:ext>
            </a:extLst>
          </p:cNvPr>
          <p:cNvSpPr txBox="1"/>
          <p:nvPr/>
        </p:nvSpPr>
        <p:spPr>
          <a:xfrm>
            <a:off x="5647765" y="708911"/>
            <a:ext cx="6042211" cy="4247317"/>
          </a:xfrm>
          <a:prstGeom prst="rect">
            <a:avLst/>
          </a:prstGeom>
          <a:noFill/>
        </p:spPr>
        <p:txBody>
          <a:bodyPr wrap="square" rtlCol="0">
            <a:spAutoFit/>
          </a:bodyPr>
          <a:lstStyle/>
          <a:p>
            <a:r>
              <a:rPr lang="en-US" sz="3600" b="1" dirty="0"/>
              <a:t>Readle Guide – Tool bar</a:t>
            </a:r>
          </a:p>
          <a:p>
            <a:endParaRPr lang="en-US" dirty="0"/>
          </a:p>
          <a:p>
            <a:r>
              <a:rPr lang="en-US" dirty="0"/>
              <a:t>The Audio Tool is meant for the visually disabled as it will read any relevant/important text on the screen.</a:t>
            </a:r>
          </a:p>
          <a:p>
            <a:endParaRPr lang="en-US" dirty="0"/>
          </a:p>
          <a:p>
            <a:r>
              <a:rPr lang="en-US" dirty="0"/>
              <a:t>To toggle the activation/deactivation of the audio tool, press the audio tool again. Continue to watch to see demonstration of toggling!</a:t>
            </a:r>
          </a:p>
          <a:p>
            <a:endParaRPr lang="en-US" dirty="0"/>
          </a:p>
          <a:p>
            <a:r>
              <a:rPr lang="en-US" dirty="0"/>
              <a:t>Press                           to end the demonstration</a:t>
            </a:r>
          </a:p>
          <a:p>
            <a:endParaRPr lang="en-US" dirty="0"/>
          </a:p>
          <a:p>
            <a:endParaRPr lang="en-US" dirty="0"/>
          </a:p>
          <a:p>
            <a:endParaRPr lang="en-US" dirty="0"/>
          </a:p>
          <a:p>
            <a:endParaRPr lang="en-US" dirty="0"/>
          </a:p>
        </p:txBody>
      </p:sp>
      <p:sp>
        <p:nvSpPr>
          <p:cNvPr id="74" name="Rounded Rectangle 73">
            <a:hlinkClick r:id="rId31" action="ppaction://hlinksldjump"/>
            <a:extLst>
              <a:ext uri="{FF2B5EF4-FFF2-40B4-BE49-F238E27FC236}">
                <a16:creationId xmlns:a16="http://schemas.microsoft.com/office/drawing/2014/main" id="{5E9C2EE2-8E68-384E-A16A-95E05A4ABED1}"/>
              </a:ext>
            </a:extLst>
          </p:cNvPr>
          <p:cNvSpPr/>
          <p:nvPr/>
        </p:nvSpPr>
        <p:spPr>
          <a:xfrm>
            <a:off x="6339942" y="3290549"/>
            <a:ext cx="1176872" cy="470162"/>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Continue</a:t>
            </a:r>
          </a:p>
        </p:txBody>
      </p:sp>
      <p:pic>
        <p:nvPicPr>
          <p:cNvPr id="75" name="Picture 6">
            <a:extLst>
              <a:ext uri="{FF2B5EF4-FFF2-40B4-BE49-F238E27FC236}">
                <a16:creationId xmlns:a16="http://schemas.microsoft.com/office/drawing/2014/main" id="{98ED66F0-1E95-8948-9297-20CEC3E9847C}"/>
              </a:ext>
            </a:extLst>
          </p:cNvPr>
          <p:cNvPicPr>
            <a:picLocks noChangeAspect="1" noChangeArrowheads="1"/>
          </p:cNvPicPr>
          <p:nvPr/>
        </p:nvPicPr>
        <p:blipFill>
          <a:blip r:embed="rId3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81655" y="3640452"/>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hlinkClick r:id="rId33" action="ppaction://hlinksldjump"/>
            <a:extLst>
              <a:ext uri="{FF2B5EF4-FFF2-40B4-BE49-F238E27FC236}">
                <a16:creationId xmlns:a16="http://schemas.microsoft.com/office/drawing/2014/main" id="{B5748DD4-987F-014C-B04C-7B4B7D73ED10}"/>
              </a:ext>
            </a:extLst>
          </p:cNvPr>
          <p:cNvPicPr>
            <a:picLocks noChangeAspect="1"/>
          </p:cNvPicPr>
          <p:nvPr/>
        </p:nvPicPr>
        <p:blipFill>
          <a:blip r:embed="rId8"/>
          <a:stretch>
            <a:fillRect/>
          </a:stretch>
        </p:blipFill>
        <p:spPr>
          <a:xfrm>
            <a:off x="1058060" y="298381"/>
            <a:ext cx="331092" cy="122359"/>
          </a:xfrm>
          <a:prstGeom prst="rect">
            <a:avLst/>
          </a:prstGeom>
        </p:spPr>
      </p:pic>
      <p:pic>
        <p:nvPicPr>
          <p:cNvPr id="47" name="Picture 2" descr="switch button 1 icons">
            <a:extLst>
              <a:ext uri="{FF2B5EF4-FFF2-40B4-BE49-F238E27FC236}">
                <a16:creationId xmlns:a16="http://schemas.microsoft.com/office/drawing/2014/main" id="{8CF4ADD4-25BF-144D-826D-81971F8CF7DA}"/>
              </a:ext>
            </a:extLst>
          </p:cNvPr>
          <p:cNvPicPr>
            <a:picLocks noChangeAspect="1" noChangeArrowheads="1"/>
          </p:cNvPicPr>
          <p:nvPr/>
        </p:nvPicPr>
        <p:blipFill>
          <a:blip r:embed="rId34">
            <a:extLst>
              <a:ext uri="{BEBA8EAE-BF5A-486C-A8C5-ECC9F3942E4B}">
                <a14:imgProps xmlns:a14="http://schemas.microsoft.com/office/drawing/2010/main">
                  <a14:imgLayer r:embed="rId3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a:extLst>
              <a:ext uri="{FF2B5EF4-FFF2-40B4-BE49-F238E27FC236}">
                <a16:creationId xmlns:a16="http://schemas.microsoft.com/office/drawing/2014/main" id="{171231AC-4846-694B-9614-100173174426}"/>
              </a:ext>
            </a:extLst>
          </p:cNvPr>
          <p:cNvPicPr>
            <a:picLocks noChangeAspect="1" noChangeArrowheads="1"/>
          </p:cNvPicPr>
          <p:nvPr/>
        </p:nvPicPr>
        <p:blipFill>
          <a:blip r:embed="rId3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9178693">
            <a:off x="4749859" y="4222027"/>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49" name="Audio Recording 6 Apr 2021 at 4:13:36 PM" descr="Audio Recording 6 Apr 2021 at 4:13:36 PM">
            <a:hlinkClick r:id="" action="ppaction://media"/>
            <a:extLst>
              <a:ext uri="{FF2B5EF4-FFF2-40B4-BE49-F238E27FC236}">
                <a16:creationId xmlns:a16="http://schemas.microsoft.com/office/drawing/2014/main" id="{E9C7F2ED-7BF8-824D-B414-39E062E32872}"/>
              </a:ext>
            </a:extLst>
          </p:cNvPr>
          <p:cNvPicPr>
            <a:picLocks noChangeAspect="1"/>
          </p:cNvPicPr>
          <p:nvPr>
            <a:audioFile r:link="rId1"/>
            <p:extLst>
              <p:ext uri="{DAA4B4D4-6D71-4841-9C94-3DE7FCFB9230}">
                <p14:media xmlns:p14="http://schemas.microsoft.com/office/powerpoint/2010/main" r:embed="rId2">
                  <p14:trim st="17539.7082"/>
                </p14:media>
              </p:ext>
            </p:extLst>
          </p:nvPr>
        </p:nvPicPr>
        <p:blipFill>
          <a:blip r:embed="rId21"/>
          <a:stretch>
            <a:fillRect/>
          </a:stretch>
        </p:blipFill>
        <p:spPr>
          <a:xfrm>
            <a:off x="704708" y="7661206"/>
            <a:ext cx="812800" cy="812800"/>
          </a:xfrm>
          <a:prstGeom prst="rect">
            <a:avLst/>
          </a:prstGeom>
        </p:spPr>
      </p:pic>
      <p:sp>
        <p:nvSpPr>
          <p:cNvPr id="5" name="Rectangle 4">
            <a:extLst>
              <a:ext uri="{FF2B5EF4-FFF2-40B4-BE49-F238E27FC236}">
                <a16:creationId xmlns:a16="http://schemas.microsoft.com/office/drawing/2014/main" id="{D7FABA01-4626-9547-8E25-2A5867682FAB}"/>
              </a:ext>
            </a:extLst>
          </p:cNvPr>
          <p:cNvSpPr/>
          <p:nvPr/>
        </p:nvSpPr>
        <p:spPr>
          <a:xfrm>
            <a:off x="1067626" y="2236219"/>
            <a:ext cx="2826564" cy="3170099"/>
          </a:xfrm>
          <a:prstGeom prst="rect">
            <a:avLst/>
          </a:prstGeom>
        </p:spPr>
        <p:txBody>
          <a:bodyPr wrap="square">
            <a:spAutoFit/>
          </a:bodyPr>
          <a:lstStyle/>
          <a:p>
            <a:pPr algn="just"/>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grpSp>
        <p:nvGrpSpPr>
          <p:cNvPr id="6" name="Group 5">
            <a:extLst>
              <a:ext uri="{FF2B5EF4-FFF2-40B4-BE49-F238E27FC236}">
                <a16:creationId xmlns:a16="http://schemas.microsoft.com/office/drawing/2014/main" id="{8AE082E7-EC95-614E-81C5-3CF96CF39310}"/>
              </a:ext>
            </a:extLst>
          </p:cNvPr>
          <p:cNvGrpSpPr/>
          <p:nvPr/>
        </p:nvGrpSpPr>
        <p:grpSpPr>
          <a:xfrm>
            <a:off x="4024366" y="3948374"/>
            <a:ext cx="933656" cy="732050"/>
            <a:chOff x="4024366" y="3948374"/>
            <a:chExt cx="933656" cy="732050"/>
          </a:xfrm>
        </p:grpSpPr>
        <p:pic>
          <p:nvPicPr>
            <p:cNvPr id="50" name="Picture 6">
              <a:extLst>
                <a:ext uri="{FF2B5EF4-FFF2-40B4-BE49-F238E27FC236}">
                  <a16:creationId xmlns:a16="http://schemas.microsoft.com/office/drawing/2014/main" id="{DCDD4798-CC9F-7F40-B2EB-C0C5C54A4FBE}"/>
                </a:ext>
              </a:extLst>
            </p:cNvPr>
            <p:cNvPicPr>
              <a:picLocks noChangeAspect="1" noChangeArrowheads="1"/>
            </p:cNvPicPr>
            <p:nvPr/>
          </p:nvPicPr>
          <p:blipFill>
            <a:blip r:embed="rId27">
              <a:alphaModFix/>
              <a:biLevel thresh="25000"/>
              <a:extLst>
                <a:ext uri="{BEBA8EAE-BF5A-486C-A8C5-ECC9F3942E4B}">
                  <a14:imgProps xmlns:a14="http://schemas.microsoft.com/office/drawing/2010/main">
                    <a14:imgLayer r:embed="rId28">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35116" y="3948374"/>
              <a:ext cx="486019" cy="486019"/>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55792C4A-1296-494F-A1B1-B95F06B0FB21}"/>
                </a:ext>
              </a:extLst>
            </p:cNvPr>
            <p:cNvSpPr txBox="1"/>
            <p:nvPr/>
          </p:nvSpPr>
          <p:spPr>
            <a:xfrm>
              <a:off x="4024366" y="4403425"/>
              <a:ext cx="933656" cy="276999"/>
            </a:xfrm>
            <a:prstGeom prst="rect">
              <a:avLst/>
            </a:prstGeom>
            <a:noFill/>
          </p:spPr>
          <p:txBody>
            <a:bodyPr wrap="square" rtlCol="0">
              <a:spAutoFit/>
            </a:bodyPr>
            <a:lstStyle/>
            <a:p>
              <a:pPr algn="ctr"/>
              <a:r>
                <a:rPr lang="en-US" sz="1200" dirty="0">
                  <a:solidFill>
                    <a:schemeClr val="bg1"/>
                  </a:solidFill>
                </a:rPr>
                <a:t>Audio Tool</a:t>
              </a:r>
            </a:p>
          </p:txBody>
        </p:sp>
      </p:grpSp>
    </p:spTree>
    <p:extLst>
      <p:ext uri="{BB962C8B-B14F-4D97-AF65-F5344CB8AC3E}">
        <p14:creationId xmlns:p14="http://schemas.microsoft.com/office/powerpoint/2010/main" val="413012243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6" fill="hold"/>
                                        <p:tgtEl>
                                          <p:spTgt spid="19"/>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0"/>
                                        <p:tgtEl>
                                          <p:spTgt spid="36"/>
                                        </p:tgtEl>
                                      </p:cBhvr>
                                    </p:animEffect>
                                  </p:childTnLst>
                                </p:cTn>
                              </p:par>
                            </p:childTnLst>
                          </p:cTn>
                        </p:par>
                        <p:par>
                          <p:cTn id="10" fill="hold">
                            <p:stCondLst>
                              <p:cond delay="3136"/>
                            </p:stCondLst>
                            <p:childTnLst>
                              <p:par>
                                <p:cTn id="11" presetID="10" presetClass="exit" presetSubtype="0" fill="hold" grpId="1" nodeType="afterEffect">
                                  <p:stCondLst>
                                    <p:cond delay="0"/>
                                  </p:stCondLst>
                                  <p:childTnLst>
                                    <p:animEffect transition="out" filter="fade">
                                      <p:cBhvr>
                                        <p:cTn id="12" dur="2000"/>
                                        <p:tgtEl>
                                          <p:spTgt spid="36"/>
                                        </p:tgtEl>
                                      </p:cBhvr>
                                    </p:animEffect>
                                    <p:set>
                                      <p:cBhvr>
                                        <p:cTn id="13" dur="1" fill="hold">
                                          <p:stCondLst>
                                            <p:cond delay="1999"/>
                                          </p:stCondLst>
                                        </p:cTn>
                                        <p:tgtEl>
                                          <p:spTgt spid="36"/>
                                        </p:tgtEl>
                                        <p:attrNameLst>
                                          <p:attrName>style.visibility</p:attrName>
                                        </p:attrNameLst>
                                      </p:cBhvr>
                                      <p:to>
                                        <p:strVal val="hidden"/>
                                      </p:to>
                                    </p:set>
                                  </p:childTnLst>
                                </p:cTn>
                              </p:par>
                              <p:par>
                                <p:cTn id="14" presetID="3" presetClass="emph" presetSubtype="2" fill="hold" grpId="0" nodeType="withEffect">
                                  <p:stCondLst>
                                    <p:cond delay="0"/>
                                  </p:stCondLst>
                                  <p:iterate type="lt">
                                    <p:tmPct val="10000"/>
                                  </p:iterate>
                                  <p:childTnLst>
                                    <p:animClr clrSpc="rgb" dir="cw">
                                      <p:cBhvr override="childStyle">
                                        <p:cTn id="15" dur="900" fill="hold"/>
                                        <p:tgtEl>
                                          <p:spTgt spid="16"/>
                                        </p:tgtEl>
                                        <p:attrNameLst>
                                          <p:attrName>style.color</p:attrName>
                                        </p:attrNameLst>
                                      </p:cBhvr>
                                      <p:to>
                                        <a:schemeClr val="accent2"/>
                                      </p:to>
                                    </p:animClr>
                                  </p:childTnLst>
                                </p:cTn>
                              </p:par>
                              <p:par>
                                <p:cTn id="16" presetID="1" presetClass="mediacall" presetSubtype="0" fill="hold" nodeType="withEffect">
                                  <p:stCondLst>
                                    <p:cond delay="0"/>
                                  </p:stCondLst>
                                  <p:childTnLst>
                                    <p:cmd type="call" cmd="playFrom(0.0)">
                                      <p:cBhvr>
                                        <p:cTn id="17" dur="16092" fill="hold"/>
                                        <p:tgtEl>
                                          <p:spTgt spid="8"/>
                                        </p:tgtEl>
                                      </p:cBhvr>
                                    </p:cmd>
                                  </p:childTnLst>
                                </p:cTn>
                              </p:par>
                              <p:par>
                                <p:cTn id="18" presetID="10" presetClass="entr" presetSubtype="0" fill="hold" nodeType="withEffect">
                                  <p:stCondLst>
                                    <p:cond delay="0"/>
                                  </p:stCondLst>
                                  <p:childTnLst>
                                    <p:set>
                                      <p:cBhvr>
                                        <p:cTn id="19" dur="1" fill="hold">
                                          <p:stCondLst>
                                            <p:cond delay="0"/>
                                          </p:stCondLst>
                                        </p:cTn>
                                        <p:tgtEl>
                                          <p:spTgt spid="72">
                                            <p:txEl>
                                              <p:pRg st="2" end="2"/>
                                            </p:txEl>
                                          </p:spTgt>
                                        </p:tgtEl>
                                        <p:attrNameLst>
                                          <p:attrName>style.visibility</p:attrName>
                                        </p:attrNameLst>
                                      </p:cBhvr>
                                      <p:to>
                                        <p:strVal val="visible"/>
                                      </p:to>
                                    </p:set>
                                    <p:animEffect transition="in" filter="fade">
                                      <p:cBhvr>
                                        <p:cTn id="20" dur="1000"/>
                                        <p:tgtEl>
                                          <p:spTgt spid="72">
                                            <p:txEl>
                                              <p:pRg st="2" end="2"/>
                                            </p:txEl>
                                          </p:spTgt>
                                        </p:tgtEl>
                                      </p:cBhvr>
                                    </p:animEffect>
                                  </p:childTnLst>
                                </p:cTn>
                              </p:par>
                              <p:par>
                                <p:cTn id="21" presetID="10" presetClass="entr" presetSubtype="0" fill="hold" nodeType="withEffect">
                                  <p:stCondLst>
                                    <p:cond delay="2000"/>
                                  </p:stCondLst>
                                  <p:childTnLst>
                                    <p:set>
                                      <p:cBhvr>
                                        <p:cTn id="22" dur="1" fill="hold">
                                          <p:stCondLst>
                                            <p:cond delay="0"/>
                                          </p:stCondLst>
                                        </p:cTn>
                                        <p:tgtEl>
                                          <p:spTgt spid="72">
                                            <p:txEl>
                                              <p:pRg st="4" end="4"/>
                                            </p:txEl>
                                          </p:spTgt>
                                        </p:tgtEl>
                                        <p:attrNameLst>
                                          <p:attrName>style.visibility</p:attrName>
                                        </p:attrNameLst>
                                      </p:cBhvr>
                                      <p:to>
                                        <p:strVal val="visible"/>
                                      </p:to>
                                    </p:set>
                                    <p:animEffect transition="in" filter="fade">
                                      <p:cBhvr>
                                        <p:cTn id="23" dur="1000"/>
                                        <p:tgtEl>
                                          <p:spTgt spid="72">
                                            <p:txEl>
                                              <p:pRg st="4" end="4"/>
                                            </p:txEl>
                                          </p:spTgt>
                                        </p:tgtEl>
                                      </p:cBhvr>
                                    </p:animEffect>
                                  </p:childTnLst>
                                </p:cTn>
                              </p:par>
                              <p:par>
                                <p:cTn id="24" presetID="10" presetClass="entr" presetSubtype="0" fill="hold" nodeType="withEffect">
                                  <p:stCondLst>
                                    <p:cond delay="1450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1000"/>
                                        <p:tgtEl>
                                          <p:spTgt spid="48"/>
                                        </p:tgtEl>
                                      </p:cBhvr>
                                    </p:animEffect>
                                  </p:childTnLst>
                                </p:cTn>
                              </p:par>
                              <p:par>
                                <p:cTn id="27" presetID="26" presetClass="emph" presetSubtype="0" fill="hold" nodeType="withEffect">
                                  <p:stCondLst>
                                    <p:cond delay="15500"/>
                                  </p:stCondLst>
                                  <p:childTnLst>
                                    <p:animEffect transition="out" filter="fade">
                                      <p:cBhvr>
                                        <p:cTn id="28" dur="500" tmFilter="0, 0; .2, .5; .8, .5; 1, 0"/>
                                        <p:tgtEl>
                                          <p:spTgt spid="48"/>
                                        </p:tgtEl>
                                      </p:cBhvr>
                                    </p:animEffect>
                                    <p:animScale>
                                      <p:cBhvr>
                                        <p:cTn id="29" dur="250" autoRev="1" fill="hold"/>
                                        <p:tgtEl>
                                          <p:spTgt spid="48"/>
                                        </p:tgtEl>
                                      </p:cBhvr>
                                      <p:by x="105000" y="105000"/>
                                    </p:animScale>
                                  </p:childTnLst>
                                </p:cTn>
                              </p:par>
                              <p:par>
                                <p:cTn id="30" presetID="26" presetClass="emph" presetSubtype="0" fill="hold" nodeType="withEffect">
                                  <p:stCondLst>
                                    <p:cond delay="15500"/>
                                  </p:stCondLst>
                                  <p:childTnLst>
                                    <p:animEffect transition="out" filter="fade">
                                      <p:cBhvr>
                                        <p:cTn id="31" dur="500" tmFilter="0, 0; .2, .5; .8, .5; 1, 0"/>
                                        <p:tgtEl>
                                          <p:spTgt spid="42"/>
                                        </p:tgtEl>
                                      </p:cBhvr>
                                    </p:animEffect>
                                    <p:animScale>
                                      <p:cBhvr>
                                        <p:cTn id="32" dur="250" autoRev="1" fill="hold"/>
                                        <p:tgtEl>
                                          <p:spTgt spid="42"/>
                                        </p:tgtEl>
                                      </p:cBhvr>
                                      <p:by x="105000" y="105000"/>
                                    </p:animScale>
                                  </p:childTnLst>
                                </p:cTn>
                              </p:par>
                            </p:childTnLst>
                          </p:cTn>
                        </p:par>
                        <p:par>
                          <p:cTn id="33" fill="hold">
                            <p:stCondLst>
                              <p:cond delay="19228"/>
                            </p:stCondLst>
                            <p:childTnLst>
                              <p:par>
                                <p:cTn id="34" presetID="10"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
                                        <p:tgtEl>
                                          <p:spTgt spid="6"/>
                                        </p:tgtEl>
                                      </p:cBhvr>
                                    </p:animEffect>
                                  </p:childTnLst>
                                </p:cTn>
                              </p:par>
                            </p:childTnLst>
                          </p:cTn>
                        </p:par>
                        <p:par>
                          <p:cTn id="37" fill="hold">
                            <p:stCondLst>
                              <p:cond delay="19238"/>
                            </p:stCondLst>
                            <p:childTnLst>
                              <p:par>
                                <p:cTn id="38" presetID="26" presetClass="emph" presetSubtype="0" fill="hold" nodeType="afterEffect">
                                  <p:stCondLst>
                                    <p:cond delay="3000"/>
                                  </p:stCondLst>
                                  <p:childTnLst>
                                    <p:animEffect transition="out" filter="fade">
                                      <p:cBhvr>
                                        <p:cTn id="39" dur="500" tmFilter="0, 0; .2, .5; .8, .5; 1, 0"/>
                                        <p:tgtEl>
                                          <p:spTgt spid="48"/>
                                        </p:tgtEl>
                                      </p:cBhvr>
                                    </p:animEffect>
                                    <p:animScale>
                                      <p:cBhvr>
                                        <p:cTn id="40" dur="250" autoRev="1" fill="hold"/>
                                        <p:tgtEl>
                                          <p:spTgt spid="48"/>
                                        </p:tgtEl>
                                      </p:cBhvr>
                                      <p:by x="105000" y="105000"/>
                                    </p:animScale>
                                  </p:childTnLst>
                                </p:cTn>
                              </p:par>
                              <p:par>
                                <p:cTn id="41" presetID="10" presetClass="exit" presetSubtype="0" fill="hold" nodeType="withEffect">
                                  <p:stCondLst>
                                    <p:cond delay="300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par>
                                <p:cTn id="44" presetID="1" presetClass="mediacall" presetSubtype="0" fill="hold" nodeType="withEffect">
                                  <p:stCondLst>
                                    <p:cond delay="4000"/>
                                  </p:stCondLst>
                                  <p:childTnLst>
                                    <p:cmd type="call" cmd="playFrom(0.0)">
                                      <p:cBhvr>
                                        <p:cTn id="45" dur="60092" fill="hold"/>
                                        <p:tgtEl>
                                          <p:spTgt spid="49"/>
                                        </p:tgtEl>
                                      </p:cBhvr>
                                    </p:cmd>
                                  </p:childTnLst>
                                </p:cTn>
                              </p:par>
                              <p:par>
                                <p:cTn id="46" presetID="3" presetClass="emph" presetSubtype="2" fill="hold" grpId="0" nodeType="withEffect">
                                  <p:stCondLst>
                                    <p:cond delay="4000"/>
                                  </p:stCondLst>
                                  <p:iterate type="lt">
                                    <p:tmPct val="10000"/>
                                  </p:iterate>
                                  <p:childTnLst>
                                    <p:animClr clrSpc="rgb" dir="cw">
                                      <p:cBhvr override="childStyle">
                                        <p:cTn id="47" dur="900" fill="hold"/>
                                        <p:tgtEl>
                                          <p:spTgt spid="5"/>
                                        </p:tgtEl>
                                        <p:attrNameLst>
                                          <p:attrName>style.color</p:attrName>
                                        </p:attrNameLst>
                                      </p:cBhvr>
                                      <p:to>
                                        <a:schemeClr val="accent2"/>
                                      </p:to>
                                    </p:animClr>
                                  </p:childTnLst>
                                </p:cTn>
                              </p:par>
                              <p:par>
                                <p:cTn id="48" presetID="10" presetClass="entr" presetSubtype="0" fill="hold" nodeType="withEffect">
                                  <p:stCondLst>
                                    <p:cond delay="8000"/>
                                  </p:stCondLst>
                                  <p:childTnLst>
                                    <p:set>
                                      <p:cBhvr>
                                        <p:cTn id="49" dur="1" fill="hold">
                                          <p:stCondLst>
                                            <p:cond delay="0"/>
                                          </p:stCondLst>
                                        </p:cTn>
                                        <p:tgtEl>
                                          <p:spTgt spid="72">
                                            <p:txEl>
                                              <p:pRg st="6" end="6"/>
                                            </p:txEl>
                                          </p:spTgt>
                                        </p:tgtEl>
                                        <p:attrNameLst>
                                          <p:attrName>style.visibility</p:attrName>
                                        </p:attrNameLst>
                                      </p:cBhvr>
                                      <p:to>
                                        <p:strVal val="visible"/>
                                      </p:to>
                                    </p:set>
                                    <p:animEffect transition="in" filter="fade">
                                      <p:cBhvr>
                                        <p:cTn id="50" dur="1000"/>
                                        <p:tgtEl>
                                          <p:spTgt spid="72">
                                            <p:txEl>
                                              <p:pRg st="6" end="6"/>
                                            </p:txEl>
                                          </p:spTgt>
                                        </p:tgtEl>
                                      </p:cBhvr>
                                    </p:animEffect>
                                  </p:childTnLst>
                                </p:cTn>
                              </p:par>
                              <p:par>
                                <p:cTn id="51" presetID="10" presetClass="entr" presetSubtype="0" fill="hold" grpId="0" nodeType="withEffect">
                                  <p:stCondLst>
                                    <p:cond delay="8000"/>
                                  </p:stCondLst>
                                  <p:childTnLst>
                                    <p:set>
                                      <p:cBhvr>
                                        <p:cTn id="52" dur="1" fill="hold">
                                          <p:stCondLst>
                                            <p:cond delay="0"/>
                                          </p:stCondLst>
                                        </p:cTn>
                                        <p:tgtEl>
                                          <p:spTgt spid="74"/>
                                        </p:tgtEl>
                                        <p:attrNameLst>
                                          <p:attrName>style.visibility</p:attrName>
                                        </p:attrNameLst>
                                      </p:cBhvr>
                                      <p:to>
                                        <p:strVal val="visible"/>
                                      </p:to>
                                    </p:set>
                                    <p:animEffect transition="in" filter="fade">
                                      <p:cBhvr>
                                        <p:cTn id="53" dur="1000"/>
                                        <p:tgtEl>
                                          <p:spTgt spid="74"/>
                                        </p:tgtEl>
                                      </p:cBhvr>
                                    </p:animEffect>
                                  </p:childTnLst>
                                </p:cTn>
                              </p:par>
                              <p:par>
                                <p:cTn id="54" presetID="26" presetClass="emph" presetSubtype="0" repeatCount="10000" fill="hold" grpId="1" nodeType="withEffect">
                                  <p:stCondLst>
                                    <p:cond delay="8000"/>
                                  </p:stCondLst>
                                  <p:childTnLst>
                                    <p:animEffect transition="out" filter="fade">
                                      <p:cBhvr>
                                        <p:cTn id="55" dur="500" tmFilter="0, 0; .2, .5; .8, .5; 1, 0"/>
                                        <p:tgtEl>
                                          <p:spTgt spid="74"/>
                                        </p:tgtEl>
                                      </p:cBhvr>
                                    </p:animEffect>
                                    <p:animScale>
                                      <p:cBhvr>
                                        <p:cTn id="56" dur="250" autoRev="1" fill="hold"/>
                                        <p:tgtEl>
                                          <p:spTgt spid="74"/>
                                        </p:tgtEl>
                                      </p:cBhvr>
                                      <p:by x="105000" y="105000"/>
                                    </p:animScale>
                                  </p:childTnLst>
                                </p:cTn>
                              </p:par>
                            </p:childTnLst>
                          </p:cTn>
                        </p:par>
                        <p:par>
                          <p:cTn id="57" fill="hold">
                            <p:stCondLst>
                              <p:cond delay="83330"/>
                            </p:stCondLst>
                            <p:childTnLst>
                              <p:par>
                                <p:cTn id="58" presetID="10" presetClass="entr" presetSubtype="0" fill="hold" nodeType="after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fade">
                                      <p:cBhvr>
                                        <p:cTn id="60"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61" fill="hold" display="0">
                  <p:stCondLst>
                    <p:cond delay="indefinite"/>
                  </p:stCondLst>
                  <p:endCondLst>
                    <p:cond evt="onStopAudio" delay="0">
                      <p:tgtEl>
                        <p:sldTgt/>
                      </p:tgtEl>
                    </p:cond>
                  </p:endCondLst>
                </p:cTn>
                <p:tgtEl>
                  <p:spTgt spid="8"/>
                </p:tgtEl>
              </p:cMediaNode>
            </p:audio>
            <p:audio>
              <p:cMediaNode vol="80000">
                <p:cTn id="62" fill="hold" display="0">
                  <p:stCondLst>
                    <p:cond delay="indefinite"/>
                  </p:stCondLst>
                  <p:endCondLst>
                    <p:cond evt="onStopAudio" delay="0">
                      <p:tgtEl>
                        <p:sldTgt/>
                      </p:tgtEl>
                    </p:cond>
                  </p:endCondLst>
                </p:cTn>
                <p:tgtEl>
                  <p:spTgt spid="19"/>
                </p:tgtEl>
              </p:cMediaNode>
            </p:audio>
            <p:audio>
              <p:cMediaNode vol="80000">
                <p:cTn id="63" fill="hold" display="0">
                  <p:stCondLst>
                    <p:cond delay="indefinite"/>
                  </p:stCondLst>
                  <p:endCondLst>
                    <p:cond evt="onStopAudio" delay="0">
                      <p:tgtEl>
                        <p:sldTgt/>
                      </p:tgtEl>
                    </p:cond>
                  </p:endCondLst>
                </p:cTn>
                <p:tgtEl>
                  <p:spTgt spid="49"/>
                </p:tgtEl>
              </p:cMediaNode>
            </p:audio>
          </p:childTnLst>
        </p:cTn>
      </p:par>
    </p:tnLst>
    <p:bldLst>
      <p:bldP spid="16" grpId="0"/>
      <p:bldP spid="36" grpId="0" animBg="1"/>
      <p:bldP spid="36" grpId="1" animBg="1"/>
      <p:bldP spid="74" grpId="0" animBg="1"/>
      <p:bldP spid="74" grpId="1" animBg="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pic>
        <p:nvPicPr>
          <p:cNvPr id="29" name="Picture 4" descr="Pencil Icon - Free Icons">
            <a:extLst>
              <a:ext uri="{FF2B5EF4-FFF2-40B4-BE49-F238E27FC236}">
                <a16:creationId xmlns:a16="http://schemas.microsoft.com/office/drawing/2014/main" id="{C9699F28-6A4C-5D4C-9AF9-09A3E4FFA06B}"/>
              </a:ext>
            </a:extLst>
          </p:cNvPr>
          <p:cNvPicPr>
            <a:picLocks noChangeAspect="1" noChangeArrowheads="1"/>
          </p:cNvPicPr>
          <p:nvPr/>
        </p:nvPicPr>
        <p:blipFill>
          <a:blip r:embed="rId17">
            <a:extLst>
              <a:ext uri="{BEBA8EAE-BF5A-486C-A8C5-ECC9F3942E4B}">
                <a14:imgProps xmlns:a14="http://schemas.microsoft.com/office/drawing/2010/main">
                  <a14:imgLayer r:embed="rId1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B678B4D-4A6E-8240-B737-7294C68D1FA1}"/>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39" name="Rounded Rectangle 38">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Done</a:t>
            </a:r>
          </a:p>
        </p:txBody>
      </p:sp>
      <p:sp>
        <p:nvSpPr>
          <p:cNvPr id="45" name="Rounded Rectangle 44">
            <a:extLst>
              <a:ext uri="{FF2B5EF4-FFF2-40B4-BE49-F238E27FC236}">
                <a16:creationId xmlns:a16="http://schemas.microsoft.com/office/drawing/2014/main" id="{6B6683C3-1920-A444-8691-EE789461DD4C}"/>
              </a:ext>
            </a:extLst>
          </p:cNvPr>
          <p:cNvSpPr/>
          <p:nvPr/>
        </p:nvSpPr>
        <p:spPr>
          <a:xfrm>
            <a:off x="4112889" y="2472062"/>
            <a:ext cx="748127" cy="2241297"/>
          </a:xfrm>
          <a:prstGeom prst="roundRect">
            <a:avLst>
              <a:gd name="adj" fmla="val 99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0ED7B2"/>
              </a:solidFill>
            </a:endParaRPr>
          </a:p>
        </p:txBody>
      </p:sp>
      <p:sp>
        <p:nvSpPr>
          <p:cNvPr id="8" name="TextBox 7">
            <a:extLst>
              <a:ext uri="{FF2B5EF4-FFF2-40B4-BE49-F238E27FC236}">
                <a16:creationId xmlns:a16="http://schemas.microsoft.com/office/drawing/2014/main" id="{58DED7B4-9178-CB4A-8AA1-6ABF55554C02}"/>
              </a:ext>
            </a:extLst>
          </p:cNvPr>
          <p:cNvSpPr txBox="1"/>
          <p:nvPr/>
        </p:nvSpPr>
        <p:spPr>
          <a:xfrm>
            <a:off x="4021628" y="2121434"/>
            <a:ext cx="933656" cy="276999"/>
          </a:xfrm>
          <a:prstGeom prst="rect">
            <a:avLst/>
          </a:prstGeom>
          <a:noFill/>
        </p:spPr>
        <p:txBody>
          <a:bodyPr wrap="square" rtlCol="0">
            <a:spAutoFit/>
          </a:bodyPr>
          <a:lstStyle/>
          <a:p>
            <a:pPr algn="ctr"/>
            <a:r>
              <a:rPr lang="en-US" sz="1200" dirty="0">
                <a:solidFill>
                  <a:schemeClr val="bg1"/>
                </a:solidFill>
              </a:rPr>
              <a:t>Analyzing…</a:t>
            </a:r>
          </a:p>
        </p:txBody>
      </p:sp>
      <p:sp>
        <p:nvSpPr>
          <p:cNvPr id="46" name="Rounded Rectangle 45">
            <a:extLst>
              <a:ext uri="{FF2B5EF4-FFF2-40B4-BE49-F238E27FC236}">
                <a16:creationId xmlns:a16="http://schemas.microsoft.com/office/drawing/2014/main" id="{15D40218-E937-FA4C-B891-5EAAEDA4376C}"/>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7F947606-E303-A54F-9005-473678F61AFB}"/>
              </a:ext>
            </a:extLst>
          </p:cNvPr>
          <p:cNvCxnSpPr>
            <a:cxnSpLocks/>
          </p:cNvCxnSpPr>
          <p:nvPr/>
        </p:nvCxnSpPr>
        <p:spPr>
          <a:xfrm>
            <a:off x="4132515" y="2823964"/>
            <a:ext cx="738314"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720FBAA-87AF-1F4B-90E4-323D70B71F52}"/>
              </a:ext>
            </a:extLst>
          </p:cNvPr>
          <p:cNvCxnSpPr>
            <a:cxnSpLocks/>
          </p:cNvCxnSpPr>
          <p:nvPr/>
        </p:nvCxnSpPr>
        <p:spPr>
          <a:xfrm>
            <a:off x="4112889" y="3213430"/>
            <a:ext cx="738314"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2F4C66-0675-874B-87FD-77DAE952BF12}"/>
              </a:ext>
            </a:extLst>
          </p:cNvPr>
          <p:cNvCxnSpPr>
            <a:cxnSpLocks/>
          </p:cNvCxnSpPr>
          <p:nvPr/>
        </p:nvCxnSpPr>
        <p:spPr>
          <a:xfrm>
            <a:off x="4122702" y="3584813"/>
            <a:ext cx="738314"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A93C75-0207-A542-8CA8-9C9E6A135BA7}"/>
              </a:ext>
            </a:extLst>
          </p:cNvPr>
          <p:cNvCxnSpPr>
            <a:cxnSpLocks/>
          </p:cNvCxnSpPr>
          <p:nvPr/>
        </p:nvCxnSpPr>
        <p:spPr>
          <a:xfrm>
            <a:off x="4122702" y="3965812"/>
            <a:ext cx="738314"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916ABB6-9117-A04A-9868-3933901F8741}"/>
              </a:ext>
            </a:extLst>
          </p:cNvPr>
          <p:cNvCxnSpPr>
            <a:cxnSpLocks/>
          </p:cNvCxnSpPr>
          <p:nvPr/>
        </p:nvCxnSpPr>
        <p:spPr>
          <a:xfrm>
            <a:off x="4112889" y="4340649"/>
            <a:ext cx="738314"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353536-29C4-1B40-A8DA-735BF9F8E914}"/>
              </a:ext>
            </a:extLst>
          </p:cNvPr>
          <p:cNvCxnSpPr>
            <a:cxnSpLocks/>
            <a:stCxn id="45" idx="0"/>
            <a:endCxn id="45" idx="2"/>
          </p:cNvCxnSpPr>
          <p:nvPr/>
        </p:nvCxnSpPr>
        <p:spPr>
          <a:xfrm>
            <a:off x="4486953" y="2472062"/>
            <a:ext cx="0" cy="2241297"/>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5F6C6B8-DE01-154B-A0FD-3EEA85906960}"/>
              </a:ext>
            </a:extLst>
          </p:cNvPr>
          <p:cNvSpPr/>
          <p:nvPr/>
        </p:nvSpPr>
        <p:spPr>
          <a:xfrm>
            <a:off x="4124048" y="2480530"/>
            <a:ext cx="354438" cy="351901"/>
          </a:xfrm>
          <a:prstGeom prst="rect">
            <a:avLst/>
          </a:prstGeom>
          <a:solidFill>
            <a:srgbClr val="FF5D6C"/>
          </a:solidFill>
          <a:ln>
            <a:solidFill>
              <a:srgbClr val="FF5D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45AD3E4-9996-3B47-928B-92FFE765C95A}"/>
              </a:ext>
            </a:extLst>
          </p:cNvPr>
          <p:cNvSpPr/>
          <p:nvPr/>
        </p:nvSpPr>
        <p:spPr>
          <a:xfrm>
            <a:off x="4124012" y="2853062"/>
            <a:ext cx="354438" cy="351901"/>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A8A94C-F54D-5D49-98DD-87BBDC8E9A4A}"/>
              </a:ext>
            </a:extLst>
          </p:cNvPr>
          <p:cNvSpPr/>
          <p:nvPr/>
        </p:nvSpPr>
        <p:spPr>
          <a:xfrm>
            <a:off x="4122702" y="3225593"/>
            <a:ext cx="354438" cy="351901"/>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tangle 48">
            <a:extLst>
              <a:ext uri="{FF2B5EF4-FFF2-40B4-BE49-F238E27FC236}">
                <a16:creationId xmlns:a16="http://schemas.microsoft.com/office/drawing/2014/main" id="{6AAA9C72-C80B-A940-8E71-3071AEDC4D83}"/>
              </a:ext>
            </a:extLst>
          </p:cNvPr>
          <p:cNvSpPr/>
          <p:nvPr/>
        </p:nvSpPr>
        <p:spPr>
          <a:xfrm>
            <a:off x="4122416" y="3597925"/>
            <a:ext cx="354438" cy="351901"/>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C27D3C25-5C2D-6D4B-BFF9-5C79F0ED2E3C}"/>
              </a:ext>
            </a:extLst>
          </p:cNvPr>
          <p:cNvSpPr/>
          <p:nvPr/>
        </p:nvSpPr>
        <p:spPr>
          <a:xfrm>
            <a:off x="4121632" y="3975773"/>
            <a:ext cx="354438" cy="35190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146" name="Picture 2" descr="Free Icon | Drawing">
            <a:extLst>
              <a:ext uri="{FF2B5EF4-FFF2-40B4-BE49-F238E27FC236}">
                <a16:creationId xmlns:a16="http://schemas.microsoft.com/office/drawing/2014/main" id="{643E89B3-05BD-024F-894E-5B17A5AEAC6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60510" y="4399839"/>
            <a:ext cx="246609" cy="246609"/>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0816163A-1049-D74D-BA22-268596A31619}"/>
              </a:ext>
            </a:extLst>
          </p:cNvPr>
          <p:cNvSpPr/>
          <p:nvPr/>
        </p:nvSpPr>
        <p:spPr>
          <a:xfrm>
            <a:off x="4498108" y="2480530"/>
            <a:ext cx="354438" cy="351901"/>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Eraser icon - Free download on Iconfinder">
            <a:extLst>
              <a:ext uri="{FF2B5EF4-FFF2-40B4-BE49-F238E27FC236}">
                <a16:creationId xmlns:a16="http://schemas.microsoft.com/office/drawing/2014/main" id="{FE81CD07-47BE-0D48-A0F1-7C73715E036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42603" y="4378728"/>
            <a:ext cx="277959" cy="277959"/>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a:extLst>
              <a:ext uri="{FF2B5EF4-FFF2-40B4-BE49-F238E27FC236}">
                <a16:creationId xmlns:a16="http://schemas.microsoft.com/office/drawing/2014/main" id="{534A817F-BCD0-FA4A-8394-3B9155DBA6F4}"/>
              </a:ext>
            </a:extLst>
          </p:cNvPr>
          <p:cNvSpPr/>
          <p:nvPr/>
        </p:nvSpPr>
        <p:spPr>
          <a:xfrm>
            <a:off x="4644109" y="338511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BC04762E-5B17-E84F-A98A-D0D60D8E99E2}"/>
              </a:ext>
            </a:extLst>
          </p:cNvPr>
          <p:cNvSpPr/>
          <p:nvPr/>
        </p:nvSpPr>
        <p:spPr>
          <a:xfrm>
            <a:off x="4622310" y="3713764"/>
            <a:ext cx="120221" cy="1202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CBB9AAA8-36C2-FC40-A286-2EC078F59834}"/>
              </a:ext>
            </a:extLst>
          </p:cNvPr>
          <p:cNvSpPr/>
          <p:nvPr/>
        </p:nvSpPr>
        <p:spPr>
          <a:xfrm>
            <a:off x="4564546" y="4034648"/>
            <a:ext cx="229438" cy="229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F7A1244-5313-024A-9503-8AF3288A5142}"/>
              </a:ext>
            </a:extLst>
          </p:cNvPr>
          <p:cNvSpPr/>
          <p:nvPr/>
        </p:nvSpPr>
        <p:spPr>
          <a:xfrm>
            <a:off x="4120077" y="4353456"/>
            <a:ext cx="354438" cy="3519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62EACA5-926D-CD46-954E-8F6BCF36F03C}"/>
              </a:ext>
            </a:extLst>
          </p:cNvPr>
          <p:cNvSpPr/>
          <p:nvPr/>
        </p:nvSpPr>
        <p:spPr>
          <a:xfrm>
            <a:off x="4498108" y="3226734"/>
            <a:ext cx="354438" cy="3519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BAB4E59C-BE55-3F4F-A570-9BDBC0B011D9}"/>
              </a:ext>
            </a:extLst>
          </p:cNvPr>
          <p:cNvSpPr txBox="1"/>
          <p:nvPr/>
        </p:nvSpPr>
        <p:spPr>
          <a:xfrm>
            <a:off x="5647765" y="708911"/>
            <a:ext cx="6042211" cy="4247317"/>
          </a:xfrm>
          <a:prstGeom prst="rect">
            <a:avLst/>
          </a:prstGeom>
          <a:noFill/>
        </p:spPr>
        <p:txBody>
          <a:bodyPr wrap="square" rtlCol="0">
            <a:spAutoFit/>
          </a:bodyPr>
          <a:lstStyle/>
          <a:p>
            <a:r>
              <a:rPr lang="en-US" sz="3600" b="1" dirty="0"/>
              <a:t>Readle Guide – Tool bar</a:t>
            </a:r>
          </a:p>
          <a:p>
            <a:endParaRPr lang="en-US" dirty="0"/>
          </a:p>
          <a:p>
            <a:r>
              <a:rPr lang="en-US" dirty="0"/>
              <a:t>The draw tool is meant to allow users to draw items/concepts with a drawing palette which will prompt the system to search and index keywords based on whatever is drawn.</a:t>
            </a:r>
          </a:p>
          <a:p>
            <a:endParaRPr lang="en-US" dirty="0"/>
          </a:p>
          <a:p>
            <a:r>
              <a:rPr lang="en-US" dirty="0"/>
              <a:t>The system does this via advanced Natural Language Processing coupled with Computer Vision algorithms</a:t>
            </a:r>
          </a:p>
          <a:p>
            <a:endParaRPr lang="en-US" dirty="0"/>
          </a:p>
          <a:p>
            <a:r>
              <a:rPr lang="en-US" dirty="0"/>
              <a:t>Press                           to continue the demonstration</a:t>
            </a:r>
          </a:p>
          <a:p>
            <a:endParaRPr lang="en-US" dirty="0"/>
          </a:p>
          <a:p>
            <a:endParaRPr lang="en-US" dirty="0"/>
          </a:p>
          <a:p>
            <a:endParaRPr lang="en-US" dirty="0"/>
          </a:p>
          <a:p>
            <a:endParaRPr lang="en-US" dirty="0"/>
          </a:p>
        </p:txBody>
      </p:sp>
      <p:sp>
        <p:nvSpPr>
          <p:cNvPr id="53" name="Rounded Rectangle 52">
            <a:hlinkClick r:id="rId21" action="ppaction://hlinksldjump"/>
            <a:extLst>
              <a:ext uri="{FF2B5EF4-FFF2-40B4-BE49-F238E27FC236}">
                <a16:creationId xmlns:a16="http://schemas.microsoft.com/office/drawing/2014/main" id="{1D469B37-3209-824A-97D9-FE5334CA26EB}"/>
              </a:ext>
            </a:extLst>
          </p:cNvPr>
          <p:cNvSpPr/>
          <p:nvPr/>
        </p:nvSpPr>
        <p:spPr>
          <a:xfrm>
            <a:off x="6339942" y="3329713"/>
            <a:ext cx="1176872" cy="470162"/>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Continue</a:t>
            </a:r>
          </a:p>
        </p:txBody>
      </p:sp>
      <p:pic>
        <p:nvPicPr>
          <p:cNvPr id="54" name="Picture 6">
            <a:extLst>
              <a:ext uri="{FF2B5EF4-FFF2-40B4-BE49-F238E27FC236}">
                <a16:creationId xmlns:a16="http://schemas.microsoft.com/office/drawing/2014/main" id="{C2EFD4FC-8FDA-F547-BEDC-2770E2485C51}"/>
              </a:ext>
            </a:extLst>
          </p:cNvPr>
          <p:cNvPicPr>
            <a:picLocks noChangeAspect="1" noChangeArrowheads="1"/>
          </p:cNvPicPr>
          <p:nvPr/>
        </p:nvPicPr>
        <p:blipFill>
          <a:blip r:embed="rId2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8549" y="3669070"/>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a:hlinkClick r:id="rId23" action="ppaction://hlinksldjump"/>
            <a:extLst>
              <a:ext uri="{FF2B5EF4-FFF2-40B4-BE49-F238E27FC236}">
                <a16:creationId xmlns:a16="http://schemas.microsoft.com/office/drawing/2014/main" id="{C1CEED4C-8765-234B-8654-C5684C4AE68D}"/>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6" name="Picture 2" descr="switch button 1 icons">
            <a:extLst>
              <a:ext uri="{FF2B5EF4-FFF2-40B4-BE49-F238E27FC236}">
                <a16:creationId xmlns:a16="http://schemas.microsoft.com/office/drawing/2014/main" id="{E1FACFE3-8954-3B41-97C9-6A95E0E11F04}"/>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1090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2">
                                            <p:txEl>
                                              <p:pRg st="2" end="2"/>
                                            </p:txEl>
                                          </p:spTgt>
                                        </p:tgtEl>
                                        <p:attrNameLst>
                                          <p:attrName>style.visibility</p:attrName>
                                        </p:attrNameLst>
                                      </p:cBhvr>
                                      <p:to>
                                        <p:strVal val="visible"/>
                                      </p:to>
                                    </p:set>
                                    <p:animEffect transition="in" filter="fade">
                                      <p:cBhvr>
                                        <p:cTn id="7" dur="1000"/>
                                        <p:tgtEl>
                                          <p:spTgt spid="52">
                                            <p:txEl>
                                              <p:pRg st="2" end="2"/>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52">
                                            <p:txEl>
                                              <p:pRg st="4" end="4"/>
                                            </p:txEl>
                                          </p:spTgt>
                                        </p:tgtEl>
                                        <p:attrNameLst>
                                          <p:attrName>style.visibility</p:attrName>
                                        </p:attrNameLst>
                                      </p:cBhvr>
                                      <p:to>
                                        <p:strVal val="visible"/>
                                      </p:to>
                                    </p:set>
                                    <p:animEffect transition="in" filter="fade">
                                      <p:cBhvr>
                                        <p:cTn id="11" dur="1000"/>
                                        <p:tgtEl>
                                          <p:spTgt spid="52">
                                            <p:txEl>
                                              <p:pRg st="4" end="4"/>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52">
                                            <p:txEl>
                                              <p:pRg st="6" end="6"/>
                                            </p:txEl>
                                          </p:spTgt>
                                        </p:tgtEl>
                                        <p:attrNameLst>
                                          <p:attrName>style.visibility</p:attrName>
                                        </p:attrNameLst>
                                      </p:cBhvr>
                                      <p:to>
                                        <p:strVal val="visible"/>
                                      </p:to>
                                    </p:set>
                                    <p:animEffect transition="in" filter="fade">
                                      <p:cBhvr>
                                        <p:cTn id="15" dur="1000"/>
                                        <p:tgtEl>
                                          <p:spTgt spid="52">
                                            <p:txEl>
                                              <p:pRg st="6" end="6"/>
                                            </p:txEl>
                                          </p:spTgt>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1000"/>
                                        <p:tgtEl>
                                          <p:spTgt spid="53"/>
                                        </p:tgtEl>
                                      </p:cBhvr>
                                    </p:animEffect>
                                  </p:childTnLst>
                                </p:cTn>
                              </p:par>
                            </p:childTnLst>
                          </p:cTn>
                        </p:par>
                        <p:par>
                          <p:cTn id="19" fill="hold">
                            <p:stCondLst>
                              <p:cond delay="4500"/>
                            </p:stCondLst>
                            <p:childTnLst>
                              <p:par>
                                <p:cTn id="20" presetID="26" presetClass="emph" presetSubtype="0" repeatCount="10000" fill="hold" grpId="1" nodeType="afterEffect">
                                  <p:stCondLst>
                                    <p:cond delay="0"/>
                                  </p:stCondLst>
                                  <p:childTnLst>
                                    <p:animEffect transition="out" filter="fade">
                                      <p:cBhvr>
                                        <p:cTn id="21" dur="500" tmFilter="0, 0; .2, .5; .8, .5; 1, 0"/>
                                        <p:tgtEl>
                                          <p:spTgt spid="53"/>
                                        </p:tgtEl>
                                      </p:cBhvr>
                                    </p:animEffect>
                                    <p:animScale>
                                      <p:cBhvr>
                                        <p:cTn id="22" dur="250" autoRev="1" fill="hold"/>
                                        <p:tgtEl>
                                          <p:spTgt spid="53"/>
                                        </p:tgtEl>
                                      </p:cBhvr>
                                      <p:by x="105000" y="105000"/>
                                    </p:animScale>
                                  </p:childTnLst>
                                </p:cTn>
                              </p:par>
                            </p:childTnLst>
                          </p:cTn>
                        </p:par>
                        <p:par>
                          <p:cTn id="23" fill="hold">
                            <p:stCondLst>
                              <p:cond delay="9500"/>
                            </p:stCondLst>
                            <p:childTnLst>
                              <p:par>
                                <p:cTn id="24" presetID="10" presetClass="entr" presetSubtype="0" fill="hold" nodeType="afterEffect">
                                  <p:stCondLst>
                                    <p:cond delay="50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pic>
        <p:nvPicPr>
          <p:cNvPr id="29" name="Picture 4" descr="Pencil Icon - Free Icons">
            <a:extLst>
              <a:ext uri="{FF2B5EF4-FFF2-40B4-BE49-F238E27FC236}">
                <a16:creationId xmlns:a16="http://schemas.microsoft.com/office/drawing/2014/main" id="{C9699F28-6A4C-5D4C-9AF9-09A3E4FFA06B}"/>
              </a:ext>
            </a:extLst>
          </p:cNvPr>
          <p:cNvPicPr>
            <a:picLocks noChangeAspect="1" noChangeArrowheads="1"/>
          </p:cNvPicPr>
          <p:nvPr/>
        </p:nvPicPr>
        <p:blipFill>
          <a:blip r:embed="rId17">
            <a:extLst>
              <a:ext uri="{BEBA8EAE-BF5A-486C-A8C5-ECC9F3942E4B}">
                <a14:imgProps xmlns:a14="http://schemas.microsoft.com/office/drawing/2010/main">
                  <a14:imgLayer r:embed="rId1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B678B4D-4A6E-8240-B737-7294C68D1FA1}"/>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39" name="Rounded Rectangle 38">
            <a:hlinkClick r:id="rId19"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20"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Done</a:t>
            </a:r>
          </a:p>
        </p:txBody>
      </p:sp>
      <p:sp>
        <p:nvSpPr>
          <p:cNvPr id="45" name="Rounded Rectangle 44">
            <a:extLst>
              <a:ext uri="{FF2B5EF4-FFF2-40B4-BE49-F238E27FC236}">
                <a16:creationId xmlns:a16="http://schemas.microsoft.com/office/drawing/2014/main" id="{6B6683C3-1920-A444-8691-EE789461DD4C}"/>
              </a:ext>
            </a:extLst>
          </p:cNvPr>
          <p:cNvSpPr/>
          <p:nvPr/>
        </p:nvSpPr>
        <p:spPr>
          <a:xfrm>
            <a:off x="4112889" y="2472062"/>
            <a:ext cx="748127" cy="2241297"/>
          </a:xfrm>
          <a:prstGeom prst="roundRect">
            <a:avLst>
              <a:gd name="adj" fmla="val 99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0ED7B2"/>
              </a:solidFill>
            </a:endParaRPr>
          </a:p>
        </p:txBody>
      </p:sp>
      <p:sp>
        <p:nvSpPr>
          <p:cNvPr id="8" name="TextBox 7">
            <a:extLst>
              <a:ext uri="{FF2B5EF4-FFF2-40B4-BE49-F238E27FC236}">
                <a16:creationId xmlns:a16="http://schemas.microsoft.com/office/drawing/2014/main" id="{58DED7B4-9178-CB4A-8AA1-6ABF55554C02}"/>
              </a:ext>
            </a:extLst>
          </p:cNvPr>
          <p:cNvSpPr txBox="1"/>
          <p:nvPr/>
        </p:nvSpPr>
        <p:spPr>
          <a:xfrm>
            <a:off x="4021628" y="2121434"/>
            <a:ext cx="933656" cy="276999"/>
          </a:xfrm>
          <a:prstGeom prst="rect">
            <a:avLst/>
          </a:prstGeom>
          <a:noFill/>
        </p:spPr>
        <p:txBody>
          <a:bodyPr wrap="square" rtlCol="0">
            <a:spAutoFit/>
          </a:bodyPr>
          <a:lstStyle/>
          <a:p>
            <a:pPr algn="ctr"/>
            <a:r>
              <a:rPr lang="en-US" sz="1200" dirty="0">
                <a:solidFill>
                  <a:schemeClr val="bg1"/>
                </a:solidFill>
              </a:rPr>
              <a:t>Analyzing…</a:t>
            </a:r>
          </a:p>
        </p:txBody>
      </p:sp>
      <p:sp>
        <p:nvSpPr>
          <p:cNvPr id="46" name="Rounded Rectangle 45">
            <a:extLst>
              <a:ext uri="{FF2B5EF4-FFF2-40B4-BE49-F238E27FC236}">
                <a16:creationId xmlns:a16="http://schemas.microsoft.com/office/drawing/2014/main" id="{15D40218-E937-FA4C-B891-5EAAEDA4376C}"/>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7F947606-E303-A54F-9005-473678F61AFB}"/>
              </a:ext>
            </a:extLst>
          </p:cNvPr>
          <p:cNvCxnSpPr>
            <a:cxnSpLocks/>
          </p:cNvCxnSpPr>
          <p:nvPr/>
        </p:nvCxnSpPr>
        <p:spPr>
          <a:xfrm>
            <a:off x="4132515" y="2823964"/>
            <a:ext cx="738314"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720FBAA-87AF-1F4B-90E4-323D70B71F52}"/>
              </a:ext>
            </a:extLst>
          </p:cNvPr>
          <p:cNvCxnSpPr>
            <a:cxnSpLocks/>
          </p:cNvCxnSpPr>
          <p:nvPr/>
        </p:nvCxnSpPr>
        <p:spPr>
          <a:xfrm>
            <a:off x="4112889" y="3213430"/>
            <a:ext cx="738314"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2F4C66-0675-874B-87FD-77DAE952BF12}"/>
              </a:ext>
            </a:extLst>
          </p:cNvPr>
          <p:cNvCxnSpPr>
            <a:cxnSpLocks/>
          </p:cNvCxnSpPr>
          <p:nvPr/>
        </p:nvCxnSpPr>
        <p:spPr>
          <a:xfrm>
            <a:off x="4122702" y="3584813"/>
            <a:ext cx="738314"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A93C75-0207-A542-8CA8-9C9E6A135BA7}"/>
              </a:ext>
            </a:extLst>
          </p:cNvPr>
          <p:cNvCxnSpPr>
            <a:cxnSpLocks/>
          </p:cNvCxnSpPr>
          <p:nvPr/>
        </p:nvCxnSpPr>
        <p:spPr>
          <a:xfrm>
            <a:off x="4122702" y="3965812"/>
            <a:ext cx="738314"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916ABB6-9117-A04A-9868-3933901F8741}"/>
              </a:ext>
            </a:extLst>
          </p:cNvPr>
          <p:cNvCxnSpPr>
            <a:cxnSpLocks/>
          </p:cNvCxnSpPr>
          <p:nvPr/>
        </p:nvCxnSpPr>
        <p:spPr>
          <a:xfrm>
            <a:off x="4112889" y="4340649"/>
            <a:ext cx="738314"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353536-29C4-1B40-A8DA-735BF9F8E914}"/>
              </a:ext>
            </a:extLst>
          </p:cNvPr>
          <p:cNvCxnSpPr>
            <a:cxnSpLocks/>
            <a:stCxn id="45" idx="0"/>
            <a:endCxn id="45" idx="2"/>
          </p:cNvCxnSpPr>
          <p:nvPr/>
        </p:nvCxnSpPr>
        <p:spPr>
          <a:xfrm>
            <a:off x="4486953" y="2472062"/>
            <a:ext cx="0" cy="2241297"/>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5F6C6B8-DE01-154B-A0FD-3EEA85906960}"/>
              </a:ext>
            </a:extLst>
          </p:cNvPr>
          <p:cNvSpPr/>
          <p:nvPr/>
        </p:nvSpPr>
        <p:spPr>
          <a:xfrm>
            <a:off x="4124048" y="2480530"/>
            <a:ext cx="354438" cy="351901"/>
          </a:xfrm>
          <a:prstGeom prst="rect">
            <a:avLst/>
          </a:prstGeom>
          <a:solidFill>
            <a:srgbClr val="FF5D6C"/>
          </a:solidFill>
          <a:ln>
            <a:solidFill>
              <a:srgbClr val="FF5D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45AD3E4-9996-3B47-928B-92FFE765C95A}"/>
              </a:ext>
            </a:extLst>
          </p:cNvPr>
          <p:cNvSpPr/>
          <p:nvPr/>
        </p:nvSpPr>
        <p:spPr>
          <a:xfrm>
            <a:off x="4124012" y="2853062"/>
            <a:ext cx="354438" cy="351901"/>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A8A94C-F54D-5D49-98DD-87BBDC8E9A4A}"/>
              </a:ext>
            </a:extLst>
          </p:cNvPr>
          <p:cNvSpPr/>
          <p:nvPr/>
        </p:nvSpPr>
        <p:spPr>
          <a:xfrm>
            <a:off x="4122702" y="3225593"/>
            <a:ext cx="354438" cy="351901"/>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tangle 48">
            <a:extLst>
              <a:ext uri="{FF2B5EF4-FFF2-40B4-BE49-F238E27FC236}">
                <a16:creationId xmlns:a16="http://schemas.microsoft.com/office/drawing/2014/main" id="{6AAA9C72-C80B-A940-8E71-3071AEDC4D83}"/>
              </a:ext>
            </a:extLst>
          </p:cNvPr>
          <p:cNvSpPr/>
          <p:nvPr/>
        </p:nvSpPr>
        <p:spPr>
          <a:xfrm>
            <a:off x="4122416" y="3597925"/>
            <a:ext cx="354438" cy="351901"/>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C27D3C25-5C2D-6D4B-BFF9-5C79F0ED2E3C}"/>
              </a:ext>
            </a:extLst>
          </p:cNvPr>
          <p:cNvSpPr/>
          <p:nvPr/>
        </p:nvSpPr>
        <p:spPr>
          <a:xfrm>
            <a:off x="4121632" y="3975773"/>
            <a:ext cx="354438" cy="35190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146" name="Picture 2" descr="Free Icon | Drawing">
            <a:extLst>
              <a:ext uri="{FF2B5EF4-FFF2-40B4-BE49-F238E27FC236}">
                <a16:creationId xmlns:a16="http://schemas.microsoft.com/office/drawing/2014/main" id="{643E89B3-05BD-024F-894E-5B17A5AEAC6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60510" y="4399839"/>
            <a:ext cx="246609" cy="246609"/>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0816163A-1049-D74D-BA22-268596A31619}"/>
              </a:ext>
            </a:extLst>
          </p:cNvPr>
          <p:cNvSpPr/>
          <p:nvPr/>
        </p:nvSpPr>
        <p:spPr>
          <a:xfrm>
            <a:off x="4498108" y="2480530"/>
            <a:ext cx="354438" cy="351901"/>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Eraser icon - Free download on Iconfinder">
            <a:extLst>
              <a:ext uri="{FF2B5EF4-FFF2-40B4-BE49-F238E27FC236}">
                <a16:creationId xmlns:a16="http://schemas.microsoft.com/office/drawing/2014/main" id="{FE81CD07-47BE-0D48-A0F1-7C73715E036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42603" y="4378728"/>
            <a:ext cx="277959" cy="277959"/>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a:extLst>
              <a:ext uri="{FF2B5EF4-FFF2-40B4-BE49-F238E27FC236}">
                <a16:creationId xmlns:a16="http://schemas.microsoft.com/office/drawing/2014/main" id="{534A817F-BCD0-FA4A-8394-3B9155DBA6F4}"/>
              </a:ext>
            </a:extLst>
          </p:cNvPr>
          <p:cNvSpPr/>
          <p:nvPr/>
        </p:nvSpPr>
        <p:spPr>
          <a:xfrm>
            <a:off x="4644109" y="338511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BC04762E-5B17-E84F-A98A-D0D60D8E99E2}"/>
              </a:ext>
            </a:extLst>
          </p:cNvPr>
          <p:cNvSpPr/>
          <p:nvPr/>
        </p:nvSpPr>
        <p:spPr>
          <a:xfrm>
            <a:off x="4622310" y="3713764"/>
            <a:ext cx="120221" cy="1202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CBB9AAA8-36C2-FC40-A286-2EC078F59834}"/>
              </a:ext>
            </a:extLst>
          </p:cNvPr>
          <p:cNvSpPr/>
          <p:nvPr/>
        </p:nvSpPr>
        <p:spPr>
          <a:xfrm>
            <a:off x="4564546" y="4034648"/>
            <a:ext cx="229438" cy="229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F7A1244-5313-024A-9503-8AF3288A5142}"/>
              </a:ext>
            </a:extLst>
          </p:cNvPr>
          <p:cNvSpPr/>
          <p:nvPr/>
        </p:nvSpPr>
        <p:spPr>
          <a:xfrm>
            <a:off x="4120077" y="4345505"/>
            <a:ext cx="354438" cy="3519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62EACA5-926D-CD46-954E-8F6BCF36F03C}"/>
              </a:ext>
            </a:extLst>
          </p:cNvPr>
          <p:cNvSpPr/>
          <p:nvPr/>
        </p:nvSpPr>
        <p:spPr>
          <a:xfrm>
            <a:off x="4498108" y="3226734"/>
            <a:ext cx="354438" cy="3519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0260F3E-51C6-1544-83B5-8410DB4197ED}"/>
              </a:ext>
            </a:extLst>
          </p:cNvPr>
          <p:cNvSpPr/>
          <p:nvPr/>
        </p:nvSpPr>
        <p:spPr>
          <a:xfrm>
            <a:off x="2140537" y="1512910"/>
            <a:ext cx="274320" cy="1690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AB3938D4-E5EB-2846-A6B0-BCD321AE7CC3}"/>
              </a:ext>
            </a:extLst>
          </p:cNvPr>
          <p:cNvCxnSpPr>
            <a:cxnSpLocks/>
            <a:stCxn id="30" idx="4"/>
          </p:cNvCxnSpPr>
          <p:nvPr/>
        </p:nvCxnSpPr>
        <p:spPr>
          <a:xfrm>
            <a:off x="2277697" y="1681944"/>
            <a:ext cx="44402" cy="383445"/>
          </a:xfrm>
          <a:prstGeom prst="line">
            <a:avLst/>
          </a:prstGeom>
          <a:ln w="12700"/>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0B1DE2DD-8A88-9847-BC6B-3D268E8D6587}"/>
              </a:ext>
            </a:extLst>
          </p:cNvPr>
          <p:cNvSpPr/>
          <p:nvPr/>
        </p:nvSpPr>
        <p:spPr>
          <a:xfrm>
            <a:off x="1933396" y="2065112"/>
            <a:ext cx="791873" cy="2689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41BA3174-2CE8-1449-B92E-2DDFC2C7072D}"/>
              </a:ext>
            </a:extLst>
          </p:cNvPr>
          <p:cNvCxnSpPr>
            <a:cxnSpLocks/>
          </p:cNvCxnSpPr>
          <p:nvPr/>
        </p:nvCxnSpPr>
        <p:spPr>
          <a:xfrm>
            <a:off x="2329332" y="2333095"/>
            <a:ext cx="42500" cy="302175"/>
          </a:xfrm>
          <a:prstGeom prst="line">
            <a:avLst/>
          </a:prstGeom>
          <a:ln w="12700"/>
        </p:spPr>
        <p:style>
          <a:lnRef idx="1">
            <a:schemeClr val="dk1"/>
          </a:lnRef>
          <a:fillRef idx="0">
            <a:schemeClr val="dk1"/>
          </a:fillRef>
          <a:effectRef idx="0">
            <a:schemeClr val="dk1"/>
          </a:effectRef>
          <a:fontRef idx="minor">
            <a:schemeClr val="tx1"/>
          </a:fontRef>
        </p:style>
      </p:cxnSp>
      <p:cxnSp>
        <p:nvCxnSpPr>
          <p:cNvPr id="69" name="Elbow Connector 68">
            <a:extLst>
              <a:ext uri="{FF2B5EF4-FFF2-40B4-BE49-F238E27FC236}">
                <a16:creationId xmlns:a16="http://schemas.microsoft.com/office/drawing/2014/main" id="{98137669-D5AF-3141-9C56-2A75B1796769}"/>
              </a:ext>
            </a:extLst>
          </p:cNvPr>
          <p:cNvCxnSpPr>
            <a:cxnSpLocks/>
          </p:cNvCxnSpPr>
          <p:nvPr/>
        </p:nvCxnSpPr>
        <p:spPr>
          <a:xfrm rot="5400000">
            <a:off x="1062459" y="3189802"/>
            <a:ext cx="998112" cy="573835"/>
          </a:xfrm>
          <a:prstGeom prst="bentConnector3">
            <a:avLst>
              <a:gd name="adj1" fmla="val 508"/>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Curved Down Arrow 77">
            <a:extLst>
              <a:ext uri="{FF2B5EF4-FFF2-40B4-BE49-F238E27FC236}">
                <a16:creationId xmlns:a16="http://schemas.microsoft.com/office/drawing/2014/main" id="{FD1F1B8A-D59B-AA49-8813-A0051CC18D37}"/>
              </a:ext>
            </a:extLst>
          </p:cNvPr>
          <p:cNvSpPr/>
          <p:nvPr/>
        </p:nvSpPr>
        <p:spPr>
          <a:xfrm rot="15549283" flipV="1">
            <a:off x="2795698" y="2071119"/>
            <a:ext cx="787503" cy="770093"/>
          </a:xfrm>
          <a:prstGeom prst="curvedDownArrow">
            <a:avLst>
              <a:gd name="adj1" fmla="val 0"/>
              <a:gd name="adj2" fmla="val 6064"/>
              <a:gd name="adj3" fmla="val 1422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p14="http://schemas.microsoft.com/office/powerpoint/2010/main">
        <mc:Choice Requires="p14">
          <p:contentPart p14:bwMode="auto" r:id="rId23">
            <p14:nvContentPartPr>
              <p14:cNvPr id="80" name="Ink 79">
                <a:extLst>
                  <a:ext uri="{FF2B5EF4-FFF2-40B4-BE49-F238E27FC236}">
                    <a16:creationId xmlns:a16="http://schemas.microsoft.com/office/drawing/2014/main" id="{7D199FCF-4189-144E-AEB3-35C810B22192}"/>
                  </a:ext>
                </a:extLst>
              </p14:cNvPr>
              <p14:cNvContentPartPr/>
              <p14:nvPr/>
            </p14:nvContentPartPr>
            <p14:xfrm>
              <a:off x="2498232" y="3929952"/>
              <a:ext cx="636480" cy="1039680"/>
            </p14:xfrm>
          </p:contentPart>
        </mc:Choice>
        <mc:Fallback xmlns="">
          <p:pic>
            <p:nvPicPr>
              <p:cNvPr id="80" name="Ink 79">
                <a:extLst>
                  <a:ext uri="{FF2B5EF4-FFF2-40B4-BE49-F238E27FC236}">
                    <a16:creationId xmlns:a16="http://schemas.microsoft.com/office/drawing/2014/main" id="{7D199FCF-4189-144E-AEB3-35C810B22192}"/>
                  </a:ext>
                </a:extLst>
              </p:cNvPr>
              <p:cNvPicPr/>
              <p:nvPr/>
            </p:nvPicPr>
            <p:blipFill>
              <a:blip r:embed="rId24"/>
              <a:stretch>
                <a:fillRect/>
              </a:stretch>
            </p:blipFill>
            <p:spPr>
              <a:xfrm>
                <a:off x="2480232" y="3912312"/>
                <a:ext cx="672120" cy="1075320"/>
              </a:xfrm>
              <a:prstGeom prst="rect">
                <a:avLst/>
              </a:prstGeom>
            </p:spPr>
          </p:pic>
        </mc:Fallback>
      </mc:AlternateContent>
      <p:sp>
        <p:nvSpPr>
          <p:cNvPr id="103" name="Rectangle 102">
            <a:extLst>
              <a:ext uri="{FF2B5EF4-FFF2-40B4-BE49-F238E27FC236}">
                <a16:creationId xmlns:a16="http://schemas.microsoft.com/office/drawing/2014/main" id="{CDB7E896-07E7-534B-98B8-28211ED43910}"/>
              </a:ext>
            </a:extLst>
          </p:cNvPr>
          <p:cNvSpPr/>
          <p:nvPr/>
        </p:nvSpPr>
        <p:spPr>
          <a:xfrm>
            <a:off x="4498898" y="2481052"/>
            <a:ext cx="354438" cy="351901"/>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p14="http://schemas.microsoft.com/office/powerpoint/2010/main">
        <mc:Choice Requires="p14">
          <p:contentPart p14:bwMode="auto" r:id="rId25">
            <p14:nvContentPartPr>
              <p14:cNvPr id="81" name="Ink 80">
                <a:extLst>
                  <a:ext uri="{FF2B5EF4-FFF2-40B4-BE49-F238E27FC236}">
                    <a16:creationId xmlns:a16="http://schemas.microsoft.com/office/drawing/2014/main" id="{C0FE2C5F-CC19-4A42-BEB8-2245F7BA1E5D}"/>
                  </a:ext>
                </a:extLst>
              </p14:cNvPr>
              <p14:cNvContentPartPr/>
              <p14:nvPr/>
            </p14:nvContentPartPr>
            <p14:xfrm>
              <a:off x="2886312" y="4231632"/>
              <a:ext cx="674640" cy="865800"/>
            </p14:xfrm>
          </p:contentPart>
        </mc:Choice>
        <mc:Fallback xmlns="">
          <p:pic>
            <p:nvPicPr>
              <p:cNvPr id="81" name="Ink 80">
                <a:extLst>
                  <a:ext uri="{FF2B5EF4-FFF2-40B4-BE49-F238E27FC236}">
                    <a16:creationId xmlns:a16="http://schemas.microsoft.com/office/drawing/2014/main" id="{C0FE2C5F-CC19-4A42-BEB8-2245F7BA1E5D}"/>
                  </a:ext>
                </a:extLst>
              </p:cNvPr>
              <p:cNvPicPr/>
              <p:nvPr/>
            </p:nvPicPr>
            <p:blipFill>
              <a:blip r:embed="rId26"/>
              <a:stretch>
                <a:fillRect/>
              </a:stretch>
            </p:blipFill>
            <p:spPr>
              <a:xfrm>
                <a:off x="2868312" y="4213992"/>
                <a:ext cx="710280" cy="901440"/>
              </a:xfrm>
              <a:prstGeom prst="rect">
                <a:avLst/>
              </a:prstGeom>
            </p:spPr>
          </p:pic>
        </mc:Fallback>
      </mc:AlternateContent>
      <p:sp>
        <p:nvSpPr>
          <p:cNvPr id="83" name="TextBox 82">
            <a:extLst>
              <a:ext uri="{FF2B5EF4-FFF2-40B4-BE49-F238E27FC236}">
                <a16:creationId xmlns:a16="http://schemas.microsoft.com/office/drawing/2014/main" id="{052E599D-E197-954C-8DCD-07CC0EF20256}"/>
              </a:ext>
            </a:extLst>
          </p:cNvPr>
          <p:cNvSpPr txBox="1"/>
          <p:nvPr/>
        </p:nvSpPr>
        <p:spPr>
          <a:xfrm>
            <a:off x="2891309" y="2437895"/>
            <a:ext cx="469746" cy="369332"/>
          </a:xfrm>
          <a:prstGeom prst="rect">
            <a:avLst/>
          </a:prstGeom>
          <a:noFill/>
        </p:spPr>
        <p:txBody>
          <a:bodyPr wrap="square" rtlCol="0">
            <a:spAutoFit/>
          </a:bodyPr>
          <a:lstStyle/>
          <a:p>
            <a:r>
              <a:rPr lang="en-US" dirty="0"/>
              <a:t>no</a:t>
            </a:r>
          </a:p>
        </p:txBody>
      </p:sp>
      <p:sp>
        <p:nvSpPr>
          <p:cNvPr id="93" name="TextBox 92">
            <a:extLst>
              <a:ext uri="{FF2B5EF4-FFF2-40B4-BE49-F238E27FC236}">
                <a16:creationId xmlns:a16="http://schemas.microsoft.com/office/drawing/2014/main" id="{0FBF6CFB-7141-7B4A-ABFD-D93643ECCB36}"/>
              </a:ext>
            </a:extLst>
          </p:cNvPr>
          <p:cNvSpPr txBox="1"/>
          <p:nvPr/>
        </p:nvSpPr>
        <p:spPr>
          <a:xfrm>
            <a:off x="1267095" y="2658639"/>
            <a:ext cx="630104" cy="369332"/>
          </a:xfrm>
          <a:prstGeom prst="rect">
            <a:avLst/>
          </a:prstGeom>
          <a:noFill/>
        </p:spPr>
        <p:txBody>
          <a:bodyPr wrap="square" rtlCol="0">
            <a:spAutoFit/>
          </a:bodyPr>
          <a:lstStyle/>
          <a:p>
            <a:r>
              <a:rPr lang="en-US" dirty="0"/>
              <a:t>yes</a:t>
            </a:r>
          </a:p>
        </p:txBody>
      </p:sp>
      <p:sp>
        <p:nvSpPr>
          <p:cNvPr id="94" name="TextBox 93">
            <a:extLst>
              <a:ext uri="{FF2B5EF4-FFF2-40B4-BE49-F238E27FC236}">
                <a16:creationId xmlns:a16="http://schemas.microsoft.com/office/drawing/2014/main" id="{585C055E-0988-E04A-91A1-190EAECB1DBB}"/>
              </a:ext>
            </a:extLst>
          </p:cNvPr>
          <p:cNvSpPr txBox="1"/>
          <p:nvPr/>
        </p:nvSpPr>
        <p:spPr>
          <a:xfrm>
            <a:off x="1044302" y="3967516"/>
            <a:ext cx="596563" cy="369332"/>
          </a:xfrm>
          <a:prstGeom prst="rect">
            <a:avLst/>
          </a:prstGeom>
          <a:noFill/>
        </p:spPr>
        <p:txBody>
          <a:bodyPr wrap="square" rtlCol="0">
            <a:spAutoFit/>
          </a:bodyPr>
          <a:lstStyle/>
          <a:p>
            <a:r>
              <a:rPr lang="en-US" dirty="0"/>
              <a:t>end</a:t>
            </a:r>
          </a:p>
        </p:txBody>
      </p:sp>
      <p:sp>
        <p:nvSpPr>
          <p:cNvPr id="53" name="Parallelogram 52">
            <a:extLst>
              <a:ext uri="{FF2B5EF4-FFF2-40B4-BE49-F238E27FC236}">
                <a16:creationId xmlns:a16="http://schemas.microsoft.com/office/drawing/2014/main" id="{54C81FDB-0AB7-3245-8FF1-3C9F768DBB05}"/>
              </a:ext>
            </a:extLst>
          </p:cNvPr>
          <p:cNvSpPr/>
          <p:nvPr/>
        </p:nvSpPr>
        <p:spPr>
          <a:xfrm rot="1477105">
            <a:off x="1920070" y="2651902"/>
            <a:ext cx="985938" cy="559076"/>
          </a:xfrm>
          <a:prstGeom prst="parallelogram">
            <a:avLst>
              <a:gd name="adj" fmla="val 5841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0FFA415E-B691-3548-B6D4-432138B75AC9}"/>
              </a:ext>
            </a:extLst>
          </p:cNvPr>
          <p:cNvSpPr/>
          <p:nvPr/>
        </p:nvSpPr>
        <p:spPr>
          <a:xfrm>
            <a:off x="4126851" y="3970139"/>
            <a:ext cx="354438" cy="35190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 name="Rectangle 103">
            <a:extLst>
              <a:ext uri="{FF2B5EF4-FFF2-40B4-BE49-F238E27FC236}">
                <a16:creationId xmlns:a16="http://schemas.microsoft.com/office/drawing/2014/main" id="{91E6CCBB-3864-4744-AA1E-BA339B696A6F}"/>
              </a:ext>
            </a:extLst>
          </p:cNvPr>
          <p:cNvSpPr/>
          <p:nvPr/>
        </p:nvSpPr>
        <p:spPr>
          <a:xfrm>
            <a:off x="4502313" y="3975416"/>
            <a:ext cx="354438" cy="3519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DB239095-B3AC-BD4B-850F-13B15BA9D8CB}"/>
              </a:ext>
            </a:extLst>
          </p:cNvPr>
          <p:cNvSpPr/>
          <p:nvPr/>
        </p:nvSpPr>
        <p:spPr>
          <a:xfrm>
            <a:off x="4121718" y="3228868"/>
            <a:ext cx="354438" cy="35190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6" name="Picture 6">
            <a:extLst>
              <a:ext uri="{FF2B5EF4-FFF2-40B4-BE49-F238E27FC236}">
                <a16:creationId xmlns:a16="http://schemas.microsoft.com/office/drawing/2014/main" id="{4C8E841B-322E-7F45-AEC9-42C21145A9DD}"/>
              </a:ext>
            </a:extLst>
          </p:cNvPr>
          <p:cNvPicPr>
            <a:picLocks noChangeAspect="1" noChangeArrowheads="1"/>
          </p:cNvPicPr>
          <p:nvPr/>
        </p:nvPicPr>
        <p:blipFill>
          <a:blip r:embed="rId27">
            <a:duotone>
              <a:schemeClr val="bg2">
                <a:shade val="45000"/>
                <a:satMod val="135000"/>
              </a:schemeClr>
              <a:prstClr val="white"/>
            </a:duotone>
            <a:extLst>
              <a:ext uri="{BEBA8EAE-BF5A-486C-A8C5-ECC9F3942E4B}">
                <a14:imgProps xmlns:a14="http://schemas.microsoft.com/office/drawing/2010/main">
                  <a14:imgLayer r:embed="rId28">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2304856" y="1559178"/>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4C6A50F3-FC46-9946-BF26-0211541EB8C1}"/>
              </a:ext>
            </a:extLst>
          </p:cNvPr>
          <p:cNvSpPr txBox="1"/>
          <p:nvPr/>
        </p:nvSpPr>
        <p:spPr>
          <a:xfrm>
            <a:off x="5647765" y="708911"/>
            <a:ext cx="6042211" cy="3693319"/>
          </a:xfrm>
          <a:prstGeom prst="rect">
            <a:avLst/>
          </a:prstGeom>
          <a:noFill/>
        </p:spPr>
        <p:txBody>
          <a:bodyPr wrap="square" rtlCol="0">
            <a:spAutoFit/>
          </a:bodyPr>
          <a:lstStyle/>
          <a:p>
            <a:r>
              <a:rPr lang="en-US" sz="3600" b="1" dirty="0"/>
              <a:t>Readle Guide – Tool bar</a:t>
            </a:r>
          </a:p>
          <a:p>
            <a:endParaRPr lang="en-US" dirty="0"/>
          </a:p>
          <a:p>
            <a:r>
              <a:rPr lang="en-US" dirty="0"/>
              <a:t>Drawing…</a:t>
            </a:r>
          </a:p>
          <a:p>
            <a:endParaRPr lang="en-US" dirty="0"/>
          </a:p>
          <a:p>
            <a:r>
              <a:rPr lang="en-US" dirty="0"/>
              <a:t>Actions:</a:t>
            </a:r>
          </a:p>
          <a:p>
            <a:endParaRPr lang="en-US" dirty="0"/>
          </a:p>
          <a:p>
            <a:r>
              <a:rPr lang="en-US" dirty="0"/>
              <a:t>1. Press                  to stop drawing and commence the search</a:t>
            </a:r>
          </a:p>
          <a:p>
            <a:endParaRPr lang="en-US" dirty="0"/>
          </a:p>
          <a:p>
            <a:r>
              <a:rPr lang="en-US" dirty="0"/>
              <a:t>2. Press                  to end the demonstration for draw tool</a:t>
            </a:r>
          </a:p>
          <a:p>
            <a:endParaRPr lang="en-US" dirty="0"/>
          </a:p>
          <a:p>
            <a:endParaRPr lang="en-US" dirty="0"/>
          </a:p>
          <a:p>
            <a:endParaRPr lang="en-US" dirty="0"/>
          </a:p>
        </p:txBody>
      </p:sp>
      <p:sp>
        <p:nvSpPr>
          <p:cNvPr id="72" name="Rounded Rectangle 71">
            <a:extLst>
              <a:ext uri="{FF2B5EF4-FFF2-40B4-BE49-F238E27FC236}">
                <a16:creationId xmlns:a16="http://schemas.microsoft.com/office/drawing/2014/main" id="{CB5E2412-9FCD-A34A-AF0C-644BE02ADA31}"/>
              </a:ext>
            </a:extLst>
          </p:cNvPr>
          <p:cNvSpPr/>
          <p:nvPr/>
        </p:nvSpPr>
        <p:spPr>
          <a:xfrm>
            <a:off x="6557340" y="268422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Done</a:t>
            </a:r>
          </a:p>
        </p:txBody>
      </p:sp>
      <p:sp>
        <p:nvSpPr>
          <p:cNvPr id="73" name="Rounded Rectangle 72">
            <a:extLst>
              <a:ext uri="{FF2B5EF4-FFF2-40B4-BE49-F238E27FC236}">
                <a16:creationId xmlns:a16="http://schemas.microsoft.com/office/drawing/2014/main" id="{16CC9B4B-A56B-9F47-8830-537B845CB2C0}"/>
              </a:ext>
            </a:extLst>
          </p:cNvPr>
          <p:cNvSpPr/>
          <p:nvPr/>
        </p:nvSpPr>
        <p:spPr>
          <a:xfrm>
            <a:off x="6557340" y="323792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74" name="Triangle 73">
            <a:extLst>
              <a:ext uri="{FF2B5EF4-FFF2-40B4-BE49-F238E27FC236}">
                <a16:creationId xmlns:a16="http://schemas.microsoft.com/office/drawing/2014/main" id="{4F083508-B085-604F-9B9A-62B802187F81}"/>
              </a:ext>
            </a:extLst>
          </p:cNvPr>
          <p:cNvSpPr/>
          <p:nvPr/>
        </p:nvSpPr>
        <p:spPr>
          <a:xfrm rot="16200000">
            <a:off x="6657682" y="3318365"/>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hlinkClick r:id="rId29" action="ppaction://hlinksldjump"/>
            <a:extLst>
              <a:ext uri="{FF2B5EF4-FFF2-40B4-BE49-F238E27FC236}">
                <a16:creationId xmlns:a16="http://schemas.microsoft.com/office/drawing/2014/main" id="{4D536E95-2CA0-C04B-8782-C33D14CC3482}"/>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76" name="Picture 2" descr="switch button 1 icons">
            <a:extLst>
              <a:ext uri="{FF2B5EF4-FFF2-40B4-BE49-F238E27FC236}">
                <a16:creationId xmlns:a16="http://schemas.microsoft.com/office/drawing/2014/main" id="{94C58264-EB95-1242-BF37-04DDE7683FD1}"/>
              </a:ext>
            </a:extLst>
          </p:cNvPr>
          <p:cNvPicPr>
            <a:picLocks noChangeAspect="1" noChangeArrowheads="1"/>
          </p:cNvPicPr>
          <p:nvPr/>
        </p:nvPicPr>
        <p:blipFill>
          <a:blip r:embed="rId30">
            <a:extLst>
              <a:ext uri="{BEBA8EAE-BF5A-486C-A8C5-ECC9F3942E4B}">
                <a14:imgProps xmlns:a14="http://schemas.microsoft.com/office/drawing/2010/main">
                  <a14:imgLayer r:embed="rId31">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7854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70">
                                            <p:txEl>
                                              <p:pRg st="2" end="2"/>
                                            </p:txEl>
                                          </p:spTgt>
                                        </p:tgtEl>
                                        <p:attrNameLst>
                                          <p:attrName>style.visibility</p:attrName>
                                        </p:attrNameLst>
                                      </p:cBhvr>
                                      <p:to>
                                        <p:strVal val="visible"/>
                                      </p:to>
                                    </p:set>
                                    <p:animEffect transition="in" filter="fade">
                                      <p:cBhvr>
                                        <p:cTn id="7" dur="1000"/>
                                        <p:tgtEl>
                                          <p:spTgt spid="70">
                                            <p:txEl>
                                              <p:pRg st="2" end="2"/>
                                            </p:txEl>
                                          </p:spTgt>
                                        </p:tgtEl>
                                      </p:cBhvr>
                                    </p:animEffect>
                                  </p:childTnLst>
                                </p:cTn>
                              </p:par>
                            </p:childTnLst>
                          </p:cTn>
                        </p:par>
                        <p:par>
                          <p:cTn id="8" fill="hold">
                            <p:stCondLst>
                              <p:cond delay="1500"/>
                            </p:stCondLst>
                            <p:childTnLst>
                              <p:par>
                                <p:cTn id="9" presetID="0" presetClass="path" presetSubtype="0" fill="hold" nodeType="afterEffect">
                                  <p:stCondLst>
                                    <p:cond delay="0"/>
                                  </p:stCondLst>
                                  <p:childTnLst>
                                    <p:animMotion origin="layout" path="M -0.01054 -0.02547 L -0.01054 -0.02524 C -0.01211 -0.02477 -0.01354 -0.02431 -0.0151 -0.02362 C -0.01562 -0.02338 -0.01614 -0.02338 -0.01653 -0.02269 C -0.01744 -0.0213 -0.01797 -0.01922 -0.01862 -0.01737 L -0.01953 -0.01482 C -0.0194 -0.01297 -0.01927 -0.01112 -0.01901 -0.0095 C -0.01901 -0.00857 -0.01888 -0.00741 -0.01862 -0.00672 C -0.01823 -0.00602 -0.01757 -0.00625 -0.01705 -0.00579 C -0.01224 -0.00093 -0.01601 -0.00301 -0.01159 -0.00139 C -0.01041 -0.00163 -0.00924 -0.00186 -0.00807 -0.00232 C -0.00703 -0.00278 -0.00507 -0.00394 -0.00507 -0.00371 L -0.00403 -0.0095 L -0.00351 -0.01204 C -0.00377 -0.01297 -0.00377 -0.01389 -0.00403 -0.01482 C -0.00468 -0.01667 -0.00573 -0.01806 -0.00612 -0.02014 C -0.00638 -0.02176 -0.00664 -0.02408 -0.00755 -0.02547 C -0.00794 -0.02593 -0.00859 -0.02593 -0.00911 -0.02616 C -0.00937 -0.02547 -0.00976 -0.02454 -0.01002 -0.02362 C -0.01054 -0.022 -0.01067 -0.02014 -0.01106 -0.01829 C -0.01119 -0.01737 -0.01145 -0.01644 -0.01159 -0.01551 C -0.01172 -0.01436 -0.01185 -0.0132 -0.01211 -0.01204 C -0.01237 -0.01019 -0.01276 -0.00857 -0.01302 -0.00672 C -0.01328 -0.00579 -0.01341 -0.00487 -0.01354 -0.00394 L -0.01406 -0.00047 C -0.01393 0.00092 -0.0138 0.00254 -0.01354 0.00393 C -0.01328 0.00578 -0.01289 0.0074 -0.01263 0.00925 L -0.01211 0.01203 L -0.01159 0.01458 L -0.01106 0.01736 C -0.01093 0.01967 -0.01054 0.02199 -0.01054 0.0243 C -0.01054 0.02569 -0.01106 0.02662 -0.01106 0.028 C -0.01106 0.03726 -0.01041 0.03101 -0.00963 0.03958 C -0.00898 0.04583 -0.00937 0.04305 -0.00859 0.04745 C -0.00872 0.04837 -0.00898 0.0493 -0.00911 0.05023 C -0.00937 0.05254 -0.00885 0.05625 -0.01002 0.05717 C -0.01406 0.06087 -0.01015 0.05787 -0.01705 0.06087 C -0.01927 0.0618 -0.01927 0.06203 -0.02161 0.06273 C -0.02252 0.06296 -0.02356 0.06319 -0.02461 0.06342 C -0.02513 0.06365 -0.02552 0.06435 -0.02604 0.06435 C -0.02955 0.06527 -0.0306 0.06481 -0.03359 0.0662 C -0.03463 0.06666 -0.03567 0.06689 -0.03659 0.06805 L -0.03802 0.06967 L -0.03906 0.075 L -0.03958 0.07777 C -0.03932 0.07986 -0.03919 0.0824 -0.03802 0.08402 C -0.03763 0.08449 -0.03711 0.08449 -0.03659 0.08495 C -0.0319 0.08842 -0.03763 0.08518 -0.03151 0.0875 C -0.03112 0.08773 -0.0306 0.08819 -0.03007 0.08842 C -0.02864 0.08912 -0.02591 0.08981 -0.02461 0.09027 C -0.01862 0.08981 -0.01263 0.08981 -0.00651 0.08935 C -0.00573 0.08912 -0.00494 0.08865 -0.00403 0.08842 C -0.00312 0.08796 -0.00208 0.08796 -0.00104 0.0875 C 0.00756 0.08402 -0.00846 0.08958 0.00248 0.08564 C 0.00547 0.08472 0.00703 0.08449 0.01042 0.08402 L 0.01446 0.08217 C 0.01511 0.08194 0.01719 0.08101 0.01797 0.08032 C 0.01849 0.07986 0.01888 0.07916 0.0194 0.0787 C 0.0198 0.07777 0.02032 0.07708 0.02045 0.07592 C 0.02058 0.07453 0.02019 0.07291 0.01993 0.07152 C 0.01953 0.0699 0.0181 0.06712 0.01745 0.0662 C 0.01693 0.0655 0.01641 0.06481 0.01589 0.06435 C 0.0155 0.06388 0.01498 0.06388 0.01446 0.06342 C 0.01381 0.06296 0.01315 0.06203 0.01237 0.0618 C 0.01107 0.06087 0.00977 0.06018 0.00847 0.05995 L 0.00495 0.05902 C 0.00013 0.05925 -0.00468 0.05949 -0.00963 0.05995 C -0.01015 0.05995 -0.01093 0.05995 -0.01106 0.06087 C -0.01132 0.06458 -0.0108 0.06851 -0.01054 0.07245 C -0.01041 0.07407 -0.00989 0.07685 -0.00963 0.0787 C -0.00976 0.08194 -0.00976 0.08518 -0.01002 0.08842 C -0.01015 0.08935 -0.01067 0.09004 -0.01054 0.09097 C -0.01041 0.09282 -0.00963 0.09629 -0.00963 0.09652 C -0.00976 0.09722 -0.01015 0.09814 -0.01002 0.09907 C -0.00989 0.10092 -0.00937 0.10254 -0.00911 0.10439 L -0.00807 0.10972 L -0.0056 0.12314 L -0.00455 0.12847 C -0.00442 0.12939 -0.00429 0.13032 -0.00403 0.13101 C -0.00286 0.13541 -0.00325 0.13333 -0.0026 0.13726 C -0.00286 0.13912 -0.00273 0.14166 -0.00351 0.14259 L -0.00651 0.14606 C -0.00937 0.1537 -0.00468 0.14212 -0.01054 0.15231 C -0.0125 0.15578 -0.01145 0.15462 -0.01354 0.15601 C -0.01406 0.15694 -0.01445 0.15787 -0.0151 0.15856 C -0.01862 0.16296 -0.01562 0.15833 -0.01862 0.16134 C -0.01966 0.16226 -0.02044 0.16412 -0.02161 0.16481 C -0.02213 0.16504 -0.02265 0.16527 -0.02304 0.16574 C -0.02409 0.16666 -0.02513 0.16805 -0.02604 0.16921 C -0.02656 0.1699 -0.02695 0.17083 -0.0276 0.17106 C -0.0289 0.17175 -0.0302 0.17199 -0.03151 0.17291 C -0.03203 0.17314 -0.03255 0.17337 -0.03307 0.17384 C -0.03359 0.1743 -0.03398 0.175 -0.03463 0.17546 C -0.03502 0.17592 -0.03554 0.17615 -0.03606 0.17638 C -0.03724 0.17731 -0.03841 0.17824 -0.03958 0.17916 C -0.04075 0.17986 -0.04192 0.17986 -0.0431 0.18078 C -0.047 0.18425 -0.04231 0.18125 -0.04609 0.18356 C -0.04505 0.18888 -0.04648 0.18379 -0.04257 0.18796 C -0.03802 0.19282 -0.04231 0.18865 -0.03711 0.19236 C -0.0358 0.19328 -0.0345 0.19444 -0.03307 0.19513 C -0.03242 0.19537 -0.03177 0.1956 -0.03112 0.19606 C -0.03034 0.19652 -0.02981 0.19722 -0.02903 0.19768 C -0.02812 0.19837 -0.02708 0.19884 -0.02604 0.19953 L -0.02461 0.20046 L -0.02304 0.20138 C -0.02252 0.20162 -0.022 0.20162 -0.02161 0.20208 C -0.02109 0.20277 -0.02057 0.20347 -0.02005 0.20393 C -0.01914 0.20462 -0.0181 0.20509 -0.01705 0.20578 C -0.01653 0.20601 -0.01614 0.20648 -0.01562 0.20671 C -0.01419 0.20717 -0.01289 0.20763 -0.01159 0.20833 L -0.00703 0.21111 L -0.0056 0.21203 C -0.00507 0.21226 -0.00455 0.21273 -0.00403 0.21296 C -0.00273 0.21342 -0.00143 0.21388 -0.00013 0.21458 C 0.00091 0.21527 0.00196 0.21597 0.00287 0.21643 C 0.00547 0.21759 0.0043 0.21689 0.00638 0.21828 C 0.00743 0.21712 0.01042 0.21365 0.01146 0.21203 C 0.0125 0.21018 0.01341 0.20833 0.01446 0.20671 C 0.01498 0.20578 0.01537 0.20462 0.01589 0.20393 C 0.01654 0.203 0.01732 0.20231 0.01797 0.20138 C 0.01849 0.20046 0.01888 0.19953 0.0194 0.19861 C 0.02214 0.19467 0.01966 0.19861 0.0224 0.19606 C 0.02344 0.1949 0.02435 0.19305 0.02539 0.19236 C 0.02591 0.19212 0.02644 0.19189 0.02696 0.19143 C 0.028 0.1905 0.02891 0.18888 0.02995 0.18796 C 0.0306 0.18726 0.03125 0.1868 0.0319 0.18611 C 0.03295 0.18518 0.03373 0.18333 0.0349 0.18263 C 0.03698 0.18148 0.03594 0.18217 0.03789 0.17986 C 0.03815 0.17916 0.03815 0.17777 0.03894 0.17731 C 0.03985 0.17638 0.04193 0.17546 0.04193 0.17569 C 0.04323 0.17314 0.04466 0.17037 0.04649 0.16921 L 0.04948 0.16759 C 0.04896 0.16712 0.04844 0.16689 0.04792 0.16666 C 0.04636 0.16597 0.04271 0.1655 0.04141 0.16481 C 0.04037 0.16435 0.03946 0.16365 0.03815 0.16296 C 0.03399 0.16064 0.0392 0.16388 0.03399 0.16134 C 0.03295 0.16087 0.0319 0.15995 0.03099 0.15949 C 0.03021 0.15925 0.02956 0.15879 0.02891 0.15856 C 0.02709 0.15787 0.02618 0.15787 0.02448 0.15694 C 0.02344 0.15625 0.0224 0.15555 0.02149 0.15509 C 0.01524 0.15231 0.02292 0.15578 0.01797 0.15324 C 0.01732 0.153 0.01654 0.15277 0.01589 0.15231 C 0.01498 0.15185 0.01394 0.15115 0.01289 0.15069 C 0.01185 0.15023 0.01042 0.14953 0.00938 0.14884 C 0.00873 0.14837 0.00808 0.14745 0.00743 0.14699 L 0.00287 0.14444 C 0.00248 0.14421 0.00183 0.14398 0.00144 0.14351 C 0.00091 0.14282 0.00052 0.14212 -0.00013 0.14166 C -0.0013 0.14097 -0.00273 0.1405 -0.00403 0.14004 L -0.00612 0.13912 C -0.00586 0.14027 -0.00573 0.14143 -0.0056 0.14259 C -0.0052 0.14444 -0.00455 0.14791 -0.00455 0.14814 C -0.00468 0.14884 -0.00507 0.14976 -0.00507 0.15069 C -0.00507 0.15162 -0.00468 0.15231 -0.00455 0.15324 C -0.00442 0.15439 -0.00429 0.15578 -0.00403 0.15694 C -0.00377 0.15856 -0.00338 0.16041 -0.00312 0.16226 C -0.00286 0.16342 -0.00273 0.16458 -0.0026 0.16574 C -0.00221 0.16759 -0.00156 0.17106 -0.00156 0.17129 L 0.01498 0.17013 C 0.01641 0.17013 0.01797 0.16944 0.0194 0.16921 C 0.02357 0.16875 0.02774 0.16875 0.0319 0.16851 C 0.03373 0.16805 0.03555 0.16782 0.03737 0.16759 C 0.03815 0.16736 0.03907 0.16689 0.03998 0.16666 C 0.04323 0.16574 0.04493 0.1655 0.04844 0.16481 C 0.05274 0.16296 0.04909 0.16435 0.05664 0.16296 C 0.05847 0.16273 0.0599 0.1625 0.06133 0.16226 L 0.06446 0.16041 C 0.06498 0.16018 0.06537 0.15972 0.06589 0.15949 C 0.06732 0.15902 0.06862 0.15856 0.06993 0.15763 C 0.07097 0.15717 0.07188 0.15648 0.07292 0.15601 C 0.07409 0.15555 0.07722 0.15416 0.07787 0.15324 C 0.08125 0.1493 0.07761 0.15393 0.08086 0.14884 C 0.08151 0.14791 0.0823 0.14722 0.08295 0.14606 C 0.0836 0.14513 0.08464 0.1412 0.0849 0.14004 C 0.08516 0.13912 0.08516 0.13819 0.08542 0.13726 C 0.08607 0.13472 0.08685 0.13402 0.08789 0.13194 C 0.08815 0.13101 0.08815 0.13009 0.08841 0.12939 C 0.09089 0.12037 0.08776 0.13402 0.09037 0.12314 C 0.09258 0.11388 0.08855 0.1287 0.09193 0.11689 C 0.09206 0.11481 0.09245 0.11273 0.09245 0.11064 C 0.09245 0.10972 0.09206 0.10879 0.09193 0.10787 C 0.09167 0.10671 0.09128 0.10324 0.09089 0.10162 C 0.09063 0.10069 0.08868 0.09583 0.08841 0.0956 C 0.08802 0.09467 0.08737 0.09421 0.08698 0.09375 C 0.0849 0.08819 0.08711 0.09351 0.08438 0.08935 C 0.08334 0.08773 0.08282 0.08472 0.08138 0.08402 C 0.08086 0.08356 0.08034 0.08356 0.07995 0.0831 C 0.07683 0.08032 0.08021 0.08217 0.07644 0.07939 L 0.07045 0.07592 C 0.06993 0.07569 0.0694 0.07523 0.06888 0.075 L 0.06537 0.07407 L 0.04545 0.07592 L 0.02149 0.07685 L 0.02448 0.08032 C 0.02487 0.08101 0.02552 0.08148 0.02591 0.08217 C 0.02644 0.0831 0.028 0.08564 0.02748 0.08495 C 0.02396 0.08078 0.02552 0.08194 0.02292 0.08032 C 0.02305 0.07893 0.02318 0.07731 0.02344 0.07592 C 0.02409 0.07268 0.02591 0.07152 0.02748 0.06967 L 0.02891 0.06805 L 0.03047 0.0662 C 0.03073 0.06527 0.03099 0.06435 0.03138 0.06342 C 0.0319 0.06273 0.03243 0.06226 0.03295 0.0618 C 0.03464 0.05995 0.03477 0.05995 0.03646 0.05902 C 0.0392 0.06064 0.03698 0.05856 0.03815 0.06273 C 0.04193 0.07245 0.04037 0.06666 0.04271 0.07337 C 0.04323 0.07407 0.04362 0.075 0.04388 0.07592 C 0.04649 0.08379 0.04349 0.07569 0.04597 0.08217 C 0.04701 0.09027 0.04727 0.08703 0.04649 0.09189 C 0.04662 0.09375 0.04675 0.0956 0.04688 0.09722 C 0.04727 0.10069 0.04779 0.10277 0.04844 0.10625 L 0.04896 0.10879 L 0.04948 0.11157 C 0.04922 0.11296 0.04896 0.11435 0.04896 0.11597 C 0.04896 0.11712 0.04961 0.12083 0.04961 0.12222 C 0.04961 0.12384 0.04909 0.12569 0.04896 0.12754 C 0.0487 0.12962 0.04857 0.13333 0.04792 0.13541 C 0.04649 0.1405 0.04675 0.13587 0.04597 0.14351 L 0.04493 0.15231 C 0.04493 0.15347 0.04493 0.15486 0.04545 0.15601 C 0.04558 0.15694 0.04649 0.15856 0.04597 0.15856 C 0.04493 0.15856 0.04493 0.15694 0.04493 0.15601 C 0.04453 0.15416 0.04427 0.15231 0.04388 0.15069 L 0.04349 0.14791 C 0.04349 0.14768 0.04401 0.14166 0.0444 0.14074 C 0.0448 0.14004 0.04545 0.13958 0.04597 0.13912 C 0.04714 0.13935 0.04831 0.13935 0.04948 0.14004 C 0.05052 0.1405 0.05144 0.14259 0.05183 0.14444 C 0.05235 0.14606 0.05274 0.14791 0.05287 0.14976 C 0.05313 0.15162 0.05287 0.15347 0.05339 0.15509 C 0.05365 0.15578 0.05417 0.15555 0.05495 0.15601 C 0.0556 0.15578 0.05769 0.15486 0.05847 0.15416 C 0.05977 0.153 0.06029 0.15162 0.06133 0.14976 C 0.0625 0.14375 0.06276 0.14583 0.06198 0.14074 C 0.06172 0.14004 0.06172 0.13888 0.06133 0.13819 C 0.06068 0.13657 0.05938 0.13611 0.05847 0.13541 C 0.05808 0.13564 0.05508 0.13657 0.05417 0.13726 C 0.05274 0.13935 0.05287 0.1405 0.05183 0.14351 C 0.05039 0.14837 0.05131 0.14398 0.05039 0.14884 C 0.05065 0.14976 0.05052 0.15092 0.05091 0.15162 C 0.05131 0.15208 0.05183 0.15208 0.05248 0.15231 C 0.053 0.15277 0.05339 0.15347 0.05391 0.15416 C 0.05417 0.15393 0.05508 0.15393 0.05547 0.15324 C 0.05586 0.15254 0.05625 0.15 0.05599 0.15069 C 0.05508 0.15208 0.05391 0.15601 0.05391 0.15625 C 0.05404 0.15694 0.05417 0.15763 0.05417 0.15856 C 0.05417 0.16041 0.05378 0.16226 0.05339 0.16388 C 0.05326 0.16481 0.05339 0.16643 0.05287 0.16666 C 0.05183 0.16736 0.05052 0.16805 0.04948 0.16851 C 0.04779 0.16875 0.0461 0.16921 0.0444 0.16921 C 0.04037 0.16967 0.03711 0.17013 0.03347 0.17013 L -0.00455 0.17106 L -0.01601 0.17291 C -0.0177 0.17314 -0.0194 0.17361 -0.02109 0.17384 C -0.02356 0.17407 -0.02604 0.1743 -0.02851 0.17453 C -0.03645 0.17662 -0.02838 0.17453 -0.03463 0.17638 C -0.03659 0.17708 -0.03854 0.178 -0.04062 0.17824 C -0.06862 0.18032 -0.0556 0.17962 -0.07955 0.18078 C -0.08229 0.17916 -0.0832 0.17824 -0.08711 0.18078 C -0.0875 0.18125 -0.08685 0.18263 -0.08659 0.18356 C -0.08593 0.18541 -0.08489 0.1868 -0.0845 0.18888 L -0.08359 0.19421 C -0.08372 0.19537 -0.08385 0.19652 -0.08411 0.19768 C -0.08437 0.19953 -0.08489 0.20115 -0.08502 0.203 C -0.08541 0.20671 -0.08528 0.21041 -0.08606 0.21365 C -0.08645 0.21527 -0.08672 0.21666 -0.08711 0.21828 C -0.08737 0.2199 -0.08763 0.22175 -0.08802 0.22361 C -0.08828 0.22453 -0.0888 0.22523 -0.08906 0.22615 C -0.08997 0.22986 -0.0901 0.23217 -0.09062 0.23587 C -0.09023 0.23773 -0.08971 0.23935 -0.08958 0.2412 C -0.0888 0.24814 -0.08919 0.24421 -0.08854 0.25277 C -0.08867 0.25532 -0.08906 0.25763 -0.08906 0.25995 C -0.08906 0.26087 -0.08854 0.2618 -0.08854 0.26273 C -0.08854 0.26435 -0.08893 0.2662 -0.08906 0.26805 C -0.08932 0.27037 -0.08945 0.27268 -0.08958 0.275 C -0.08971 0.28032 -0.08984 0.28564 -0.0901 0.29097 C -0.0901 0.29305 -0.09062 0.29513 -0.09062 0.29722 C -0.09062 0.29814 -0.09023 0.29907 -0.0901 0.3 C -0.08984 0.30115 -0.08971 0.30231 -0.08958 0.30347 C -0.08971 0.30555 -0.0901 0.30763 -0.0901 0.30972 C -0.08997 0.31157 -0.08906 0.31504 -0.08906 0.31527 C -0.08919 0.31689 -0.0888 0.31921 -0.08958 0.32037 C -0.09036 0.32175 -0.09349 0.31689 -0.09362 0.31689 C -0.09453 0.31574 -0.09752 0.31203 -0.09661 0.31319 C -0.09414 0.31643 -0.09531 0.3155 -0.0931 0.31689 C -0.09244 0.31782 -0.09166 0.31851 -0.09101 0.31944 C -0.0888 0.32361 -0.09153 0.32129 -0.08854 0.32314 C -0.08515 0.32916 -0.08672 0.32708 -0.08411 0.33009 C -0.08359 0.32986 -0.08307 0.32986 -0.08255 0.32939 C -0.07721 0.32291 -0.08541 0.33055 -0.07903 0.32407 C -0.07864 0.32361 -0.07799 0.32361 -0.0776 0.32314 C -0.07656 0.32199 -0.07565 0.32037 -0.07461 0.31944 C -0.07395 0.31898 -0.07317 0.31851 -0.07252 0.31782 C -0.07148 0.31666 -0.06849 0.31342 -0.06953 0.31412 C -0.07109 0.31504 -0.07122 0.31504 -0.07252 0.31689 C -0.07317 0.31759 -0.07343 0.31898 -0.07409 0.31944 C -0.07461 0.32013 -0.07539 0.32013 -0.07604 0.32037 C -0.07669 0.32129 -0.07747 0.32199 -0.07812 0.32314 C -0.07916 0.32476 -0.07994 0.32708 -0.08112 0.32847 C -0.08151 0.32893 -0.08203 0.32962 -0.08255 0.33009 C -0.0832 0.33101 -0.08385 0.33217 -0.0845 0.33287 C -0.08502 0.33333 -0.08554 0.33333 -0.08606 0.33379 C -0.08828 0.33564 -0.08698 0.33564 -0.08958 0.33726 C -0.09036 0.33773 -0.09127 0.33796 -0.09205 0.33819 C -0.09257 0.33912 -0.09297 0.34027 -0.09362 0.34074 C -0.09414 0.34143 -0.09492 0.34143 -0.09557 0.34166 C -0.09726 0.34259 -0.09713 0.34259 -0.09856 0.34444 C -0.09922 0.34537 -0.09987 0.34629 -0.10052 0.34699 C -0.10156 0.34837 -0.10351 0.35069 -0.10351 0.35092 C -0.10677 0.35925 -0.10169 0.34583 -0.10612 0.35694 C -0.10677 0.35856 -0.10703 0.36111 -0.10807 0.36226 C -0.10859 0.36273 -0.11015 0.36388 -0.1095 0.36388 C -0.1069 0.36435 -0.10429 0.36342 -0.10156 0.36319 C -0.10091 0.3625 -0.10013 0.36226 -0.09961 0.36134 C -0.09687 0.35648 -0.10156 0.36018 -0.09752 0.35763 C -0.09804 0.35717 -0.09843 0.35601 -0.09909 0.35601 C -0.1013 0.35555 -0.10273 0.35671 -0.10455 0.35763 C -0.10507 0.35902 -0.10651 0.3625 -0.10651 0.36388 C -0.10677 0.36643 -0.10547 0.36759 -0.10455 0.36851 C -0.10403 0.36875 -0.10351 0.36898 -0.10312 0.36921 C -0.10052 0.3706 -0.10026 0.37037 -0.097 0.37106 C -0.09661 0.37129 -0.09609 0.37199 -0.09557 0.37199 C -0.09453 0.37175 -0.09257 0.37013 -0.09257 0.37037 C -0.09375 0.36388 -0.09297 0.36643 -0.09453 0.36226 C -0.0944 0.36041 -0.09453 0.35856 -0.09401 0.35694 C -0.09375 0.35578 -0.09297 0.35509 -0.09257 0.35416 C -0.09088 0.35046 -0.09257 0.35208 -0.0901 0.35069 C -0.08906 0.35092 -0.08802 0.35069 -0.08711 0.35162 C -0.08606 0.35231 -0.08515 0.35902 -0.08502 0.35949 L -0.0845 0.36226 C -0.08372 0.36666 -0.0845 0.36435 -0.08151 0.36851 C -0.07604 0.36782 -0.07487 0.37106 -0.07304 0.36481 C -0.07278 0.36412 -0.07278 0.36319 -0.07252 0.36226 C -0.07278 0.36064 -0.07278 0.35925 -0.07304 0.35763 C -0.07343 0.35625 -0.07487 0.35324 -0.07552 0.35231 C -0.07604 0.35185 -0.07877 0.35069 -0.07903 0.35069 C -0.08007 0.35092 -0.08281 0.35092 -0.08359 0.35324 C -0.08411 0.35486 -0.0845 0.35856 -0.0845 0.35879 C -0.08437 0.35949 -0.0845 0.36064 -0.08411 0.36134 C -0.08268 0.36388 -0.08138 0.36412 -0.07955 0.36481 C -0.0776 0.36226 -0.07526 0.36018 -0.07356 0.35694 C -0.07278 0.35555 -0.07291 0.35324 -0.07252 0.35162 L -0.072 0.34884 C -0.07226 0.34791 -0.07252 0.34722 -0.07252 0.34629 C -0.07278 0.34421 -0.07304 0.33796 -0.07304 0.34004 C -0.07304 0.34305 -0.07278 0.34583 -0.07252 0.34884 C -0.07239 0.35115 -0.072 0.3537 -0.07161 0.35601 C -0.07135 0.35694 -0.07135 0.35787 -0.07109 0.35856 C -0.07044 0.36064 -0.06901 0.36365 -0.0681 0.36481 C -0.06757 0.3655 -0.06705 0.3655 -0.06653 0.36574 L -0.0651 0.36481 L -0.07851 0.15694 C -0.0789 0.15949 -0.07916 0.16226 -0.07955 0.16481 C -0.07968 0.16574 -0.08007 0.16666 -0.08007 0.16759 C -0.08007 0.16851 -0.07994 0.16944 -0.07955 0.17013 C -0.07916 0.17083 -0.07851 0.17083 -0.07812 0.17106 C -0.0776 0.17083 -0.07695 0.1706 -0.07656 0.17013 C -0.07552 0.16898 -0.0733 0.16365 -0.07304 0.16226 L -0.072 0.15694 L -0.07161 0.15416 C -0.07122 0.15625 -0.07083 0.1581 -0.07057 0.16041 C -0.07031 0.16273 -0.07018 0.16504 -0.07005 0.16759 C -0.07083 0.17384 -0.07031 0.1706 -0.07161 0.17731 L -0.072 0.17986 C -0.07265 0.18287 -0.07252 0.18333 -0.07409 0.18518 C -0.07448 0.18587 -0.07513 0.18587 -0.07552 0.18611 C -0.07604 0.18587 -0.07682 0.18611 -0.07708 0.18518 C -0.07773 0.18379 -0.07812 0.17986 -0.07812 0.18009 C -0.07786 0.17916 -0.07799 0.178 -0.0776 0.17731 C -0.07565 0.17384 -0.07395 0.17337 -0.07161 0.17199 C -0.07109 0.17175 -0.07057 0.17152 -0.07005 0.17106 C -0.06862 0.16921 -0.06836 0.16898 -0.06653 0.16759 C -0.06614 0.16712 -0.06562 0.16689 -0.0651 0.16666 C -0.06276 0.16041 -0.06341 0.16342 -0.06263 0.15856 C -0.06276 0.1574 -0.06263 0.15601 -0.06302 0.15509 C -0.06419 0.15277 -0.06523 0.15509 -0.06601 0.15601 C -0.06666 0.15925 -0.06705 0.16064 -0.06705 0.16481 C -0.06705 0.16643 -0.06692 0.16805 -0.06653 0.16921 C -0.06627 0.17013 -0.06562 0.17037 -0.0651 0.17106 C -0.06328 0.17083 -0.06145 0.1706 -0.0595 0.17013 C -0.05872 0.1699 -0.05781 0.1699 -0.05703 0.16921 C -0.05638 0.16875 -0.05612 0.16759 -0.0556 0.16666 L -0.05403 0.15856 L -0.05351 0.15601 C -0.0539 0.15393 -0.05403 0.15185 -0.0556 0.15162 C -0.05625 0.15138 -0.0569 0.15208 -0.05755 0.15231 C -0.05794 0.15324 -0.05846 0.15393 -0.05859 0.15509 C -0.05859 0.15532 -0.05794 0.16134 -0.05755 0.16226 C -0.05677 0.16412 -0.05403 0.16527 -0.05312 0.16574 L -0.05156 0.16666 C -0.05104 0.16759 -0.05052 0.16828 -0.05013 0.16921 C -0.04935 0.17083 -0.04843 0.17245 -0.04961 0.17453 C -0.05 0.17523 -0.05052 0.17523 -0.05104 0.17546 C -0.05169 0.17546 -0.05494 0.175 -0.05612 0.17384 C -0.05651 0.17337 -0.05677 0.17245 -0.05703 0.17199 L 0.14388 0.38611 L 0.18399 0.36851 L 0.04037 0.34259 C 0.03959 0.34537 0.03881 0.34791 0.03789 0.35069 C 0.03763 0.35162 0.03711 0.35231 0.03698 0.35324 C 0.03659 0.35509 0.03659 0.35694 0.03646 0.35856 C 0.03607 0.36342 0.03633 0.36828 0.03542 0.37291 L 0.03399 0.38078 C 0.03373 0.38171 0.0336 0.38263 0.03347 0.38356 C 0.03308 0.38657 0.03295 0.38865 0.03243 0.39143 C 0.0323 0.39236 0.0323 0.39375 0.0319 0.39421 C 0.03112 0.39537 0.02982 0.3949 0.02891 0.39606 C 0.02839 0.39652 0.028 0.39745 0.02748 0.39768 C 0.02618 0.39837 0.02474 0.39837 0.02344 0.39861 C 0.02045 0.39907 0.01745 0.3993 0.01446 0.39953 C 0.01263 0.39884 0.01068 0.39768 0.00899 0.39768 C 0.00703 0.39768 0.00521 0.39837 0.00339 0.39861 C 0.00274 0.39884 0.00196 0.39884 0.00144 0.39953 C 0.00065 0.40046 0.00013 0.40347 -0.00013 0.40486 C -0.00169 0.41759 -0.00039 0.40995 -0.00156 0.41643 C -0.00169 0.41875 -0.00182 0.42106 -0.00208 0.42361 C -0.00221 0.42453 -0.0026 0.42523 -0.0026 0.42615 C -0.0026 0.42824 -0.00221 0.43032 -0.00208 0.4324 C -0.00182 0.43518 -0.00182 0.43773 -0.00156 0.4405 C -0.00143 0.44189 -0.00117 0.44328 -0.00104 0.4449 C -0.00052 0.45046 -0.00052 0.45115 -0.00013 0.4574 C -0.00143 0.46435 -0.00013 0.45555 -0.00013 0.46273 C -0.00013 0.46388 -0.00039 0.46504 -0.00052 0.4662 C -0.00039 0.46087 -0.00026 0.45555 -0.00013 0.45023 C -3.33333E-6 0.44814 0.00039 0.44606 0.00039 0.44398 C 0.00039 0.44305 -3.33333E-6 0.44212 -0.00013 0.4412 C -0.00039 0.43842 -0.00104 0.4324 -0.00104 0.43263 C -0.00091 0.43125 -0.00078 0.43009 -0.00052 0.42893 C -0.00039 0.428 -0.00013 0.42708 -0.00013 0.42615 C 0.00052 0.42129 0.00052 0.41689 0.00144 0.41203 L 0.00248 0.40671 C 0.00261 0.40578 0.00261 0.40462 0.00287 0.40393 C 0.0043 0.40162 0.0043 0.40115 0.00599 0.39953 C 0.00756 0.39791 0.00912 0.39675 0.01094 0.39606 C 0.01159 0.3956 0.01224 0.39537 0.01289 0.39513 C 0.01394 0.39444 0.01498 0.39398 0.01589 0.39328 L 0.02045 0.39074 C 0.02097 0.39027 0.02149 0.39027 0.02188 0.38981 C 0.02318 0.38819 0.02344 0.3875 0.02487 0.38703 C 0.02605 0.38657 0.02722 0.38657 0.02839 0.38611 C 0.02891 0.38587 0.02943 0.38541 0.02995 0.38541 C 0.03282 0.38402 0.0319 0.38495 0.03438 0.38356 C 0.03542 0.38287 0.03646 0.3824 0.03737 0.38171 C 0.03789 0.38148 0.03855 0.38148 0.03894 0.38078 L 0.04037 0.37916 C 0.04115 0.37731 0.04206 0.37569 0.04245 0.37384 L 0.04349 0.36851 C 0.04323 0.36574 0.04323 0.36296 0.04271 0.36041 C 0.04271 0.35949 0.04258 0.35856 0.04245 0.35763 C 0.04219 0.35625 0.04219 0.35486 0.04193 0.35324 C 0.04167 0.35138 0.04115 0.34976 0.04089 0.34791 C 0.04037 0.34583 0.04037 0.34189 0.03946 0.34004 C 0.03868 0.33865 0.03503 0.3368 0.03438 0.33634 L 0.03295 0.33541 C 0.02539 0.33657 0.02852 0.33518 0.02344 0.33819 L 0.02487 0.33726 C 0.02539 0.33703 0.02591 0.33657 0.02644 0.33634 C 0.03008 0.33541 0.02839 0.33587 0.03138 0.33472 C 0.03425 0.33495 0.03711 0.33472 0.03998 0.33541 C 0.04037 0.33564 0.0418 0.33611 0.04193 0.33726 C 0.04232 0.34074 0.04154 0.34444 0.04141 0.34791 C 0.04154 0.34953 0.04193 0.35092 0.04193 0.35231 C 0.04193 0.3537 0.04167 0.35486 0.04141 0.35601 C 0.04102 0.35856 0.04037 0.36134 0.03998 0.36388 C 0.03972 0.36481 0.03959 0.36574 0.03946 0.36666 C 0.03933 0.36782 0.03907 0.36898 0.03894 0.37013 C 0.03868 0.37199 0.03868 0.37384 0.03815 0.37546 C 0.03802 0.37824 0.03776 0.38125 0.03698 0.38356 C 0.0362 0.38541 0.03529 0.3868 0.0349 0.38888 C 0.03477 0.38981 0.0349 0.3912 0.03438 0.39143 C 0.03334 0.39236 0.03203 0.39212 0.03099 0.39236 C 0.03008 0.39259 0.0293 0.39282 0.02839 0.39328 C 0.02605 0.39444 0.02539 0.3956 0.02292 0.39606 C 0.02006 0.39652 0.01732 0.39652 0.01446 0.39675 C 0.0086 0.39745 0.00964 0.39745 0.00495 0.39861 C 0.00404 0.3993 0.00326 0.39976 0.00248 0.40046 C 0.00196 0.40069 0.00131 0.40069 0.00091 0.40138 C 0.00039 0.40208 -0.00013 0.403 -0.00052 0.40393 C -0.00078 0.40462 -0.00273 0.40902 -0.00312 0.41018 C -0.00325 0.41111 -0.00338 0.41203 -0.00351 0.41296 C -0.00416 0.41736 -0.00429 0.42037 -0.00455 0.42523 C -0.00429 0.42754 -0.00351 0.43194 -0.00351 0.43425 C -0.00351 0.43634 -0.00416 0.43912 -0.00455 0.4412 C -0.00442 0.44583 -0.00429 0.45023 -0.00403 0.45462 C -0.00403 0.45578 -0.00377 0.45694 -0.00351 0.4581 C -0.00338 0.45972 -0.00325 0.46111 -0.00312 0.46273 C -0.00273 0.46435 -0.00234 0.4662 -0.00208 0.46805 C -0.00156 0.47083 -0.00156 0.46967 -0.00156 0.47152 L 0.14896 0.27245 L 0.07396 0.37106 C 0.07409 0.37384 0.07448 0.37638 0.07448 0.37916 C 0.07435 0.38148 0.07357 0.38379 0.07344 0.38611 C 0.07279 0.39421 0.07331 0.3905 0.07188 0.39768 C 0.07175 0.39861 0.07175 0.39953 0.07149 0.40046 C 0.0711 0.40138 0.07071 0.40208 0.07045 0.403 C 0.07019 0.40393 0.07006 0.40486 0.06993 0.40578 C 0.06966 0.40717 0.06993 0.40902 0.0694 0.41018 C 0.06914 0.41087 0.06849 0.41087 0.06797 0.41111 C 0.06498 0.41157 0.06198 0.4118 0.05886 0.41203 L 0.04141 0.41296 C 0.03711 0.41342 0.03086 0.4081 0.02839 0.41458 C 0.02605 0.42106 0.02891 0.41296 0.02644 0.42083 C 0.025 0.42546 0.02539 0.42199 0.02448 0.42893 L 0.02344 0.43587 C 0.02357 0.43796 0.0237 0.44004 0.02396 0.44212 C 0.02409 0.44305 0.02422 0.44398 0.02448 0.4449 C 0.02461 0.44606 0.02474 0.44722 0.02487 0.44837 C 0.02526 0.45023 0.02591 0.4537 0.02591 0.45393 C 0.02578 0.45462 0.02539 0.45555 0.02539 0.45648 C 0.02565 0.46041 0.02657 0.46111 0.02696 0.46435 C 0.02722 0.46736 0.02735 0.47037 0.02787 0.47337 C 0.02813 0.4743 0.02826 0.475 0.02839 0.47592 C 0.02865 0.47754 0.02852 0.47916 0.02891 0.48032 C 0.02943 0.48194 0.03021 0.48287 0.03099 0.48402 C 0.03164 0.48518 0.0336 0.48703 0.03438 0.4875 C 0.03503 0.48796 0.03581 0.48819 0.03646 0.48842 C 0.03698 0.48912 0.03737 0.49004 0.03789 0.49027 C 0.04219 0.49097 0.04037 0.48958 0.04271 0.4875 C 0.04388 0.4868 0.04701 0.48518 0.04597 0.48564 C 0.04493 0.48611 0.04453 0.48634 0.04388 0.48657 C 0.04336 0.4868 0.04271 0.48726 0.04245 0.4875 C 0.04089 0.48796 0.03946 0.48819 0.03789 0.48842 C 0.03724 0.48819 0.03659 0.48773 0.03594 0.4875 C 0.0349 0.48726 0.03386 0.48726 0.03295 0.48657 C 0.03125 0.48587 0.03047 0.48449 0.02943 0.48217 C 0.02917 0.48171 0.02722 0.47708 0.02696 0.47592 C 0.0267 0.47523 0.02657 0.4743 0.02644 0.47337 C 0.0267 0.46875 0.0267 0.46365 0.02748 0.45902 C 0.02774 0.45717 0.02813 0.45555 0.02839 0.4537 C 0.02865 0.45254 0.02878 0.45138 0.02891 0.45023 C 0.02878 0.4493 0.02839 0.44837 0.02839 0.44745 C 0.02839 0.44629 0.02917 0.44259 0.02943 0.4412 C 0.02956 0.43842 0.02969 0.43541 0.02995 0.4324 C 0.02995 0.43148 0.03008 0.43055 0.03047 0.42986 C 0.03099 0.42847 0.03282 0.42523 0.03399 0.4243 C 0.03503 0.42361 0.03881 0.42268 0.03946 0.42268 C 0.04493 0.42222 0.05039 0.42199 0.05599 0.42175 C 0.0612 0.4206 0.0586 0.42152 0.06394 0.41898 C 0.06459 0.41875 0.06537 0.41875 0.06589 0.41828 C 0.07058 0.41412 0.06849 0.41527 0.07188 0.41365 C 0.0724 0.41319 0.07292 0.4125 0.07344 0.41203 C 0.07422 0.41134 0.07526 0.41134 0.07591 0.41018 C 0.07683 0.40879 0.07709 0.40648 0.07787 0.40486 L 0.07943 0.40208 C 0.08099 0.39097 0.07904 0.40486 0.08047 0.39606 C 0.0806 0.3949 0.08073 0.39351 0.08086 0.39236 C 0.0806 0.39004 0.08034 0.38773 0.07995 0.38541 C 0.07982 0.38449 0.07956 0.38356 0.07943 0.38263 C 0.0793 0.38148 0.07917 0.38009 0.07891 0.37916 C 0.07865 0.378 0.07826 0.37731 0.07787 0.37638 C 0.07774 0.37546 0.07761 0.37453 0.07748 0.37384 C 0.07591 0.37893 0.0767 0.37615 0.07539 0.38263 C 0.07526 0.38356 0.075 0.38449 0.07487 0.38541 C 0.07474 0.3868 0.07461 0.38819 0.07448 0.38981 C 0.07422 0.39097 0.07409 0.39212 0.07396 0.39328 C 0.07383 0.39421 0.07357 0.39513 0.07344 0.39606 C 0.07318 0.39768 0.07305 0.39953 0.07292 0.40138 C 0.07305 0.40208 0.07331 0.403 0.07344 0.40393 C 0.0737 0.40625 0.07422 0.40879 0.07396 0.41111 C 0.07383 0.41203 0.07305 0.41273 0.0724 0.41296 C 0.0694 0.41365 0.06641 0.41365 0.06328 0.41365 L 0.04649 0.41458 L 0.03295 0.4155 C 0.03177 0.41574 0.0306 0.41597 0.02943 0.41643 C 0.02891 0.41666 0.02839 0.41666 0.02787 0.41736 C 0.02748 0.41805 0.02735 0.41921 0.02696 0.4199 C 0.02657 0.42083 0.02591 0.42106 0.02539 0.42175 C 0.02513 0.42268 0.02474 0.42337 0.02448 0.4243 C 0.02396 0.42615 0.02357 0.42986 0.02344 0.43148 C 0.02435 0.44027 0.02331 0.43171 0.02487 0.4405 C 0.02605 0.44606 0.02461 0.44189 0.02644 0.44652 C 0.02709 0.45115 0.02709 0.45138 0.02787 0.45648 C 0.02813 0.4574 0.02826 0.45833 0.02839 0.45902 C 0.02878 0.46041 0.02917 0.46134 0.02943 0.46273 C 0.03021 0.46574 0.02982 0.4655 0.03047 0.46875 C 0.03073 0.47037 0.03112 0.47175 0.03138 0.47337 C 0.03177 0.475 0.03203 0.47685 0.03243 0.4787 L 0.03347 0.48402 C 0.0336 0.48495 0.0336 0.48587 0.03399 0.48657 C 0.03425 0.4875 0.03438 0.48888 0.0349 0.48935 C 0.0362 0.49027 0.03763 0.49004 0.03894 0.49027 C 0.04493 0.4912 0.04453 0.49097 0.04896 0.49097 L 0.04896 0.4912 " pathEditMode="relative" rAng="0"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0" dur="30000" fill="hold"/>
                                        <p:tgtEl>
                                          <p:spTgt spid="66"/>
                                        </p:tgtEl>
                                        <p:attrNameLst>
                                          <p:attrName>ppt_x</p:attrName>
                                          <p:attrName>ppt_y</p:attrName>
                                        </p:attrNameLst>
                                      </p:cBhvr>
                                      <p:rCtr x="4766" y="25787"/>
                                    </p:animMotion>
                                  </p:childTnLst>
                                </p:cTn>
                              </p:par>
                              <p:par>
                                <p:cTn id="11" presetID="10" presetClass="entr" presetSubtype="0" fill="hold" grpId="0"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100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25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nodeType="withEffect">
                                  <p:stCondLst>
                                    <p:cond delay="300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par>
                                <p:cTn id="23" presetID="10" presetClass="entr" presetSubtype="0" fill="hold" grpId="0" nodeType="withEffect">
                                  <p:stCondLst>
                                    <p:cond delay="500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10" presetClass="entr" presetSubtype="0" fill="hold" grpId="0" nodeType="withEffect">
                                  <p:stCondLst>
                                    <p:cond delay="700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par>
                                <p:cTn id="29" presetID="10" presetClass="entr" presetSubtype="0" fill="hold" grpId="0" nodeType="withEffect">
                                  <p:stCondLst>
                                    <p:cond delay="9000"/>
                                  </p:stCondLst>
                                  <p:childTnLst>
                                    <p:set>
                                      <p:cBhvr>
                                        <p:cTn id="30" dur="1" fill="hold">
                                          <p:stCondLst>
                                            <p:cond delay="0"/>
                                          </p:stCondLst>
                                        </p:cTn>
                                        <p:tgtEl>
                                          <p:spTgt spid="83"/>
                                        </p:tgtEl>
                                        <p:attrNameLst>
                                          <p:attrName>style.visibility</p:attrName>
                                        </p:attrNameLst>
                                      </p:cBhvr>
                                      <p:to>
                                        <p:strVal val="visible"/>
                                      </p:to>
                                    </p:set>
                                    <p:animEffect transition="in" filter="fade">
                                      <p:cBhvr>
                                        <p:cTn id="31" dur="500"/>
                                        <p:tgtEl>
                                          <p:spTgt spid="83"/>
                                        </p:tgtEl>
                                      </p:cBhvr>
                                    </p:animEffect>
                                  </p:childTnLst>
                                </p:cTn>
                              </p:par>
                              <p:par>
                                <p:cTn id="32" presetID="10" presetClass="entr" presetSubtype="0" fill="hold" nodeType="withEffect">
                                  <p:stCondLst>
                                    <p:cond delay="11000"/>
                                  </p:stCondLst>
                                  <p:childTnLst>
                                    <p:set>
                                      <p:cBhvr>
                                        <p:cTn id="33" dur="1" fill="hold">
                                          <p:stCondLst>
                                            <p:cond delay="0"/>
                                          </p:stCondLst>
                                        </p:cTn>
                                        <p:tgtEl>
                                          <p:spTgt spid="69"/>
                                        </p:tgtEl>
                                        <p:attrNameLst>
                                          <p:attrName>style.visibility</p:attrName>
                                        </p:attrNameLst>
                                      </p:cBhvr>
                                      <p:to>
                                        <p:strVal val="visible"/>
                                      </p:to>
                                    </p:set>
                                    <p:animEffect transition="in" filter="fade">
                                      <p:cBhvr>
                                        <p:cTn id="34" dur="500"/>
                                        <p:tgtEl>
                                          <p:spTgt spid="69"/>
                                        </p:tgtEl>
                                      </p:cBhvr>
                                    </p:animEffect>
                                  </p:childTnLst>
                                </p:cTn>
                              </p:par>
                              <p:par>
                                <p:cTn id="35" presetID="10" presetClass="entr" presetSubtype="0" fill="hold" grpId="0" nodeType="withEffect">
                                  <p:stCondLst>
                                    <p:cond delay="13000"/>
                                  </p:stCondLst>
                                  <p:childTnLst>
                                    <p:set>
                                      <p:cBhvr>
                                        <p:cTn id="36" dur="1" fill="hold">
                                          <p:stCondLst>
                                            <p:cond delay="0"/>
                                          </p:stCondLst>
                                        </p:cTn>
                                        <p:tgtEl>
                                          <p:spTgt spid="94"/>
                                        </p:tgtEl>
                                        <p:attrNameLst>
                                          <p:attrName>style.visibility</p:attrName>
                                        </p:attrNameLst>
                                      </p:cBhvr>
                                      <p:to>
                                        <p:strVal val="visible"/>
                                      </p:to>
                                    </p:set>
                                    <p:animEffect transition="in" filter="fade">
                                      <p:cBhvr>
                                        <p:cTn id="37" dur="500"/>
                                        <p:tgtEl>
                                          <p:spTgt spid="94"/>
                                        </p:tgtEl>
                                      </p:cBhvr>
                                    </p:animEffect>
                                  </p:childTnLst>
                                </p:cTn>
                              </p:par>
                              <p:par>
                                <p:cTn id="38" presetID="10" presetClass="entr" presetSubtype="0" fill="hold" grpId="0" nodeType="withEffect">
                                  <p:stCondLst>
                                    <p:cond delay="16000"/>
                                  </p:stCondLst>
                                  <p:childTnLst>
                                    <p:set>
                                      <p:cBhvr>
                                        <p:cTn id="39" dur="1" fill="hold">
                                          <p:stCondLst>
                                            <p:cond delay="0"/>
                                          </p:stCondLst>
                                        </p:cTn>
                                        <p:tgtEl>
                                          <p:spTgt spid="93"/>
                                        </p:tgtEl>
                                        <p:attrNameLst>
                                          <p:attrName>style.visibility</p:attrName>
                                        </p:attrNameLst>
                                      </p:cBhvr>
                                      <p:to>
                                        <p:strVal val="visible"/>
                                      </p:to>
                                    </p:set>
                                    <p:animEffect transition="in" filter="fade">
                                      <p:cBhvr>
                                        <p:cTn id="40" dur="500"/>
                                        <p:tgtEl>
                                          <p:spTgt spid="93"/>
                                        </p:tgtEl>
                                      </p:cBhvr>
                                    </p:animEffect>
                                  </p:childTnLst>
                                </p:cTn>
                              </p:par>
                              <p:par>
                                <p:cTn id="41" presetID="10" presetClass="entr" presetSubtype="0" fill="hold" grpId="0" nodeType="withEffect">
                                  <p:stCondLst>
                                    <p:cond delay="18500"/>
                                  </p:stCondLst>
                                  <p:childTnLst>
                                    <p:set>
                                      <p:cBhvr>
                                        <p:cTn id="42" dur="1" fill="hold">
                                          <p:stCondLst>
                                            <p:cond delay="0"/>
                                          </p:stCondLst>
                                        </p:cTn>
                                        <p:tgtEl>
                                          <p:spTgt spid="101"/>
                                        </p:tgtEl>
                                        <p:attrNameLst>
                                          <p:attrName>style.visibility</p:attrName>
                                        </p:attrNameLst>
                                      </p:cBhvr>
                                      <p:to>
                                        <p:strVal val="visible"/>
                                      </p:to>
                                    </p:set>
                                    <p:animEffect transition="in" filter="fade">
                                      <p:cBhvr>
                                        <p:cTn id="43" dur="10"/>
                                        <p:tgtEl>
                                          <p:spTgt spid="101"/>
                                        </p:tgtEl>
                                      </p:cBhvr>
                                    </p:animEffect>
                                  </p:childTnLst>
                                </p:cTn>
                              </p:par>
                              <p:par>
                                <p:cTn id="44" presetID="10" presetClass="entr" presetSubtype="0" fill="hold" grpId="0" nodeType="withEffect">
                                  <p:stCondLst>
                                    <p:cond delay="18000"/>
                                  </p:stCondLst>
                                  <p:childTnLst>
                                    <p:set>
                                      <p:cBhvr>
                                        <p:cTn id="45" dur="1" fill="hold">
                                          <p:stCondLst>
                                            <p:cond delay="0"/>
                                          </p:stCondLst>
                                        </p:cTn>
                                        <p:tgtEl>
                                          <p:spTgt spid="103"/>
                                        </p:tgtEl>
                                        <p:attrNameLst>
                                          <p:attrName>style.visibility</p:attrName>
                                        </p:attrNameLst>
                                      </p:cBhvr>
                                      <p:to>
                                        <p:strVal val="visible"/>
                                      </p:to>
                                    </p:set>
                                    <p:animEffect transition="in" filter="fade">
                                      <p:cBhvr>
                                        <p:cTn id="46" dur="10"/>
                                        <p:tgtEl>
                                          <p:spTgt spid="103"/>
                                        </p:tgtEl>
                                      </p:cBhvr>
                                    </p:animEffect>
                                  </p:childTnLst>
                                </p:cTn>
                              </p:par>
                              <p:par>
                                <p:cTn id="47" presetID="10" presetClass="entr" presetSubtype="0" fill="hold" grpId="0" nodeType="withEffect">
                                  <p:stCondLst>
                                    <p:cond delay="19000"/>
                                  </p:stCondLst>
                                  <p:childTnLst>
                                    <p:set>
                                      <p:cBhvr>
                                        <p:cTn id="48" dur="1" fill="hold">
                                          <p:stCondLst>
                                            <p:cond delay="0"/>
                                          </p:stCondLst>
                                        </p:cTn>
                                        <p:tgtEl>
                                          <p:spTgt spid="104"/>
                                        </p:tgtEl>
                                        <p:attrNameLst>
                                          <p:attrName>style.visibility</p:attrName>
                                        </p:attrNameLst>
                                      </p:cBhvr>
                                      <p:to>
                                        <p:strVal val="visible"/>
                                      </p:to>
                                    </p:set>
                                    <p:animEffect transition="in" filter="fade">
                                      <p:cBhvr>
                                        <p:cTn id="49" dur="10"/>
                                        <p:tgtEl>
                                          <p:spTgt spid="104"/>
                                        </p:tgtEl>
                                      </p:cBhvr>
                                    </p:animEffect>
                                  </p:childTnLst>
                                </p:cTn>
                              </p:par>
                              <p:par>
                                <p:cTn id="50" presetID="10" presetClass="exit" presetSubtype="0" fill="hold" grpId="0" nodeType="withEffect">
                                  <p:stCondLst>
                                    <p:cond delay="19000"/>
                                  </p:stCondLst>
                                  <p:childTnLst>
                                    <p:animEffect transition="out" filter="fade">
                                      <p:cBhvr>
                                        <p:cTn id="51" dur="10"/>
                                        <p:tgtEl>
                                          <p:spTgt spid="64"/>
                                        </p:tgtEl>
                                      </p:cBhvr>
                                    </p:animEffect>
                                    <p:set>
                                      <p:cBhvr>
                                        <p:cTn id="52" dur="1" fill="hold">
                                          <p:stCondLst>
                                            <p:cond delay="9"/>
                                          </p:stCondLst>
                                        </p:cTn>
                                        <p:tgtEl>
                                          <p:spTgt spid="64"/>
                                        </p:tgtEl>
                                        <p:attrNameLst>
                                          <p:attrName>style.visibility</p:attrName>
                                        </p:attrNameLst>
                                      </p:cBhvr>
                                      <p:to>
                                        <p:strVal val="hidden"/>
                                      </p:to>
                                    </p:set>
                                  </p:childTnLst>
                                </p:cTn>
                              </p:par>
                              <p:par>
                                <p:cTn id="53" presetID="10" presetClass="entr" presetSubtype="0" fill="hold" nodeType="withEffect">
                                  <p:stCondLst>
                                    <p:cond delay="21000"/>
                                  </p:stCondLst>
                                  <p:childTnLst>
                                    <p:set>
                                      <p:cBhvr>
                                        <p:cTn id="54" dur="1" fill="hold">
                                          <p:stCondLst>
                                            <p:cond delay="0"/>
                                          </p:stCondLst>
                                        </p:cTn>
                                        <p:tgtEl>
                                          <p:spTgt spid="80"/>
                                        </p:tgtEl>
                                        <p:attrNameLst>
                                          <p:attrName>style.visibility</p:attrName>
                                        </p:attrNameLst>
                                      </p:cBhvr>
                                      <p:to>
                                        <p:strVal val="visible"/>
                                      </p:to>
                                    </p:set>
                                    <p:animEffect transition="in" filter="fade">
                                      <p:cBhvr>
                                        <p:cTn id="55" dur="2000"/>
                                        <p:tgtEl>
                                          <p:spTgt spid="80"/>
                                        </p:tgtEl>
                                      </p:cBhvr>
                                    </p:animEffect>
                                  </p:childTnLst>
                                </p:cTn>
                              </p:par>
                              <p:par>
                                <p:cTn id="56" presetID="10" presetClass="entr" presetSubtype="0" fill="hold" grpId="0" nodeType="withEffect">
                                  <p:stCondLst>
                                    <p:cond delay="25500"/>
                                  </p:stCondLst>
                                  <p:childTnLst>
                                    <p:set>
                                      <p:cBhvr>
                                        <p:cTn id="57" dur="1" fill="hold">
                                          <p:stCondLst>
                                            <p:cond delay="0"/>
                                          </p:stCondLst>
                                        </p:cTn>
                                        <p:tgtEl>
                                          <p:spTgt spid="105"/>
                                        </p:tgtEl>
                                        <p:attrNameLst>
                                          <p:attrName>style.visibility</p:attrName>
                                        </p:attrNameLst>
                                      </p:cBhvr>
                                      <p:to>
                                        <p:strVal val="visible"/>
                                      </p:to>
                                    </p:set>
                                    <p:animEffect transition="in" filter="fade">
                                      <p:cBhvr>
                                        <p:cTn id="58" dur="10"/>
                                        <p:tgtEl>
                                          <p:spTgt spid="105"/>
                                        </p:tgtEl>
                                      </p:cBhvr>
                                    </p:animEffect>
                                  </p:childTnLst>
                                </p:cTn>
                              </p:par>
                              <p:par>
                                <p:cTn id="59" presetID="10" presetClass="exit" presetSubtype="0" fill="hold" grpId="1" nodeType="withEffect">
                                  <p:stCondLst>
                                    <p:cond delay="25500"/>
                                  </p:stCondLst>
                                  <p:childTnLst>
                                    <p:animEffect transition="out" filter="fade">
                                      <p:cBhvr>
                                        <p:cTn id="60" dur="10"/>
                                        <p:tgtEl>
                                          <p:spTgt spid="101"/>
                                        </p:tgtEl>
                                      </p:cBhvr>
                                    </p:animEffect>
                                    <p:set>
                                      <p:cBhvr>
                                        <p:cTn id="61" dur="1" fill="hold">
                                          <p:stCondLst>
                                            <p:cond delay="9"/>
                                          </p:stCondLst>
                                        </p:cTn>
                                        <p:tgtEl>
                                          <p:spTgt spid="101"/>
                                        </p:tgtEl>
                                        <p:attrNameLst>
                                          <p:attrName>style.visibility</p:attrName>
                                        </p:attrNameLst>
                                      </p:cBhvr>
                                      <p:to>
                                        <p:strVal val="hidden"/>
                                      </p:to>
                                    </p:set>
                                  </p:childTnLst>
                                </p:cTn>
                              </p:par>
                              <p:par>
                                <p:cTn id="62" presetID="10" presetClass="entr" presetSubtype="0" fill="hold" nodeType="withEffect">
                                  <p:stCondLst>
                                    <p:cond delay="26000"/>
                                  </p:stCondLst>
                                  <p:childTnLst>
                                    <p:set>
                                      <p:cBhvr>
                                        <p:cTn id="63" dur="1" fill="hold">
                                          <p:stCondLst>
                                            <p:cond delay="0"/>
                                          </p:stCondLst>
                                        </p:cTn>
                                        <p:tgtEl>
                                          <p:spTgt spid="81"/>
                                        </p:tgtEl>
                                        <p:attrNameLst>
                                          <p:attrName>style.visibility</p:attrName>
                                        </p:attrNameLst>
                                      </p:cBhvr>
                                      <p:to>
                                        <p:strVal val="visible"/>
                                      </p:to>
                                    </p:set>
                                    <p:animEffect transition="in" filter="fade">
                                      <p:cBhvr>
                                        <p:cTn id="64" dur="3000"/>
                                        <p:tgtEl>
                                          <p:spTgt spid="81"/>
                                        </p:tgtEl>
                                      </p:cBhvr>
                                    </p:animEffect>
                                  </p:childTnLst>
                                </p:cTn>
                              </p:par>
                            </p:childTnLst>
                          </p:cTn>
                        </p:par>
                        <p:par>
                          <p:cTn id="65" fill="hold">
                            <p:stCondLst>
                              <p:cond delay="31500"/>
                            </p:stCondLst>
                            <p:childTnLst>
                              <p:par>
                                <p:cTn id="66" presetID="10" presetClass="entr" presetSubtype="0" fill="hold" nodeType="afterEffect">
                                  <p:stCondLst>
                                    <p:cond delay="500"/>
                                  </p:stCondLst>
                                  <p:childTnLst>
                                    <p:set>
                                      <p:cBhvr>
                                        <p:cTn id="67" dur="1" fill="hold">
                                          <p:stCondLst>
                                            <p:cond delay="0"/>
                                          </p:stCondLst>
                                        </p:cTn>
                                        <p:tgtEl>
                                          <p:spTgt spid="70">
                                            <p:txEl>
                                              <p:pRg st="4" end="4"/>
                                            </p:txEl>
                                          </p:spTgt>
                                        </p:tgtEl>
                                        <p:attrNameLst>
                                          <p:attrName>style.visibility</p:attrName>
                                        </p:attrNameLst>
                                      </p:cBhvr>
                                      <p:to>
                                        <p:strVal val="visible"/>
                                      </p:to>
                                    </p:set>
                                    <p:animEffect transition="in" filter="fade">
                                      <p:cBhvr>
                                        <p:cTn id="68" dur="1000"/>
                                        <p:tgtEl>
                                          <p:spTgt spid="70">
                                            <p:txEl>
                                              <p:pRg st="4" end="4"/>
                                            </p:txEl>
                                          </p:spTgt>
                                        </p:tgtEl>
                                      </p:cBhvr>
                                    </p:animEffect>
                                  </p:childTnLst>
                                </p:cTn>
                              </p:par>
                            </p:childTnLst>
                          </p:cTn>
                        </p:par>
                        <p:par>
                          <p:cTn id="69" fill="hold">
                            <p:stCondLst>
                              <p:cond delay="33000"/>
                            </p:stCondLst>
                            <p:childTnLst>
                              <p:par>
                                <p:cTn id="70" presetID="10" presetClass="entr" presetSubtype="0" fill="hold" nodeType="afterEffect">
                                  <p:stCondLst>
                                    <p:cond delay="500"/>
                                  </p:stCondLst>
                                  <p:childTnLst>
                                    <p:set>
                                      <p:cBhvr>
                                        <p:cTn id="71" dur="1" fill="hold">
                                          <p:stCondLst>
                                            <p:cond delay="0"/>
                                          </p:stCondLst>
                                        </p:cTn>
                                        <p:tgtEl>
                                          <p:spTgt spid="70">
                                            <p:txEl>
                                              <p:pRg st="6" end="6"/>
                                            </p:txEl>
                                          </p:spTgt>
                                        </p:tgtEl>
                                        <p:attrNameLst>
                                          <p:attrName>style.visibility</p:attrName>
                                        </p:attrNameLst>
                                      </p:cBhvr>
                                      <p:to>
                                        <p:strVal val="visible"/>
                                      </p:to>
                                    </p:set>
                                    <p:animEffect transition="in" filter="fade">
                                      <p:cBhvr>
                                        <p:cTn id="72" dur="1000"/>
                                        <p:tgtEl>
                                          <p:spTgt spid="70">
                                            <p:txEl>
                                              <p:pRg st="6" end="6"/>
                                            </p:txEl>
                                          </p:spTgt>
                                        </p:tgtEl>
                                      </p:cBhvr>
                                    </p:animEffect>
                                  </p:childTnLst>
                                </p:cTn>
                              </p:par>
                            </p:childTnLst>
                          </p:cTn>
                        </p:par>
                        <p:par>
                          <p:cTn id="73" fill="hold">
                            <p:stCondLst>
                              <p:cond delay="34500"/>
                            </p:stCondLst>
                            <p:childTnLst>
                              <p:par>
                                <p:cTn id="74" presetID="10" presetClass="entr" presetSubtype="0" fill="hold" grpId="0" nodeType="afterEffect">
                                  <p:stCondLst>
                                    <p:cond delay="500"/>
                                  </p:stCondLst>
                                  <p:childTnLst>
                                    <p:set>
                                      <p:cBhvr>
                                        <p:cTn id="75" dur="1" fill="hold">
                                          <p:stCondLst>
                                            <p:cond delay="0"/>
                                          </p:stCondLst>
                                        </p:cTn>
                                        <p:tgtEl>
                                          <p:spTgt spid="72"/>
                                        </p:tgtEl>
                                        <p:attrNameLst>
                                          <p:attrName>style.visibility</p:attrName>
                                        </p:attrNameLst>
                                      </p:cBhvr>
                                      <p:to>
                                        <p:strVal val="visible"/>
                                      </p:to>
                                    </p:set>
                                    <p:animEffect transition="in" filter="fade">
                                      <p:cBhvr>
                                        <p:cTn id="76" dur="1000"/>
                                        <p:tgtEl>
                                          <p:spTgt spid="72"/>
                                        </p:tgtEl>
                                      </p:cBhvr>
                                    </p:animEffect>
                                  </p:childTnLst>
                                </p:cTn>
                              </p:par>
                            </p:childTnLst>
                          </p:cTn>
                        </p:par>
                        <p:par>
                          <p:cTn id="77" fill="hold">
                            <p:stCondLst>
                              <p:cond delay="36000"/>
                            </p:stCondLst>
                            <p:childTnLst>
                              <p:par>
                                <p:cTn id="78" presetID="10" presetClass="entr" presetSubtype="0" fill="hold" nodeType="afterEffect">
                                  <p:stCondLst>
                                    <p:cond delay="500"/>
                                  </p:stCondLst>
                                  <p:childTnLst>
                                    <p:set>
                                      <p:cBhvr>
                                        <p:cTn id="79" dur="1" fill="hold">
                                          <p:stCondLst>
                                            <p:cond delay="0"/>
                                          </p:stCondLst>
                                        </p:cTn>
                                        <p:tgtEl>
                                          <p:spTgt spid="70">
                                            <p:txEl>
                                              <p:pRg st="8" end="8"/>
                                            </p:txEl>
                                          </p:spTgt>
                                        </p:tgtEl>
                                        <p:attrNameLst>
                                          <p:attrName>style.visibility</p:attrName>
                                        </p:attrNameLst>
                                      </p:cBhvr>
                                      <p:to>
                                        <p:strVal val="visible"/>
                                      </p:to>
                                    </p:set>
                                    <p:animEffect transition="in" filter="fade">
                                      <p:cBhvr>
                                        <p:cTn id="80" dur="1000"/>
                                        <p:tgtEl>
                                          <p:spTgt spid="70">
                                            <p:txEl>
                                              <p:pRg st="8" end="8"/>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73"/>
                                        </p:tgtEl>
                                        <p:attrNameLst>
                                          <p:attrName>style.visibility</p:attrName>
                                        </p:attrNameLst>
                                      </p:cBhvr>
                                      <p:to>
                                        <p:strVal val="visible"/>
                                      </p:to>
                                    </p:set>
                                    <p:animEffect transition="in" filter="fade">
                                      <p:cBhvr>
                                        <p:cTn id="83" dur="1000"/>
                                        <p:tgtEl>
                                          <p:spTgt spid="73"/>
                                        </p:tgtEl>
                                      </p:cBhvr>
                                    </p:animEffect>
                                  </p:childTnLst>
                                </p:cTn>
                              </p:par>
                              <p:par>
                                <p:cTn id="84" presetID="10" presetClass="entr" presetSubtype="0" fill="hold" grpId="0" nodeType="withEffect">
                                  <p:stCondLst>
                                    <p:cond delay="500"/>
                                  </p:stCondLst>
                                  <p:childTnLst>
                                    <p:set>
                                      <p:cBhvr>
                                        <p:cTn id="85" dur="1" fill="hold">
                                          <p:stCondLst>
                                            <p:cond delay="0"/>
                                          </p:stCondLst>
                                        </p:cTn>
                                        <p:tgtEl>
                                          <p:spTgt spid="74"/>
                                        </p:tgtEl>
                                        <p:attrNameLst>
                                          <p:attrName>style.visibility</p:attrName>
                                        </p:attrNameLst>
                                      </p:cBhvr>
                                      <p:to>
                                        <p:strVal val="visible"/>
                                      </p:to>
                                    </p:set>
                                    <p:animEffect transition="in" filter="fade">
                                      <p:cBhvr>
                                        <p:cTn id="86"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30" grpId="0" animBg="1"/>
      <p:bldP spid="35" grpId="0" animBg="1"/>
      <p:bldP spid="78" grpId="0" animBg="1"/>
      <p:bldP spid="103" grpId="0" animBg="1"/>
      <p:bldP spid="83" grpId="0"/>
      <p:bldP spid="93" grpId="0"/>
      <p:bldP spid="94" grpId="0"/>
      <p:bldP spid="53" grpId="0" animBg="1"/>
      <p:bldP spid="101" grpId="0" animBg="1"/>
      <p:bldP spid="101" grpId="1" animBg="1"/>
      <p:bldP spid="104" grpId="0" animBg="1"/>
      <p:bldP spid="105" grpId="0" animBg="1"/>
      <p:bldP spid="72" grpId="0" animBg="1"/>
      <p:bldP spid="73" grpId="0" animBg="1"/>
      <p:bldP spid="7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3946A03E-7342-0C4F-AC00-12759A2E9178}"/>
              </a:ext>
            </a:extLst>
          </p:cNvPr>
          <p:cNvSpPr/>
          <p:nvPr/>
        </p:nvSpPr>
        <p:spPr>
          <a:xfrm>
            <a:off x="942942" y="557927"/>
            <a:ext cx="4114949" cy="5742145"/>
          </a:xfrm>
          <a:prstGeom prst="roundRect">
            <a:avLst>
              <a:gd name="adj" fmla="val 1842"/>
            </a:avLst>
          </a:prstGeom>
          <a:solidFill>
            <a:srgbClr val="0ED7B2"/>
          </a:solidFill>
          <a:ln>
            <a:solidFill>
              <a:schemeClr val="dk1">
                <a:alpha val="1000"/>
              </a:schemeClr>
            </a:solidFill>
          </a:ln>
          <a:effectLst>
            <a:outerShdw blurRad="50800" dist="50800" dir="5400000" algn="ctr" rotWithShape="0">
              <a:srgbClr val="00FCD6">
                <a:alpha val="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9" name="Picture 8">
            <a:hlinkClick r:id="rId4" action="ppaction://hlinksldjump"/>
            <a:extLst>
              <a:ext uri="{FF2B5EF4-FFF2-40B4-BE49-F238E27FC236}">
                <a16:creationId xmlns:a16="http://schemas.microsoft.com/office/drawing/2014/main" id="{355A1DBE-2AD1-7C4E-8826-B7959913674B}"/>
              </a:ext>
            </a:extLst>
          </p:cNvPr>
          <p:cNvPicPr>
            <a:picLocks noChangeAspect="1"/>
          </p:cNvPicPr>
          <p:nvPr/>
        </p:nvPicPr>
        <p:blipFill>
          <a:blip r:embed="rId5"/>
          <a:stretch>
            <a:fillRect/>
          </a:stretch>
        </p:blipFill>
        <p:spPr>
          <a:xfrm>
            <a:off x="1058060" y="292467"/>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6"/>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7"/>
          <a:stretch>
            <a:fillRect/>
          </a:stretch>
        </p:blipFill>
        <p:spPr>
          <a:xfrm>
            <a:off x="5175398" y="1169677"/>
            <a:ext cx="124732" cy="277183"/>
          </a:xfrm>
          <a:prstGeom prst="rect">
            <a:avLst/>
          </a:prstGeom>
        </p:spPr>
      </p:pic>
      <p:pic>
        <p:nvPicPr>
          <p:cNvPr id="1028" name="Picture 4" descr="Open Book Icon Symbol Vector | Free Vect #1179175 - PNG Images - PNGio">
            <a:extLst>
              <a:ext uri="{FF2B5EF4-FFF2-40B4-BE49-F238E27FC236}">
                <a16:creationId xmlns:a16="http://schemas.microsoft.com/office/drawing/2014/main" id="{DCDCA5F6-629B-B34B-A40A-21D83F4556DF}"/>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089623" y="507319"/>
            <a:ext cx="1827291" cy="1827291"/>
          </a:xfrm>
          <a:prstGeom prst="rect">
            <a:avLst/>
          </a:prstGeom>
          <a:noFill/>
        </p:spPr>
      </p:pic>
      <p:sp>
        <p:nvSpPr>
          <p:cNvPr id="3" name="TextBox 2">
            <a:extLst>
              <a:ext uri="{FF2B5EF4-FFF2-40B4-BE49-F238E27FC236}">
                <a16:creationId xmlns:a16="http://schemas.microsoft.com/office/drawing/2014/main" id="{E52BC716-D7B5-0246-AB21-A93EDFE1E8CC}"/>
              </a:ext>
            </a:extLst>
          </p:cNvPr>
          <p:cNvSpPr txBox="1"/>
          <p:nvPr/>
        </p:nvSpPr>
        <p:spPr>
          <a:xfrm>
            <a:off x="1806280" y="2125421"/>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600409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10" name="Rounded Rectangle 9">
            <a:hlinkClick r:id="rId10" action="ppaction://hlinksldjump"/>
            <a:extLst>
              <a:ext uri="{FF2B5EF4-FFF2-40B4-BE49-F238E27FC236}">
                <a16:creationId xmlns:a16="http://schemas.microsoft.com/office/drawing/2014/main" id="{5B16C16C-F681-284E-A681-0C7FD19F3F1F}"/>
              </a:ext>
            </a:extLst>
          </p:cNvPr>
          <p:cNvSpPr/>
          <p:nvPr/>
        </p:nvSpPr>
        <p:spPr>
          <a:xfrm>
            <a:off x="2212750" y="5300460"/>
            <a:ext cx="1549930" cy="525498"/>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50000"/>
                  </a:schemeClr>
                </a:solidFill>
              </a:rPr>
              <a:t>     Next</a:t>
            </a:r>
          </a:p>
        </p:txBody>
      </p:sp>
      <p:sp>
        <p:nvSpPr>
          <p:cNvPr id="12" name="Triangle 11">
            <a:hlinkClick r:id="rId10" action="ppaction://hlinksldjump"/>
            <a:extLst>
              <a:ext uri="{FF2B5EF4-FFF2-40B4-BE49-F238E27FC236}">
                <a16:creationId xmlns:a16="http://schemas.microsoft.com/office/drawing/2014/main" id="{1A449E2D-FAA4-F04A-9B13-25DB85460191}"/>
              </a:ext>
            </a:extLst>
          </p:cNvPr>
          <p:cNvSpPr/>
          <p:nvPr/>
        </p:nvSpPr>
        <p:spPr>
          <a:xfrm rot="5400000">
            <a:off x="3375120" y="5442028"/>
            <a:ext cx="293534" cy="25304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11" action="ppaction://hlinksldjump"/>
            <a:extLst>
              <a:ext uri="{FF2B5EF4-FFF2-40B4-BE49-F238E27FC236}">
                <a16:creationId xmlns:a16="http://schemas.microsoft.com/office/drawing/2014/main" id="{2F70E6DE-65D6-3741-8F99-78A4C679E8C2}"/>
              </a:ext>
            </a:extLst>
          </p:cNvPr>
          <p:cNvSpPr/>
          <p:nvPr/>
        </p:nvSpPr>
        <p:spPr>
          <a:xfrm>
            <a:off x="1600093" y="3164486"/>
            <a:ext cx="2902244" cy="525497"/>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50000"/>
                  </a:schemeClr>
                </a:solidFill>
              </a:rPr>
              <a:t>English</a:t>
            </a:r>
          </a:p>
        </p:txBody>
      </p:sp>
      <p:sp>
        <p:nvSpPr>
          <p:cNvPr id="8" name="Triangle 7">
            <a:hlinkClick r:id="rId11" action="ppaction://hlinksldjump"/>
            <a:extLst>
              <a:ext uri="{FF2B5EF4-FFF2-40B4-BE49-F238E27FC236}">
                <a16:creationId xmlns:a16="http://schemas.microsoft.com/office/drawing/2014/main" id="{A81CDFDA-A1AA-A645-AA73-60AC064BC0DB}"/>
              </a:ext>
            </a:extLst>
          </p:cNvPr>
          <p:cNvSpPr/>
          <p:nvPr/>
        </p:nvSpPr>
        <p:spPr>
          <a:xfrm rot="10800000">
            <a:off x="4106532" y="3303587"/>
            <a:ext cx="277636" cy="250015"/>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E7EB0C2-CE5C-A240-85EC-EED4FF1F0245}"/>
              </a:ext>
            </a:extLst>
          </p:cNvPr>
          <p:cNvSpPr txBox="1"/>
          <p:nvPr/>
        </p:nvSpPr>
        <p:spPr>
          <a:xfrm>
            <a:off x="1572430" y="2797324"/>
            <a:ext cx="2288708" cy="369332"/>
          </a:xfrm>
          <a:prstGeom prst="rect">
            <a:avLst/>
          </a:prstGeom>
          <a:noFill/>
        </p:spPr>
        <p:txBody>
          <a:bodyPr wrap="square" rtlCol="0">
            <a:spAutoFit/>
          </a:bodyPr>
          <a:lstStyle/>
          <a:p>
            <a:r>
              <a:rPr lang="en-US" dirty="0">
                <a:solidFill>
                  <a:schemeClr val="bg1"/>
                </a:solidFill>
              </a:rPr>
              <a:t>Select your language:</a:t>
            </a:r>
          </a:p>
        </p:txBody>
      </p:sp>
      <p:sp>
        <p:nvSpPr>
          <p:cNvPr id="16" name="TextBox 15">
            <a:extLst>
              <a:ext uri="{FF2B5EF4-FFF2-40B4-BE49-F238E27FC236}">
                <a16:creationId xmlns:a16="http://schemas.microsoft.com/office/drawing/2014/main" id="{C2AE3326-E77A-D247-B57E-C44E166598B2}"/>
              </a:ext>
            </a:extLst>
          </p:cNvPr>
          <p:cNvSpPr txBox="1"/>
          <p:nvPr/>
        </p:nvSpPr>
        <p:spPr>
          <a:xfrm>
            <a:off x="5715000" y="557927"/>
            <a:ext cx="6105294" cy="3416320"/>
          </a:xfrm>
          <a:prstGeom prst="rect">
            <a:avLst/>
          </a:prstGeom>
          <a:noFill/>
        </p:spPr>
        <p:txBody>
          <a:bodyPr wrap="square" rtlCol="0">
            <a:spAutoFit/>
          </a:bodyPr>
          <a:lstStyle/>
          <a:p>
            <a:r>
              <a:rPr lang="en-US" sz="3600" b="1" dirty="0"/>
              <a:t>Language Selection Page</a:t>
            </a:r>
          </a:p>
          <a:p>
            <a:endParaRPr lang="en-US" dirty="0"/>
          </a:p>
          <a:p>
            <a:r>
              <a:rPr lang="en-US" dirty="0"/>
              <a:t>Users can set the language here</a:t>
            </a:r>
          </a:p>
          <a:p>
            <a:endParaRPr lang="en-US" dirty="0"/>
          </a:p>
          <a:p>
            <a:r>
              <a:rPr lang="en-US" dirty="0"/>
              <a:t>Actions:</a:t>
            </a:r>
          </a:p>
          <a:p>
            <a:endParaRPr lang="en-US" dirty="0"/>
          </a:p>
          <a:p>
            <a:r>
              <a:rPr lang="en-US" dirty="0"/>
              <a:t>1. Press the       key to open the dropdown list of languages that can be selected and view a demonstration of the selection of language</a:t>
            </a:r>
          </a:p>
          <a:p>
            <a:endParaRPr lang="en-US" dirty="0"/>
          </a:p>
          <a:p>
            <a:r>
              <a:rPr lang="en-US" dirty="0"/>
              <a:t>2. Press the “Next” key to carry on to the landing page</a:t>
            </a:r>
          </a:p>
        </p:txBody>
      </p:sp>
      <p:sp>
        <p:nvSpPr>
          <p:cNvPr id="17" name="Triangle 16">
            <a:extLst>
              <a:ext uri="{FF2B5EF4-FFF2-40B4-BE49-F238E27FC236}">
                <a16:creationId xmlns:a16="http://schemas.microsoft.com/office/drawing/2014/main" id="{E9282535-AB16-ED46-B77A-1D4B8DE559BF}"/>
              </a:ext>
            </a:extLst>
          </p:cNvPr>
          <p:cNvSpPr/>
          <p:nvPr/>
        </p:nvSpPr>
        <p:spPr>
          <a:xfrm rot="10800000">
            <a:off x="6907544" y="2479364"/>
            <a:ext cx="277636" cy="250015"/>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6">
            <a:extLst>
              <a:ext uri="{FF2B5EF4-FFF2-40B4-BE49-F238E27FC236}">
                <a16:creationId xmlns:a16="http://schemas.microsoft.com/office/drawing/2014/main" id="{960C0A37-2475-C140-A1CC-63816258FE46}"/>
              </a:ext>
            </a:extLst>
          </p:cNvPr>
          <p:cNvPicPr>
            <a:picLocks noChangeAspect="1" noChangeArrowheads="1"/>
          </p:cNvPicPr>
          <p:nvPr/>
        </p:nvPicPr>
        <p:blipFill>
          <a:blip r:embed="rId12">
            <a:duotone>
              <a:schemeClr val="bg2">
                <a:shade val="45000"/>
                <a:satMod val="135000"/>
              </a:schemeClr>
              <a:prstClr val="white"/>
            </a:duotone>
            <a:extLst>
              <a:ext uri="{BEBA8EAE-BF5A-486C-A8C5-ECC9F3942E4B}">
                <a14:imgProps xmlns:a14="http://schemas.microsoft.com/office/drawing/2010/main">
                  <a14:imgLayer r:embed="rId13">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172198" y="3519992"/>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2057AAC0-FD0F-1E41-BC10-45B3669D7C80}"/>
              </a:ext>
            </a:extLst>
          </p:cNvPr>
          <p:cNvPicPr>
            <a:picLocks noChangeAspect="1" noChangeArrowheads="1"/>
          </p:cNvPicPr>
          <p:nvPr/>
        </p:nvPicPr>
        <p:blipFill>
          <a:blip r:embed="rId12">
            <a:duotone>
              <a:schemeClr val="bg2">
                <a:shade val="45000"/>
                <a:satMod val="135000"/>
              </a:schemeClr>
              <a:prstClr val="white"/>
            </a:duotone>
            <a:extLst>
              <a:ext uri="{BEBA8EAE-BF5A-486C-A8C5-ECC9F3942E4B}">
                <a14:imgProps xmlns:a14="http://schemas.microsoft.com/office/drawing/2010/main">
                  <a14:imgLayer r:embed="rId14">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2940314" y="5649058"/>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witch button 1 icons">
            <a:extLst>
              <a:ext uri="{FF2B5EF4-FFF2-40B4-BE49-F238E27FC236}">
                <a16:creationId xmlns:a16="http://schemas.microsoft.com/office/drawing/2014/main" id="{BD3D654A-833A-7E44-8AD6-EE93D2A020F6}"/>
              </a:ext>
            </a:extLst>
          </p:cNvPr>
          <p:cNvPicPr>
            <a:picLocks noChangeAspect="1" noChangeArrowheads="1"/>
          </p:cNvPicPr>
          <p:nvPr/>
        </p:nvPicPr>
        <p:blipFill>
          <a:blip r:embed="rId15">
            <a:extLst>
              <a:ext uri="{BEBA8EAE-BF5A-486C-A8C5-ECC9F3942E4B}">
                <a14:imgProps xmlns:a14="http://schemas.microsoft.com/office/drawing/2010/main">
                  <a14:imgLayer r:embed="rId16">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3644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16">
                                            <p:txEl>
                                              <p:pRg st="2" end="2"/>
                                            </p:txEl>
                                          </p:spTgt>
                                        </p:tgtEl>
                                        <p:attrNameLst>
                                          <p:attrName>style.visibility</p:attrName>
                                        </p:attrNameLst>
                                      </p:cBhvr>
                                      <p:to>
                                        <p:strVal val="visible"/>
                                      </p:to>
                                    </p:set>
                                    <p:animEffect transition="in" filter="fade">
                                      <p:cBhvr>
                                        <p:cTn id="11" dur="1000"/>
                                        <p:tgtEl>
                                          <p:spTgt spid="16">
                                            <p:txEl>
                                              <p:pRg st="2" end="2"/>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16">
                                            <p:txEl>
                                              <p:pRg st="4" end="4"/>
                                            </p:txEl>
                                          </p:spTgt>
                                        </p:tgtEl>
                                        <p:attrNameLst>
                                          <p:attrName>style.visibility</p:attrName>
                                        </p:attrNameLst>
                                      </p:cBhvr>
                                      <p:to>
                                        <p:strVal val="visible"/>
                                      </p:to>
                                    </p:set>
                                    <p:animEffect transition="in" filter="fade">
                                      <p:cBhvr>
                                        <p:cTn id="15" dur="1000"/>
                                        <p:tgtEl>
                                          <p:spTgt spid="16">
                                            <p:txEl>
                                              <p:pRg st="4" end="4"/>
                                            </p:txEl>
                                          </p:spTgt>
                                        </p:tgtEl>
                                      </p:cBhvr>
                                    </p:animEffect>
                                  </p:childTnLst>
                                </p:cTn>
                              </p:par>
                            </p:childTnLst>
                          </p:cTn>
                        </p:par>
                        <p:par>
                          <p:cTn id="16" fill="hold">
                            <p:stCondLst>
                              <p:cond delay="4500"/>
                            </p:stCondLst>
                            <p:childTnLst>
                              <p:par>
                                <p:cTn id="17" presetID="10" presetClass="entr" presetSubtype="0" fill="hold" nodeType="afterEffect">
                                  <p:stCondLst>
                                    <p:cond delay="500"/>
                                  </p:stCondLst>
                                  <p:childTnLst>
                                    <p:set>
                                      <p:cBhvr>
                                        <p:cTn id="18" dur="1" fill="hold">
                                          <p:stCondLst>
                                            <p:cond delay="0"/>
                                          </p:stCondLst>
                                        </p:cTn>
                                        <p:tgtEl>
                                          <p:spTgt spid="16">
                                            <p:txEl>
                                              <p:pRg st="6" end="6"/>
                                            </p:txEl>
                                          </p:spTgt>
                                        </p:tgtEl>
                                        <p:attrNameLst>
                                          <p:attrName>style.visibility</p:attrName>
                                        </p:attrNameLst>
                                      </p:cBhvr>
                                      <p:to>
                                        <p:strVal val="visible"/>
                                      </p:to>
                                    </p:set>
                                    <p:animEffect transition="in" filter="fade">
                                      <p:cBhvr>
                                        <p:cTn id="19" dur="1000"/>
                                        <p:tgtEl>
                                          <p:spTgt spid="16">
                                            <p:txEl>
                                              <p:pRg st="6" end="6"/>
                                            </p:txEl>
                                          </p:spTgt>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childTnLst>
                                </p:cTn>
                              </p:par>
                            </p:childTnLst>
                          </p:cTn>
                        </p:par>
                        <p:par>
                          <p:cTn id="23" fill="hold">
                            <p:stCondLst>
                              <p:cond delay="6000"/>
                            </p:stCondLst>
                            <p:childTnLst>
                              <p:par>
                                <p:cTn id="24" presetID="26" presetClass="emph" presetSubtype="0" fill="hold" grpId="1" nodeType="afterEffect">
                                  <p:stCondLst>
                                    <p:cond delay="500"/>
                                  </p:stCondLst>
                                  <p:childTnLst>
                                    <p:animEffect transition="out" filter="fade">
                                      <p:cBhvr>
                                        <p:cTn id="25" dur="1000" tmFilter="0, 0; .2, .5; .8, .5; 1, 0"/>
                                        <p:tgtEl>
                                          <p:spTgt spid="17"/>
                                        </p:tgtEl>
                                      </p:cBhvr>
                                    </p:animEffect>
                                    <p:animScale>
                                      <p:cBhvr>
                                        <p:cTn id="26" dur="500" autoRev="1" fill="hold"/>
                                        <p:tgtEl>
                                          <p:spTgt spid="17"/>
                                        </p:tgtEl>
                                      </p:cBhvr>
                                      <p:by x="105000" y="105000"/>
                                    </p:animScale>
                                  </p:childTnLst>
                                </p:cTn>
                              </p:par>
                              <p:par>
                                <p:cTn id="27" presetID="26" presetClass="emph" presetSubtype="0" fill="hold" grpId="0" nodeType="withEffect">
                                  <p:stCondLst>
                                    <p:cond delay="500"/>
                                  </p:stCondLst>
                                  <p:childTnLst>
                                    <p:animEffect transition="out" filter="fade">
                                      <p:cBhvr>
                                        <p:cTn id="28" dur="1000" tmFilter="0, 0; .2, .5; .8, .5; 1, 0"/>
                                        <p:tgtEl>
                                          <p:spTgt spid="8"/>
                                        </p:tgtEl>
                                      </p:cBhvr>
                                    </p:animEffect>
                                    <p:animScale>
                                      <p:cBhvr>
                                        <p:cTn id="29" dur="500" autoRev="1" fill="hold"/>
                                        <p:tgtEl>
                                          <p:spTgt spid="8"/>
                                        </p:tgtEl>
                                      </p:cBhvr>
                                      <p:by x="105000" y="105000"/>
                                    </p:animScale>
                                  </p:childTnLst>
                                </p:cTn>
                              </p:par>
                            </p:childTnLst>
                          </p:cTn>
                        </p:par>
                        <p:par>
                          <p:cTn id="30" fill="hold">
                            <p:stCondLst>
                              <p:cond delay="7500"/>
                            </p:stCondLst>
                            <p:childTnLst>
                              <p:par>
                                <p:cTn id="31" presetID="10" presetClass="entr" presetSubtype="0" fill="hold" nodeType="afterEffect">
                                  <p:stCondLst>
                                    <p:cond delay="500"/>
                                  </p:stCondLst>
                                  <p:childTnLst>
                                    <p:set>
                                      <p:cBhvr>
                                        <p:cTn id="32" dur="1" fill="hold">
                                          <p:stCondLst>
                                            <p:cond delay="0"/>
                                          </p:stCondLst>
                                        </p:cTn>
                                        <p:tgtEl>
                                          <p:spTgt spid="16">
                                            <p:txEl>
                                              <p:pRg st="8" end="8"/>
                                            </p:txEl>
                                          </p:spTgt>
                                        </p:tgtEl>
                                        <p:attrNameLst>
                                          <p:attrName>style.visibility</p:attrName>
                                        </p:attrNameLst>
                                      </p:cBhvr>
                                      <p:to>
                                        <p:strVal val="visible"/>
                                      </p:to>
                                    </p:set>
                                    <p:animEffect transition="in" filter="fade">
                                      <p:cBhvr>
                                        <p:cTn id="33" dur="1000"/>
                                        <p:tgtEl>
                                          <p:spTgt spid="16">
                                            <p:txEl>
                                              <p:pRg st="8" end="8"/>
                                            </p:txEl>
                                          </p:spTgt>
                                        </p:tgtEl>
                                      </p:cBhvr>
                                    </p:animEffect>
                                  </p:childTnLst>
                                </p:cTn>
                              </p:par>
                            </p:childTnLst>
                          </p:cTn>
                        </p:par>
                        <p:par>
                          <p:cTn id="34" fill="hold">
                            <p:stCondLst>
                              <p:cond delay="9000"/>
                            </p:stCondLst>
                            <p:childTnLst>
                              <p:par>
                                <p:cTn id="35" presetID="26" presetClass="emph" presetSubtype="0" fill="hold" grpId="0" nodeType="afterEffect">
                                  <p:stCondLst>
                                    <p:cond delay="500"/>
                                  </p:stCondLst>
                                  <p:childTnLst>
                                    <p:animEffect transition="out" filter="fade">
                                      <p:cBhvr>
                                        <p:cTn id="36" dur="1000" tmFilter="0, 0; .2, .5; .8, .5; 1, 0"/>
                                        <p:tgtEl>
                                          <p:spTgt spid="10"/>
                                        </p:tgtEl>
                                      </p:cBhvr>
                                    </p:animEffect>
                                    <p:animScale>
                                      <p:cBhvr>
                                        <p:cTn id="37" dur="500" autoRev="1" fill="hold"/>
                                        <p:tgtEl>
                                          <p:spTgt spid="10"/>
                                        </p:tgtEl>
                                      </p:cBhvr>
                                      <p:by x="105000" y="105000"/>
                                    </p:animScale>
                                  </p:childTnLst>
                                </p:cTn>
                              </p:par>
                              <p:par>
                                <p:cTn id="38" presetID="26" presetClass="emph" presetSubtype="0" fill="hold" grpId="0" nodeType="withEffect">
                                  <p:stCondLst>
                                    <p:cond delay="500"/>
                                  </p:stCondLst>
                                  <p:childTnLst>
                                    <p:animEffect transition="out" filter="fade">
                                      <p:cBhvr>
                                        <p:cTn id="39" dur="1000" tmFilter="0, 0; .2, .5; .8, .5; 1, 0"/>
                                        <p:tgtEl>
                                          <p:spTgt spid="12"/>
                                        </p:tgtEl>
                                      </p:cBhvr>
                                    </p:animEffect>
                                    <p:animScale>
                                      <p:cBhvr>
                                        <p:cTn id="40" dur="500" autoRev="1" fill="hold"/>
                                        <p:tgtEl>
                                          <p:spTgt spid="12"/>
                                        </p:tgtEl>
                                      </p:cBhvr>
                                      <p:by x="105000" y="105000"/>
                                    </p:animScale>
                                  </p:childTnLst>
                                </p:cTn>
                              </p:par>
                            </p:childTnLst>
                          </p:cTn>
                        </p:par>
                        <p:par>
                          <p:cTn id="41" fill="hold">
                            <p:stCondLst>
                              <p:cond delay="10500"/>
                            </p:stCondLst>
                            <p:childTnLst>
                              <p:par>
                                <p:cTn id="42" presetID="10" presetClass="entr" presetSubtype="0" fill="hold" nodeType="afterEffect">
                                  <p:stCondLst>
                                    <p:cond delay="50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childTnLst>
                                </p:cTn>
                              </p:par>
                              <p:par>
                                <p:cTn id="45" presetID="10"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8" grpId="0" animBg="1"/>
      <p:bldP spid="17" grpId="0" animBg="1"/>
      <p:bldP spid="17"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46" name="Rounded Rectangle 45">
            <a:extLst>
              <a:ext uri="{FF2B5EF4-FFF2-40B4-BE49-F238E27FC236}">
                <a16:creationId xmlns:a16="http://schemas.microsoft.com/office/drawing/2014/main" id="{15D40218-E937-FA4C-B891-5EAAEDA4376C}"/>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19"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3, page 10</a:t>
            </a:r>
            <a:endParaRPr lang="en-US" sz="300" dirty="0">
              <a:solidFill>
                <a:srgbClr val="0ED7B2"/>
              </a:solidFill>
            </a:endParaRPr>
          </a:p>
        </p:txBody>
      </p:sp>
      <p:sp>
        <p:nvSpPr>
          <p:cNvPr id="36" name="Rounded Rectangle 35">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0"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10, page 8</a:t>
            </a:r>
            <a:endParaRPr lang="en-US" sz="300" dirty="0">
              <a:solidFill>
                <a:srgbClr val="0ED7B2"/>
              </a:solidFill>
            </a:endParaRPr>
          </a:p>
        </p:txBody>
      </p:sp>
      <p:sp>
        <p:nvSpPr>
          <p:cNvPr id="45" name="Rounded Rectangle 44">
            <a:hlinkClick r:id="rId21"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7" name="TextBox 56">
            <a:extLst>
              <a:ext uri="{FF2B5EF4-FFF2-40B4-BE49-F238E27FC236}">
                <a16:creationId xmlns:a16="http://schemas.microsoft.com/office/drawing/2014/main" id="{14429409-D87B-A048-894A-7A6C16C2AA7B}"/>
              </a:ext>
            </a:extLst>
          </p:cNvPr>
          <p:cNvSpPr txBox="1"/>
          <p:nvPr/>
        </p:nvSpPr>
        <p:spPr>
          <a:xfrm>
            <a:off x="1098493" y="1102262"/>
            <a:ext cx="2809476" cy="2369880"/>
          </a:xfrm>
          <a:prstGeom prst="rect">
            <a:avLst/>
          </a:prstGeom>
          <a:noFill/>
        </p:spPr>
        <p:txBody>
          <a:bodyPr wrap="square" rtlCol="0">
            <a:spAutoFit/>
          </a:bodyPr>
          <a:lstStyle/>
          <a:p>
            <a:r>
              <a:rPr lang="en-US" sz="1400" dirty="0"/>
              <a:t>Recursion</a:t>
            </a:r>
          </a:p>
          <a:p>
            <a:endParaRPr lang="en-US" sz="1400" dirty="0"/>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a:t>
            </a:r>
          </a:p>
          <a:p>
            <a:pPr algn="just"/>
            <a:endParaRPr lang="en-SG" sz="1000" dirty="0">
              <a:solidFill>
                <a:schemeClr val="bg1">
                  <a:lumMod val="50000"/>
                </a:schemeClr>
              </a:solidFill>
            </a:endParaRPr>
          </a:p>
          <a:p>
            <a:pPr algn="just"/>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endParaRPr lang="en-SG" sz="1000" dirty="0">
              <a:solidFill>
                <a:schemeClr val="bg1">
                  <a:lumMod val="50000"/>
                </a:schemeClr>
              </a:solidFill>
            </a:endParaRPr>
          </a:p>
        </p:txBody>
      </p:sp>
      <p:sp>
        <p:nvSpPr>
          <p:cNvPr id="59" name="TextBox 58">
            <a:extLst>
              <a:ext uri="{FF2B5EF4-FFF2-40B4-BE49-F238E27FC236}">
                <a16:creationId xmlns:a16="http://schemas.microsoft.com/office/drawing/2014/main" id="{8C10A8B0-76D4-C546-A351-A1235052D726}"/>
              </a:ext>
            </a:extLst>
          </p:cNvPr>
          <p:cNvSpPr txBox="1"/>
          <p:nvPr/>
        </p:nvSpPr>
        <p:spPr>
          <a:xfrm>
            <a:off x="1061955" y="3611106"/>
            <a:ext cx="2809476" cy="830997"/>
          </a:xfrm>
          <a:prstGeom prst="rect">
            <a:avLst/>
          </a:prstGeom>
          <a:noFill/>
        </p:spPr>
        <p:txBody>
          <a:bodyPr wrap="square" rtlCol="0">
            <a:spAutoFit/>
          </a:bodyPr>
          <a:lstStyle/>
          <a:p>
            <a:r>
              <a:rPr lang="en-US" sz="1400" dirty="0"/>
              <a:t>Related Keywords:</a:t>
            </a:r>
          </a:p>
          <a:p>
            <a:endParaRPr lang="en-US" sz="1400" dirty="0"/>
          </a:p>
          <a:p>
            <a:pPr algn="just"/>
            <a:r>
              <a:rPr lang="en-SG" sz="1000" dirty="0">
                <a:solidFill>
                  <a:schemeClr val="bg1">
                    <a:lumMod val="50000"/>
                  </a:schemeClr>
                </a:solidFill>
              </a:rPr>
              <a:t>Functions, Iteration, Divide-and-Conquer, Time Complexity, Space Complexity, Programming</a:t>
            </a:r>
          </a:p>
        </p:txBody>
      </p:sp>
      <p:sp>
        <p:nvSpPr>
          <p:cNvPr id="60" name="Rounded Rectangle 59">
            <a:hlinkClick r:id="rId22" action="ppaction://hlinksldjump"/>
            <a:extLst>
              <a:ext uri="{FF2B5EF4-FFF2-40B4-BE49-F238E27FC236}">
                <a16:creationId xmlns:a16="http://schemas.microsoft.com/office/drawing/2014/main" id="{77FECFDF-DCA1-0644-97DC-D4EB917E0F28}"/>
              </a:ext>
            </a:extLst>
          </p:cNvPr>
          <p:cNvSpPr/>
          <p:nvPr/>
        </p:nvSpPr>
        <p:spPr>
          <a:xfrm>
            <a:off x="1161892" y="5293410"/>
            <a:ext cx="886508" cy="321798"/>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        Map it</a:t>
            </a:r>
          </a:p>
        </p:txBody>
      </p:sp>
      <p:pic>
        <p:nvPicPr>
          <p:cNvPr id="1028" name="Picture 4" descr="Map 7 Icon - Free Icons">
            <a:extLst>
              <a:ext uri="{FF2B5EF4-FFF2-40B4-BE49-F238E27FC236}">
                <a16:creationId xmlns:a16="http://schemas.microsoft.com/office/drawing/2014/main" id="{033F6116-67A4-DE41-B867-95EDC86423FF}"/>
              </a:ext>
            </a:extLst>
          </p:cNvPr>
          <p:cNvPicPr>
            <a:picLocks noChangeAspect="1" noChangeArrowheads="1"/>
          </p:cNvPicPr>
          <p:nvPr/>
        </p:nvPicPr>
        <p:blipFill>
          <a:blip r:embed="rId23">
            <a:extLst>
              <a:ext uri="{BEBA8EAE-BF5A-486C-A8C5-ECC9F3942E4B}">
                <a14:imgProps xmlns:a14="http://schemas.microsoft.com/office/drawing/2010/main">
                  <a14:imgLayer r:embed="rId24">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sp>
        <p:nvSpPr>
          <p:cNvPr id="56" name="Cross 55">
            <a:hlinkClick r:id="rId21" action="ppaction://hlinksldjump"/>
            <a:extLst>
              <a:ext uri="{FF2B5EF4-FFF2-40B4-BE49-F238E27FC236}">
                <a16:creationId xmlns:a16="http://schemas.microsoft.com/office/drawing/2014/main" id="{C3DE5627-0DF3-D748-85ED-D02936D261BA}"/>
              </a:ext>
            </a:extLst>
          </p:cNvPr>
          <p:cNvSpPr/>
          <p:nvPr/>
        </p:nvSpPr>
        <p:spPr>
          <a:xfrm rot="2743405">
            <a:off x="3647035" y="1182274"/>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 descr="Pencil Icon - Free Icons">
            <a:extLst>
              <a:ext uri="{FF2B5EF4-FFF2-40B4-BE49-F238E27FC236}">
                <a16:creationId xmlns:a16="http://schemas.microsoft.com/office/drawing/2014/main" id="{B7C82B3B-44ED-014A-86F8-E2A46735B77A}"/>
              </a:ext>
            </a:extLst>
          </p:cNvPr>
          <p:cNvPicPr>
            <a:picLocks noChangeAspect="1" noChangeArrowheads="1"/>
          </p:cNvPicPr>
          <p:nvPr/>
        </p:nvPicPr>
        <p:blipFill>
          <a:blip r:embed="rId25">
            <a:extLst>
              <a:ext uri="{BEBA8EAE-BF5A-486C-A8C5-ECC9F3942E4B}">
                <a14:imgProps xmlns:a14="http://schemas.microsoft.com/office/drawing/2010/main">
                  <a14:imgLayer r:embed="rId26">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8F5C1A7D-999A-D347-B055-734C1E1B46C8}"/>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cxnSp>
        <p:nvCxnSpPr>
          <p:cNvPr id="58" name="Straight Connector 57">
            <a:extLst>
              <a:ext uri="{FF2B5EF4-FFF2-40B4-BE49-F238E27FC236}">
                <a16:creationId xmlns:a16="http://schemas.microsoft.com/office/drawing/2014/main" id="{9C34EC2B-CE02-8A44-A0EE-21D6A3D0830F}"/>
              </a:ext>
            </a:extLst>
          </p:cNvPr>
          <p:cNvCxnSpPr>
            <a:cxnSpLocks/>
          </p:cNvCxnSpPr>
          <p:nvPr/>
        </p:nvCxnSpPr>
        <p:spPr>
          <a:xfrm>
            <a:off x="1048435" y="3567670"/>
            <a:ext cx="2878593"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9404F13-8D6F-6145-A53F-120DFBC63860}"/>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“Recursion”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50" name="Rounded Rectangle 49">
            <a:hlinkClick r:id="rId18" action="ppaction://hlinksldjump"/>
            <a:extLst>
              <a:ext uri="{FF2B5EF4-FFF2-40B4-BE49-F238E27FC236}">
                <a16:creationId xmlns:a16="http://schemas.microsoft.com/office/drawing/2014/main" id="{3AA180D5-E8C3-FC4C-A7F0-73EB8B476A38}"/>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1" name="Rounded Rectangle 50">
            <a:hlinkClick r:id="rId17" action="ppaction://hlinksldjump"/>
            <a:extLst>
              <a:ext uri="{FF2B5EF4-FFF2-40B4-BE49-F238E27FC236}">
                <a16:creationId xmlns:a16="http://schemas.microsoft.com/office/drawing/2014/main" id="{8407EB7D-F6C5-8D4E-AA9B-9C6B68ADD385}"/>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2" name="Triangle 51">
            <a:extLst>
              <a:ext uri="{FF2B5EF4-FFF2-40B4-BE49-F238E27FC236}">
                <a16:creationId xmlns:a16="http://schemas.microsoft.com/office/drawing/2014/main" id="{27AA258F-1FBA-7B45-94D4-8DBB9E0437CE}"/>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Cross 52">
            <a:hlinkClick r:id="rId21" action="ppaction://hlinksldjump"/>
            <a:extLst>
              <a:ext uri="{FF2B5EF4-FFF2-40B4-BE49-F238E27FC236}">
                <a16:creationId xmlns:a16="http://schemas.microsoft.com/office/drawing/2014/main" id="{9E9EF765-BA11-BB41-AC8B-8147916CCCF0}"/>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a:hlinkClick r:id="rId21" action="ppaction://hlinksldjump"/>
            <a:extLst>
              <a:ext uri="{FF2B5EF4-FFF2-40B4-BE49-F238E27FC236}">
                <a16:creationId xmlns:a16="http://schemas.microsoft.com/office/drawing/2014/main" id="{61426670-4906-0048-93F7-290DD268C31E}"/>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5" name="Rounded Rectangle 54">
            <a:extLst>
              <a:ext uri="{FF2B5EF4-FFF2-40B4-BE49-F238E27FC236}">
                <a16:creationId xmlns:a16="http://schemas.microsoft.com/office/drawing/2014/main" id="{6B672669-C591-6C43-A958-D48411C3161C}"/>
              </a:ext>
            </a:extLst>
          </p:cNvPr>
          <p:cNvSpPr/>
          <p:nvPr/>
        </p:nvSpPr>
        <p:spPr>
          <a:xfrm>
            <a:off x="8194196" y="4531988"/>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61" name="TextBox 60">
            <a:extLst>
              <a:ext uri="{FF2B5EF4-FFF2-40B4-BE49-F238E27FC236}">
                <a16:creationId xmlns:a16="http://schemas.microsoft.com/office/drawing/2014/main" id="{771CA0A6-9C11-4E44-8B53-227E4AEEC010}"/>
              </a:ext>
            </a:extLst>
          </p:cNvPr>
          <p:cNvSpPr txBox="1"/>
          <p:nvPr/>
        </p:nvSpPr>
        <p:spPr>
          <a:xfrm>
            <a:off x="8160951" y="4563599"/>
            <a:ext cx="1016822" cy="276999"/>
          </a:xfrm>
          <a:prstGeom prst="rect">
            <a:avLst/>
          </a:prstGeom>
          <a:noFill/>
        </p:spPr>
        <p:txBody>
          <a:bodyPr wrap="square" rtlCol="0">
            <a:spAutoFit/>
          </a:bodyPr>
          <a:lstStyle/>
          <a:p>
            <a:pPr algn="ctr"/>
            <a:r>
              <a:rPr lang="en-US" sz="1200" dirty="0">
                <a:solidFill>
                  <a:schemeClr val="bg1"/>
                </a:solidFill>
              </a:rPr>
              <a:t>In this book:</a:t>
            </a:r>
          </a:p>
        </p:txBody>
      </p:sp>
      <p:pic>
        <p:nvPicPr>
          <p:cNvPr id="62" name="Picture 61">
            <a:hlinkClick r:id="rId27" action="ppaction://hlinksldjump"/>
            <a:extLst>
              <a:ext uri="{FF2B5EF4-FFF2-40B4-BE49-F238E27FC236}">
                <a16:creationId xmlns:a16="http://schemas.microsoft.com/office/drawing/2014/main" id="{102660C1-9A01-494D-B8D3-97FB6DCB399A}"/>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3" name="Picture 2" descr="switch button 1 icons">
            <a:extLst>
              <a:ext uri="{FF2B5EF4-FFF2-40B4-BE49-F238E27FC236}">
                <a16:creationId xmlns:a16="http://schemas.microsoft.com/office/drawing/2014/main" id="{7B8CF655-7013-1244-90F2-F620698996DB}"/>
              </a:ext>
            </a:extLst>
          </p:cNvPr>
          <p:cNvPicPr>
            <a:picLocks noChangeAspect="1" noChangeArrowheads="1"/>
          </p:cNvPicPr>
          <p:nvPr/>
        </p:nvPicPr>
        <p:blipFill>
          <a:blip r:embed="rId28">
            <a:extLst>
              <a:ext uri="{BEBA8EAE-BF5A-486C-A8C5-ECC9F3942E4B}">
                <a14:imgProps xmlns:a14="http://schemas.microsoft.com/office/drawing/2010/main">
                  <a14:imgLayer r:embed="rId29">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20107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9">
                                            <p:txEl>
                                              <p:pRg st="2" end="2"/>
                                            </p:txEl>
                                          </p:spTgt>
                                        </p:tgtEl>
                                        <p:attrNameLst>
                                          <p:attrName>style.visibility</p:attrName>
                                        </p:attrNameLst>
                                      </p:cBhvr>
                                      <p:to>
                                        <p:strVal val="visible"/>
                                      </p:to>
                                    </p:set>
                                    <p:animEffect transition="in" filter="fade">
                                      <p:cBhvr>
                                        <p:cTn id="7" dur="1000"/>
                                        <p:tgtEl>
                                          <p:spTgt spid="49">
                                            <p:txEl>
                                              <p:pRg st="2" end="2"/>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49">
                                            <p:txEl>
                                              <p:pRg st="4" end="4"/>
                                            </p:txEl>
                                          </p:spTgt>
                                        </p:tgtEl>
                                        <p:attrNameLst>
                                          <p:attrName>style.visibility</p:attrName>
                                        </p:attrNameLst>
                                      </p:cBhvr>
                                      <p:to>
                                        <p:strVal val="visible"/>
                                      </p:to>
                                    </p:set>
                                    <p:animEffect transition="in" filter="fade">
                                      <p:cBhvr>
                                        <p:cTn id="11" dur="1000"/>
                                        <p:tgtEl>
                                          <p:spTgt spid="49">
                                            <p:txEl>
                                              <p:pRg st="4" end="4"/>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49">
                                            <p:txEl>
                                              <p:pRg st="6" end="6"/>
                                            </p:txEl>
                                          </p:spTgt>
                                        </p:tgtEl>
                                        <p:attrNameLst>
                                          <p:attrName>style.visibility</p:attrName>
                                        </p:attrNameLst>
                                      </p:cBhvr>
                                      <p:to>
                                        <p:strVal val="visible"/>
                                      </p:to>
                                    </p:set>
                                    <p:animEffect transition="in" filter="fade">
                                      <p:cBhvr>
                                        <p:cTn id="15" dur="1000"/>
                                        <p:tgtEl>
                                          <p:spTgt spid="49">
                                            <p:txEl>
                                              <p:pRg st="6" end="6"/>
                                            </p:txEl>
                                          </p:spTgt>
                                        </p:tgtEl>
                                      </p:cBhvr>
                                    </p:animEffect>
                                  </p:childTnLst>
                                </p:cTn>
                              </p:par>
                            </p:childTnLst>
                          </p:cTn>
                        </p:par>
                        <p:par>
                          <p:cTn id="16" fill="hold">
                            <p:stCondLst>
                              <p:cond delay="4500"/>
                            </p:stCondLst>
                            <p:childTnLst>
                              <p:par>
                                <p:cTn id="17" presetID="10" presetClass="entr" presetSubtype="0" fill="hold" nodeType="afterEffect">
                                  <p:stCondLst>
                                    <p:cond delay="500"/>
                                  </p:stCondLst>
                                  <p:childTnLst>
                                    <p:set>
                                      <p:cBhvr>
                                        <p:cTn id="18" dur="1" fill="hold">
                                          <p:stCondLst>
                                            <p:cond delay="0"/>
                                          </p:stCondLst>
                                        </p:cTn>
                                        <p:tgtEl>
                                          <p:spTgt spid="49">
                                            <p:txEl>
                                              <p:pRg st="8" end="8"/>
                                            </p:txEl>
                                          </p:spTgt>
                                        </p:tgtEl>
                                        <p:attrNameLst>
                                          <p:attrName>style.visibility</p:attrName>
                                        </p:attrNameLst>
                                      </p:cBhvr>
                                      <p:to>
                                        <p:strVal val="visible"/>
                                      </p:to>
                                    </p:set>
                                    <p:animEffect transition="in" filter="fade">
                                      <p:cBhvr>
                                        <p:cTn id="19" dur="1000"/>
                                        <p:tgtEl>
                                          <p:spTgt spid="49">
                                            <p:txEl>
                                              <p:pRg st="8" end="8"/>
                                            </p:txEl>
                                          </p:spTgt>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1000"/>
                                        <p:tgtEl>
                                          <p:spTgt spid="54"/>
                                        </p:tgtEl>
                                      </p:cBhvr>
                                    </p:animEffect>
                                  </p:childTnLst>
                                </p:cTn>
                              </p:par>
                            </p:childTnLst>
                          </p:cTn>
                        </p:par>
                        <p:par>
                          <p:cTn id="26" fill="hold">
                            <p:stCondLst>
                              <p:cond delay="6000"/>
                            </p:stCondLst>
                            <p:childTnLst>
                              <p:par>
                                <p:cTn id="27" presetID="10" presetClass="entr" presetSubtype="0" fill="hold" nodeType="afterEffect">
                                  <p:stCondLst>
                                    <p:cond delay="500"/>
                                  </p:stCondLst>
                                  <p:childTnLst>
                                    <p:set>
                                      <p:cBhvr>
                                        <p:cTn id="28" dur="1" fill="hold">
                                          <p:stCondLst>
                                            <p:cond delay="0"/>
                                          </p:stCondLst>
                                        </p:cTn>
                                        <p:tgtEl>
                                          <p:spTgt spid="49">
                                            <p:txEl>
                                              <p:pRg st="10" end="10"/>
                                            </p:txEl>
                                          </p:spTgt>
                                        </p:tgtEl>
                                        <p:attrNameLst>
                                          <p:attrName>style.visibility</p:attrName>
                                        </p:attrNameLst>
                                      </p:cBhvr>
                                      <p:to>
                                        <p:strVal val="visible"/>
                                      </p:to>
                                    </p:set>
                                    <p:animEffect transition="in" filter="fade">
                                      <p:cBhvr>
                                        <p:cTn id="29" dur="1000"/>
                                        <p:tgtEl>
                                          <p:spTgt spid="49">
                                            <p:txEl>
                                              <p:pRg st="10" end="1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1000"/>
                                        <p:tgtEl>
                                          <p:spTgt spid="61"/>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1000"/>
                                        <p:tgtEl>
                                          <p:spTgt spid="55"/>
                                        </p:tgtEl>
                                      </p:cBhvr>
                                    </p:animEffect>
                                  </p:childTnLst>
                                </p:cTn>
                              </p:par>
                            </p:childTnLst>
                          </p:cTn>
                        </p:par>
                        <p:par>
                          <p:cTn id="36" fill="hold">
                            <p:stCondLst>
                              <p:cond delay="7500"/>
                            </p:stCondLst>
                            <p:childTnLst>
                              <p:par>
                                <p:cTn id="37" presetID="10" presetClass="entr" presetSubtype="0" fill="hold" nodeType="afterEffect">
                                  <p:stCondLst>
                                    <p:cond delay="500"/>
                                  </p:stCondLst>
                                  <p:childTnLst>
                                    <p:set>
                                      <p:cBhvr>
                                        <p:cTn id="38" dur="1" fill="hold">
                                          <p:stCondLst>
                                            <p:cond delay="0"/>
                                          </p:stCondLst>
                                        </p:cTn>
                                        <p:tgtEl>
                                          <p:spTgt spid="49">
                                            <p:txEl>
                                              <p:pRg st="12" end="12"/>
                                            </p:txEl>
                                          </p:spTgt>
                                        </p:tgtEl>
                                        <p:attrNameLst>
                                          <p:attrName>style.visibility</p:attrName>
                                        </p:attrNameLst>
                                      </p:cBhvr>
                                      <p:to>
                                        <p:strVal val="visible"/>
                                      </p:to>
                                    </p:set>
                                    <p:animEffect transition="in" filter="fade">
                                      <p:cBhvr>
                                        <p:cTn id="39" dur="1000"/>
                                        <p:tgtEl>
                                          <p:spTgt spid="49">
                                            <p:txEl>
                                              <p:pRg st="12" end="12"/>
                                            </p:txEl>
                                          </p:spTgt>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51"/>
                                        </p:tgtEl>
                                        <p:attrNameLst>
                                          <p:attrName>style.visibility</p:attrName>
                                        </p:attrNameLst>
                                      </p:cBhvr>
                                      <p:to>
                                        <p:strVal val="visible"/>
                                      </p:to>
                                    </p:set>
                                    <p:animEffect transition="in" filter="fade">
                                      <p:cBhvr>
                                        <p:cTn id="45" dur="1000"/>
                                        <p:tgtEl>
                                          <p:spTgt spid="51"/>
                                        </p:tgtEl>
                                      </p:cBhvr>
                                    </p:animEffect>
                                  </p:childTnLst>
                                </p:cTn>
                              </p:par>
                            </p:childTnLst>
                          </p:cTn>
                        </p:par>
                        <p:par>
                          <p:cTn id="46" fill="hold">
                            <p:stCondLst>
                              <p:cond delay="9000"/>
                            </p:stCondLst>
                            <p:childTnLst>
                              <p:par>
                                <p:cTn id="47" presetID="10" presetClass="entr" presetSubtype="0" fill="hold" nodeType="afterEffect">
                                  <p:stCondLst>
                                    <p:cond delay="500"/>
                                  </p:stCondLst>
                                  <p:childTnLst>
                                    <p:set>
                                      <p:cBhvr>
                                        <p:cTn id="48" dur="1" fill="hold">
                                          <p:stCondLst>
                                            <p:cond delay="0"/>
                                          </p:stCondLst>
                                        </p:cTn>
                                        <p:tgtEl>
                                          <p:spTgt spid="49">
                                            <p:txEl>
                                              <p:pRg st="14" end="14"/>
                                            </p:txEl>
                                          </p:spTgt>
                                        </p:tgtEl>
                                        <p:attrNameLst>
                                          <p:attrName>style.visibility</p:attrName>
                                        </p:attrNameLst>
                                      </p:cBhvr>
                                      <p:to>
                                        <p:strVal val="visible"/>
                                      </p:to>
                                    </p:set>
                                    <p:animEffect transition="in" filter="fade">
                                      <p:cBhvr>
                                        <p:cTn id="49" dur="1000"/>
                                        <p:tgtEl>
                                          <p:spTgt spid="49">
                                            <p:txEl>
                                              <p:pRg st="14" end="14"/>
                                            </p:txEl>
                                          </p:spTgt>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animBg="1"/>
      <p:bldP spid="55" grpId="0" animBg="1"/>
      <p:bldP spid="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emium Vector | Realistic thin frame tablet mockup">
            <a:extLst>
              <a:ext uri="{FF2B5EF4-FFF2-40B4-BE49-F238E27FC236}">
                <a16:creationId xmlns:a16="http://schemas.microsoft.com/office/drawing/2014/main" id="{C98F2A33-BB5B-3B47-A6A9-5109474886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271B5F5-6CC3-DE48-8070-A16242F94D8C}"/>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4" name="Picture 3">
            <a:extLst>
              <a:ext uri="{FF2B5EF4-FFF2-40B4-BE49-F238E27FC236}">
                <a16:creationId xmlns:a16="http://schemas.microsoft.com/office/drawing/2014/main" id="{06DDF17B-8CFD-F141-9027-F67E31045D06}"/>
              </a:ext>
            </a:extLst>
          </p:cNvPr>
          <p:cNvPicPr>
            <a:picLocks noChangeAspect="1"/>
          </p:cNvPicPr>
          <p:nvPr/>
        </p:nvPicPr>
        <p:blipFill>
          <a:blip r:embed="rId5"/>
          <a:stretch>
            <a:fillRect/>
          </a:stretch>
        </p:blipFill>
        <p:spPr>
          <a:xfrm>
            <a:off x="5188843" y="835423"/>
            <a:ext cx="90074" cy="277152"/>
          </a:xfrm>
          <a:prstGeom prst="rect">
            <a:avLst/>
          </a:prstGeom>
        </p:spPr>
      </p:pic>
      <p:pic>
        <p:nvPicPr>
          <p:cNvPr id="5" name="Picture 4">
            <a:extLst>
              <a:ext uri="{FF2B5EF4-FFF2-40B4-BE49-F238E27FC236}">
                <a16:creationId xmlns:a16="http://schemas.microsoft.com/office/drawing/2014/main" id="{25B06715-94E9-2C4E-A943-0C2ED27F37D5}"/>
              </a:ext>
            </a:extLst>
          </p:cNvPr>
          <p:cNvPicPr>
            <a:picLocks noChangeAspect="1"/>
          </p:cNvPicPr>
          <p:nvPr/>
        </p:nvPicPr>
        <p:blipFill>
          <a:blip r:embed="rId6"/>
          <a:stretch>
            <a:fillRect/>
          </a:stretch>
        </p:blipFill>
        <p:spPr>
          <a:xfrm>
            <a:off x="5175398" y="1169677"/>
            <a:ext cx="124732" cy="277183"/>
          </a:xfrm>
          <a:prstGeom prst="rect">
            <a:avLst/>
          </a:prstGeom>
        </p:spPr>
      </p:pic>
      <p:sp>
        <p:nvSpPr>
          <p:cNvPr id="6" name="TextBox 5">
            <a:extLst>
              <a:ext uri="{FF2B5EF4-FFF2-40B4-BE49-F238E27FC236}">
                <a16:creationId xmlns:a16="http://schemas.microsoft.com/office/drawing/2014/main" id="{2EA92588-D491-B544-9D3F-8D0AB8A18E96}"/>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7" name="TextBox 6">
            <a:extLst>
              <a:ext uri="{FF2B5EF4-FFF2-40B4-BE49-F238E27FC236}">
                <a16:creationId xmlns:a16="http://schemas.microsoft.com/office/drawing/2014/main" id="{DE5DB900-715F-C647-8C92-463F74A4075F}"/>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8" name="Rectangle 7">
            <a:extLst>
              <a:ext uri="{FF2B5EF4-FFF2-40B4-BE49-F238E27FC236}">
                <a16:creationId xmlns:a16="http://schemas.microsoft.com/office/drawing/2014/main" id="{8E30A6F5-D283-B04C-A1D3-B1B5235FB656}"/>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338062DB-64A7-3543-9405-DCA9C8B6712F}"/>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C846A36E-E68A-E947-AC8E-66E2F04F9E58}"/>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evShift - profile-icon-png-898">
            <a:extLst>
              <a:ext uri="{FF2B5EF4-FFF2-40B4-BE49-F238E27FC236}">
                <a16:creationId xmlns:a16="http://schemas.microsoft.com/office/drawing/2014/main" id="{13A9865C-F075-CD46-84E3-F2B55326F9B9}"/>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0DE784D-9FCE-6346-8608-4F42AAF2D921}"/>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39625D4E-F203-5345-81B7-3E64254C9173}"/>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Line Logo clipart - Retail, Rectangle, Square, transparent clip art">
            <a:extLst>
              <a:ext uri="{FF2B5EF4-FFF2-40B4-BE49-F238E27FC236}">
                <a16:creationId xmlns:a16="http://schemas.microsoft.com/office/drawing/2014/main" id="{8B666CCE-4EC0-7E45-BD80-BA635C226529}"/>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lip art,Line,Graphics,Black-and-white,Symbol #235073 - Free Icon Library">
            <a:extLst>
              <a:ext uri="{FF2B5EF4-FFF2-40B4-BE49-F238E27FC236}">
                <a16:creationId xmlns:a16="http://schemas.microsoft.com/office/drawing/2014/main" id="{34406C76-4833-1440-B5DD-07211C3DF986}"/>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5EC4AF88-1B77-184C-B07F-4F968CFB0245}"/>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F2981AA3-25A7-5F4E-929D-B013186A8479}"/>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18" name="Triangle 17">
            <a:extLst>
              <a:ext uri="{FF2B5EF4-FFF2-40B4-BE49-F238E27FC236}">
                <a16:creationId xmlns:a16="http://schemas.microsoft.com/office/drawing/2014/main" id="{813E47DB-3864-DD45-A40C-C3AE05F3598B}"/>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B4A2F47-5A42-614C-8CA6-7F3A79C3C4F9}"/>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B6ADC68-106C-E040-9605-FFC891511B31}"/>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CC9D550-6CD3-FC4B-91F5-5D51F5A9F7B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22" name="TextBox 21">
            <a:extLst>
              <a:ext uri="{FF2B5EF4-FFF2-40B4-BE49-F238E27FC236}">
                <a16:creationId xmlns:a16="http://schemas.microsoft.com/office/drawing/2014/main" id="{E4A55A44-C3ED-2F4D-860D-37386E2F5277}"/>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23" name="Picture 6" descr="Map Marker 14 icons">
            <a:extLst>
              <a:ext uri="{FF2B5EF4-FFF2-40B4-BE49-F238E27FC236}">
                <a16:creationId xmlns:a16="http://schemas.microsoft.com/office/drawing/2014/main" id="{141AE971-C94E-1C4D-8263-4BF92727EC96}"/>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a:extLst>
              <a:ext uri="{FF2B5EF4-FFF2-40B4-BE49-F238E27FC236}">
                <a16:creationId xmlns:a16="http://schemas.microsoft.com/office/drawing/2014/main" id="{C52C9607-94C5-E24A-BA19-F9C19AEC73C6}"/>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25" name="Rounded Rectangle 24">
            <a:hlinkClick r:id="rId17" action="ppaction://hlinksldjump"/>
            <a:extLst>
              <a:ext uri="{FF2B5EF4-FFF2-40B4-BE49-F238E27FC236}">
                <a16:creationId xmlns:a16="http://schemas.microsoft.com/office/drawing/2014/main" id="{4E6328D8-BCBD-E14E-B1B3-124563E206AA}"/>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26" name="Triangle 25">
            <a:extLst>
              <a:ext uri="{FF2B5EF4-FFF2-40B4-BE49-F238E27FC236}">
                <a16:creationId xmlns:a16="http://schemas.microsoft.com/office/drawing/2014/main" id="{B4F574F5-C27B-6841-AB36-D3E12C60533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hlinkClick r:id="rId18" action="ppaction://hlinksldjump"/>
            <a:extLst>
              <a:ext uri="{FF2B5EF4-FFF2-40B4-BE49-F238E27FC236}">
                <a16:creationId xmlns:a16="http://schemas.microsoft.com/office/drawing/2014/main" id="{52B26414-D4EE-184E-85C2-3B79A1593CBC}"/>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28" name="TextBox 27">
            <a:extLst>
              <a:ext uri="{FF2B5EF4-FFF2-40B4-BE49-F238E27FC236}">
                <a16:creationId xmlns:a16="http://schemas.microsoft.com/office/drawing/2014/main" id="{E7F49D25-61A5-3B4D-9071-11802C297454}"/>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29" name="Rounded Rectangle 28">
            <a:extLst>
              <a:ext uri="{FF2B5EF4-FFF2-40B4-BE49-F238E27FC236}">
                <a16:creationId xmlns:a16="http://schemas.microsoft.com/office/drawing/2014/main" id="{03CCC7CB-C59C-894A-81A2-C39F2AAE0E65}"/>
              </a:ext>
            </a:extLst>
          </p:cNvPr>
          <p:cNvSpPr/>
          <p:nvPr/>
        </p:nvSpPr>
        <p:spPr>
          <a:xfrm>
            <a:off x="1048435" y="952751"/>
            <a:ext cx="3910113" cy="4842286"/>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4" descr="Map 7 Icon - Free Icons">
            <a:extLst>
              <a:ext uri="{FF2B5EF4-FFF2-40B4-BE49-F238E27FC236}">
                <a16:creationId xmlns:a16="http://schemas.microsoft.com/office/drawing/2014/main" id="{B25A7229-9CCF-944B-B21D-FEDD3C423C73}"/>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Pencil Icon - Free Icons">
            <a:extLst>
              <a:ext uri="{FF2B5EF4-FFF2-40B4-BE49-F238E27FC236}">
                <a16:creationId xmlns:a16="http://schemas.microsoft.com/office/drawing/2014/main" id="{B62E6EE1-2D5E-FA4F-8307-4F7ED4EACC15}"/>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E04116C-73BE-5E4B-8363-E543AF0F1A1C}"/>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pic>
        <p:nvPicPr>
          <p:cNvPr id="51" name="Picture 50">
            <a:hlinkClick r:id="rId23" action="ppaction://hlinksldjump"/>
            <a:extLst>
              <a:ext uri="{FF2B5EF4-FFF2-40B4-BE49-F238E27FC236}">
                <a16:creationId xmlns:a16="http://schemas.microsoft.com/office/drawing/2014/main" id="{D2F9B212-F7EE-554C-9C71-D4BCC9A82991}"/>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2" name="Picture 2" descr="switch button 1 icons">
            <a:extLst>
              <a:ext uri="{FF2B5EF4-FFF2-40B4-BE49-F238E27FC236}">
                <a16:creationId xmlns:a16="http://schemas.microsoft.com/office/drawing/2014/main" id="{B8B69F4E-6FBF-824A-9AB3-97BBECDC4731}"/>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3" name="Cross 52">
            <a:hlinkClick r:id="rId26" action="ppaction://hlinksldjump"/>
            <a:extLst>
              <a:ext uri="{FF2B5EF4-FFF2-40B4-BE49-F238E27FC236}">
                <a16:creationId xmlns:a16="http://schemas.microsoft.com/office/drawing/2014/main" id="{026822E2-8A98-3D4F-857E-B2D2D651AE1C}"/>
              </a:ext>
            </a:extLst>
          </p:cNvPr>
          <p:cNvSpPr/>
          <p:nvPr/>
        </p:nvSpPr>
        <p:spPr>
          <a:xfrm rot="2743405">
            <a:off x="4704993" y="105797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Diagram 54">
            <a:extLst>
              <a:ext uri="{FF2B5EF4-FFF2-40B4-BE49-F238E27FC236}">
                <a16:creationId xmlns:a16="http://schemas.microsoft.com/office/drawing/2014/main" id="{0670A602-8B52-E44A-AEF2-5C2C67B5E048}"/>
              </a:ext>
            </a:extLst>
          </p:cNvPr>
          <p:cNvGraphicFramePr/>
          <p:nvPr>
            <p:extLst>
              <p:ext uri="{D42A27DB-BD31-4B8C-83A1-F6EECF244321}">
                <p14:modId xmlns:p14="http://schemas.microsoft.com/office/powerpoint/2010/main" val="2180959722"/>
              </p:ext>
            </p:extLst>
          </p:nvPr>
        </p:nvGraphicFramePr>
        <p:xfrm>
          <a:off x="1389152" y="2290907"/>
          <a:ext cx="3429701" cy="2286467"/>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56" name="TextBox 55">
            <a:extLst>
              <a:ext uri="{FF2B5EF4-FFF2-40B4-BE49-F238E27FC236}">
                <a16:creationId xmlns:a16="http://schemas.microsoft.com/office/drawing/2014/main" id="{A2824B7A-F645-CA47-B8FC-D1F3BB71EAD3}"/>
              </a:ext>
            </a:extLst>
          </p:cNvPr>
          <p:cNvSpPr txBox="1"/>
          <p:nvPr/>
        </p:nvSpPr>
        <p:spPr>
          <a:xfrm>
            <a:off x="1809648" y="1462128"/>
            <a:ext cx="2471223" cy="584775"/>
          </a:xfrm>
          <a:prstGeom prst="rect">
            <a:avLst/>
          </a:prstGeom>
          <a:noFill/>
        </p:spPr>
        <p:txBody>
          <a:bodyPr wrap="square" rtlCol="0">
            <a:spAutoFit/>
          </a:bodyPr>
          <a:lstStyle/>
          <a:p>
            <a:pPr algn="ctr"/>
            <a:r>
              <a:rPr lang="en-US" sz="3200" b="1" dirty="0">
                <a:solidFill>
                  <a:srgbClr val="0ED7B2"/>
                </a:solidFill>
              </a:rPr>
              <a:t>Concept Map</a:t>
            </a:r>
          </a:p>
        </p:txBody>
      </p:sp>
      <p:sp>
        <p:nvSpPr>
          <p:cNvPr id="57" name="TextBox 56">
            <a:extLst>
              <a:ext uri="{FF2B5EF4-FFF2-40B4-BE49-F238E27FC236}">
                <a16:creationId xmlns:a16="http://schemas.microsoft.com/office/drawing/2014/main" id="{DA3CC5FB-0984-6148-A321-4022B95CF283}"/>
              </a:ext>
            </a:extLst>
          </p:cNvPr>
          <p:cNvSpPr txBox="1"/>
          <p:nvPr/>
        </p:nvSpPr>
        <p:spPr>
          <a:xfrm>
            <a:off x="5647765" y="708911"/>
            <a:ext cx="6042211" cy="2862322"/>
          </a:xfrm>
          <a:prstGeom prst="rect">
            <a:avLst/>
          </a:prstGeom>
          <a:noFill/>
        </p:spPr>
        <p:txBody>
          <a:bodyPr wrap="square" rtlCol="0">
            <a:spAutoFit/>
          </a:bodyPr>
          <a:lstStyle/>
          <a:p>
            <a:r>
              <a:rPr lang="en-US" sz="3600" b="1" dirty="0"/>
              <a:t>Readle Guide – Tool bar</a:t>
            </a:r>
          </a:p>
          <a:p>
            <a:endParaRPr lang="en-US" dirty="0"/>
          </a:p>
          <a:p>
            <a:r>
              <a:rPr lang="en-US" dirty="0"/>
              <a:t>”Map it” button creates a concept map of the relevant topics linked to the searched word</a:t>
            </a:r>
          </a:p>
          <a:p>
            <a:endParaRPr lang="en-US" dirty="0"/>
          </a:p>
          <a:p>
            <a:r>
              <a:rPr lang="en-US" dirty="0"/>
              <a:t>Click on        to close the concept map</a:t>
            </a:r>
          </a:p>
          <a:p>
            <a:endParaRPr lang="en-US" dirty="0"/>
          </a:p>
          <a:p>
            <a:endParaRPr lang="en-US" dirty="0"/>
          </a:p>
          <a:p>
            <a:endParaRPr lang="en-US" dirty="0"/>
          </a:p>
        </p:txBody>
      </p:sp>
      <p:sp>
        <p:nvSpPr>
          <p:cNvPr id="58" name="Cross 57">
            <a:hlinkClick r:id="" action="ppaction://hlinkshowjump?jump=previousslide"/>
            <a:extLst>
              <a:ext uri="{FF2B5EF4-FFF2-40B4-BE49-F238E27FC236}">
                <a16:creationId xmlns:a16="http://schemas.microsoft.com/office/drawing/2014/main" id="{42C2B21B-1ED9-B345-90FD-1091FA7B1FCF}"/>
              </a:ext>
            </a:extLst>
          </p:cNvPr>
          <p:cNvSpPr/>
          <p:nvPr/>
        </p:nvSpPr>
        <p:spPr>
          <a:xfrm rot="2743405">
            <a:off x="6519325" y="2351389"/>
            <a:ext cx="289088" cy="284937"/>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60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32" name="Rounded Rectangle 31">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19"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3, page 10</a:t>
            </a:r>
            <a:endParaRPr lang="en-US" sz="300" dirty="0">
              <a:solidFill>
                <a:srgbClr val="0ED7B2"/>
              </a:solidFill>
            </a:endParaRPr>
          </a:p>
        </p:txBody>
      </p:sp>
      <p:sp>
        <p:nvSpPr>
          <p:cNvPr id="36" name="Rounded Rectangle 35">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0"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10, page 8</a:t>
            </a:r>
            <a:endParaRPr lang="en-US" sz="300" dirty="0">
              <a:solidFill>
                <a:srgbClr val="0ED7B2"/>
              </a:solidFill>
            </a:endParaRPr>
          </a:p>
        </p:txBody>
      </p:sp>
      <p:sp>
        <p:nvSpPr>
          <p:cNvPr id="45" name="Rounded Rectangle 44">
            <a:hlinkClick r:id="rId21"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Open</a:t>
            </a:r>
          </a:p>
        </p:txBody>
      </p:sp>
      <p:pic>
        <p:nvPicPr>
          <p:cNvPr id="47" name="Picture 4" descr="Pencil Icon - Free Icons">
            <a:extLst>
              <a:ext uri="{FF2B5EF4-FFF2-40B4-BE49-F238E27FC236}">
                <a16:creationId xmlns:a16="http://schemas.microsoft.com/office/drawing/2014/main" id="{4EFB4740-3DC1-1544-8DC3-219BA7FAA091}"/>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416DDBBE-5F3D-FE4B-84F0-3C6B8633F3D8}"/>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49" name="TextBox 48">
            <a:extLst>
              <a:ext uri="{FF2B5EF4-FFF2-40B4-BE49-F238E27FC236}">
                <a16:creationId xmlns:a16="http://schemas.microsoft.com/office/drawing/2014/main" id="{B22D0B2D-A82A-E34E-95FB-E56EE732DCFF}"/>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“Recursion”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50" name="Rounded Rectangle 49">
            <a:hlinkClick r:id="rId18" action="ppaction://hlinksldjump"/>
            <a:extLst>
              <a:ext uri="{FF2B5EF4-FFF2-40B4-BE49-F238E27FC236}">
                <a16:creationId xmlns:a16="http://schemas.microsoft.com/office/drawing/2014/main" id="{7011DD5D-055C-E645-88AD-6D6F6CB4B10A}"/>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1" name="Rounded Rectangle 50">
            <a:hlinkClick r:id="rId17" action="ppaction://hlinksldjump"/>
            <a:extLst>
              <a:ext uri="{FF2B5EF4-FFF2-40B4-BE49-F238E27FC236}">
                <a16:creationId xmlns:a16="http://schemas.microsoft.com/office/drawing/2014/main" id="{DE8240E0-A11A-3B42-9241-F6D6688A053F}"/>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2" name="Cross 51">
            <a:hlinkClick r:id="rId24" action="ppaction://hlinksldjump"/>
            <a:extLst>
              <a:ext uri="{FF2B5EF4-FFF2-40B4-BE49-F238E27FC236}">
                <a16:creationId xmlns:a16="http://schemas.microsoft.com/office/drawing/2014/main" id="{1C65C64E-8AD1-984A-9D9E-6736D4820C77}"/>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a:hlinkClick r:id="rId24" action="ppaction://hlinksldjump"/>
            <a:extLst>
              <a:ext uri="{FF2B5EF4-FFF2-40B4-BE49-F238E27FC236}">
                <a16:creationId xmlns:a16="http://schemas.microsoft.com/office/drawing/2014/main" id="{4104163F-E068-3D41-90DE-120ED877DC45}"/>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4" name="TextBox 53">
            <a:extLst>
              <a:ext uri="{FF2B5EF4-FFF2-40B4-BE49-F238E27FC236}">
                <a16:creationId xmlns:a16="http://schemas.microsoft.com/office/drawing/2014/main" id="{D3349F45-2B23-9443-9990-6611AA4A7787}"/>
              </a:ext>
            </a:extLst>
          </p:cNvPr>
          <p:cNvSpPr txBox="1"/>
          <p:nvPr/>
        </p:nvSpPr>
        <p:spPr>
          <a:xfrm>
            <a:off x="8160951" y="4563599"/>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5" name="Rounded Rectangle 54">
            <a:extLst>
              <a:ext uri="{FF2B5EF4-FFF2-40B4-BE49-F238E27FC236}">
                <a16:creationId xmlns:a16="http://schemas.microsoft.com/office/drawing/2014/main" id="{92185908-049E-864A-9697-175F4FCA8B81}"/>
              </a:ext>
            </a:extLst>
          </p:cNvPr>
          <p:cNvSpPr/>
          <p:nvPr/>
        </p:nvSpPr>
        <p:spPr>
          <a:xfrm>
            <a:off x="8219596" y="4544688"/>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61" name="TextBox 60">
            <a:extLst>
              <a:ext uri="{FF2B5EF4-FFF2-40B4-BE49-F238E27FC236}">
                <a16:creationId xmlns:a16="http://schemas.microsoft.com/office/drawing/2014/main" id="{1AB17C63-B58B-A949-8423-243F6719031B}"/>
              </a:ext>
            </a:extLst>
          </p:cNvPr>
          <p:cNvSpPr txBox="1"/>
          <p:nvPr/>
        </p:nvSpPr>
        <p:spPr>
          <a:xfrm>
            <a:off x="8186351" y="4576299"/>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62" name="Triangle 61">
            <a:extLst>
              <a:ext uri="{FF2B5EF4-FFF2-40B4-BE49-F238E27FC236}">
                <a16:creationId xmlns:a16="http://schemas.microsoft.com/office/drawing/2014/main" id="{A503DFE7-4B98-C242-888B-D0A6559481FB}"/>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hlinkClick r:id="rId25" action="ppaction://hlinksldjump"/>
            <a:extLst>
              <a:ext uri="{FF2B5EF4-FFF2-40B4-BE49-F238E27FC236}">
                <a16:creationId xmlns:a16="http://schemas.microsoft.com/office/drawing/2014/main" id="{88827DFB-7197-4D40-80A0-E683821A6962}"/>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6" name="Picture 2" descr="switch button 1 icons">
            <a:extLst>
              <a:ext uri="{FF2B5EF4-FFF2-40B4-BE49-F238E27FC236}">
                <a16:creationId xmlns:a16="http://schemas.microsoft.com/office/drawing/2014/main" id="{64311B84-FE19-554E-B937-93F5A1852E1E}"/>
              </a:ext>
            </a:extLst>
          </p:cNvPr>
          <p:cNvPicPr>
            <a:picLocks noChangeAspect="1" noChangeArrowheads="1"/>
          </p:cNvPicPr>
          <p:nvPr/>
        </p:nvPicPr>
        <p:blipFill>
          <a:blip r:embed="rId26">
            <a:extLst>
              <a:ext uri="{BEBA8EAE-BF5A-486C-A8C5-ECC9F3942E4B}">
                <a14:imgProps xmlns:a14="http://schemas.microsoft.com/office/drawing/2010/main">
                  <a14:imgLayer r:embed="rId27">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875782"/>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7"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32" name="Rounded Rectangle 31">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18"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3, page 10</a:t>
            </a:r>
            <a:endParaRPr lang="en-US" sz="300" dirty="0">
              <a:solidFill>
                <a:srgbClr val="0ED7B2"/>
              </a:solidFill>
            </a:endParaRPr>
          </a:p>
        </p:txBody>
      </p:sp>
      <p:sp>
        <p:nvSpPr>
          <p:cNvPr id="36" name="Rounded Rectangle 35">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10, page 8</a:t>
            </a:r>
            <a:endParaRPr lang="en-US" sz="300" dirty="0">
              <a:solidFill>
                <a:srgbClr val="0ED7B2"/>
              </a:solidFill>
            </a:endParaRPr>
          </a:p>
        </p:txBody>
      </p:sp>
      <p:sp>
        <p:nvSpPr>
          <p:cNvPr id="45" name="Rounded Rectangle 44">
            <a:hlinkClick r:id="rId19"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Open</a:t>
            </a:r>
          </a:p>
        </p:txBody>
      </p:sp>
      <p:pic>
        <p:nvPicPr>
          <p:cNvPr id="46" name="Picture 4" descr="Pencil Icon - Free Icons">
            <a:extLst>
              <a:ext uri="{FF2B5EF4-FFF2-40B4-BE49-F238E27FC236}">
                <a16:creationId xmlns:a16="http://schemas.microsoft.com/office/drawing/2014/main" id="{74BBBD02-D9B2-5845-9507-44106C3820FC}"/>
              </a:ext>
            </a:extLst>
          </p:cNvPr>
          <p:cNvPicPr>
            <a:picLocks noChangeAspect="1" noChangeArrowheads="1"/>
          </p:cNvPicPr>
          <p:nvPr/>
        </p:nvPicPr>
        <p:blipFill>
          <a:blip r:embed="rId20">
            <a:extLst>
              <a:ext uri="{BEBA8EAE-BF5A-486C-A8C5-ECC9F3942E4B}">
                <a14:imgProps xmlns:a14="http://schemas.microsoft.com/office/drawing/2010/main">
                  <a14:imgLayer r:embed="rId21">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58E79084-AF2D-8041-BA85-C18FD0A86389}"/>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48" name="TextBox 47">
            <a:extLst>
              <a:ext uri="{FF2B5EF4-FFF2-40B4-BE49-F238E27FC236}">
                <a16:creationId xmlns:a16="http://schemas.microsoft.com/office/drawing/2014/main" id="{CAF8AF57-CF43-9F43-95FA-F7C22BEF389A}"/>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“Recursion”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49" name="Rounded Rectangle 48">
            <a:hlinkClick r:id="rId22" action="ppaction://hlinksldjump"/>
            <a:extLst>
              <a:ext uri="{FF2B5EF4-FFF2-40B4-BE49-F238E27FC236}">
                <a16:creationId xmlns:a16="http://schemas.microsoft.com/office/drawing/2014/main" id="{C1764AC0-0130-4147-8929-C64816B640C6}"/>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0" name="Rounded Rectangle 49">
            <a:hlinkClick r:id="rId23" action="ppaction://hlinksldjump"/>
            <a:extLst>
              <a:ext uri="{FF2B5EF4-FFF2-40B4-BE49-F238E27FC236}">
                <a16:creationId xmlns:a16="http://schemas.microsoft.com/office/drawing/2014/main" id="{D974A815-B797-F849-9A5B-9345E09B3395}"/>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1" name="Cross 50">
            <a:hlinkClick r:id="rId18" action="ppaction://hlinksldjump"/>
            <a:extLst>
              <a:ext uri="{FF2B5EF4-FFF2-40B4-BE49-F238E27FC236}">
                <a16:creationId xmlns:a16="http://schemas.microsoft.com/office/drawing/2014/main" id="{361DE215-9C9C-B641-86C8-76C88D09D94A}"/>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hlinkClick r:id="rId18" action="ppaction://hlinksldjump"/>
            <a:extLst>
              <a:ext uri="{FF2B5EF4-FFF2-40B4-BE49-F238E27FC236}">
                <a16:creationId xmlns:a16="http://schemas.microsoft.com/office/drawing/2014/main" id="{433499A8-FBE3-AE44-A411-B011E17E8790}"/>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3" name="TextBox 52">
            <a:extLst>
              <a:ext uri="{FF2B5EF4-FFF2-40B4-BE49-F238E27FC236}">
                <a16:creationId xmlns:a16="http://schemas.microsoft.com/office/drawing/2014/main" id="{36492C02-DF9B-C442-A748-FA75B835F305}"/>
              </a:ext>
            </a:extLst>
          </p:cNvPr>
          <p:cNvSpPr txBox="1"/>
          <p:nvPr/>
        </p:nvSpPr>
        <p:spPr>
          <a:xfrm>
            <a:off x="8160951" y="4563599"/>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4" name="Rounded Rectangle 53">
            <a:extLst>
              <a:ext uri="{FF2B5EF4-FFF2-40B4-BE49-F238E27FC236}">
                <a16:creationId xmlns:a16="http://schemas.microsoft.com/office/drawing/2014/main" id="{CE211407-C7D0-4944-9515-A8903624E965}"/>
              </a:ext>
            </a:extLst>
          </p:cNvPr>
          <p:cNvSpPr/>
          <p:nvPr/>
        </p:nvSpPr>
        <p:spPr>
          <a:xfrm>
            <a:off x="8194196" y="45296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5" name="TextBox 54">
            <a:extLst>
              <a:ext uri="{FF2B5EF4-FFF2-40B4-BE49-F238E27FC236}">
                <a16:creationId xmlns:a16="http://schemas.microsoft.com/office/drawing/2014/main" id="{C7FF1341-3679-E343-8D43-EF75AE833FC4}"/>
              </a:ext>
            </a:extLst>
          </p:cNvPr>
          <p:cNvSpPr txBox="1"/>
          <p:nvPr/>
        </p:nvSpPr>
        <p:spPr>
          <a:xfrm>
            <a:off x="8160951" y="45612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6" name="Triangle 55">
            <a:extLst>
              <a:ext uri="{FF2B5EF4-FFF2-40B4-BE49-F238E27FC236}">
                <a16:creationId xmlns:a16="http://schemas.microsoft.com/office/drawing/2014/main" id="{2EBD9D6A-226B-AC41-B680-8CD3C5A0C155}"/>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hlinkClick r:id="rId24" action="ppaction://hlinksldjump"/>
            <a:extLst>
              <a:ext uri="{FF2B5EF4-FFF2-40B4-BE49-F238E27FC236}">
                <a16:creationId xmlns:a16="http://schemas.microsoft.com/office/drawing/2014/main" id="{2A17A32D-8CB1-CB4B-A5EF-B076FEBC174C}"/>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8" name="Picture 2" descr="switch button 1 icons">
            <a:extLst>
              <a:ext uri="{FF2B5EF4-FFF2-40B4-BE49-F238E27FC236}">
                <a16:creationId xmlns:a16="http://schemas.microsoft.com/office/drawing/2014/main" id="{568B3152-3A86-E342-8432-81BEF20A5717}"/>
              </a:ext>
            </a:extLst>
          </p:cNvPr>
          <p:cNvPicPr>
            <a:picLocks noChangeAspect="1" noChangeArrowheads="1"/>
          </p:cNvPicPr>
          <p:nvPr/>
        </p:nvPicPr>
        <p:blipFill>
          <a:blip r:embed="rId25">
            <a:extLst>
              <a:ext uri="{BEBA8EAE-BF5A-486C-A8C5-ECC9F3942E4B}">
                <a14:imgProps xmlns:a14="http://schemas.microsoft.com/office/drawing/2010/main">
                  <a14:imgLayer r:embed="rId26">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9" name="Rounded Rectangle 58">
            <a:extLst>
              <a:ext uri="{FF2B5EF4-FFF2-40B4-BE49-F238E27FC236}">
                <a16:creationId xmlns:a16="http://schemas.microsoft.com/office/drawing/2014/main" id="{3A315AA3-D644-0549-8DE4-3F39AE58D7DD}"/>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60" name="Triangle 59">
            <a:extLst>
              <a:ext uri="{FF2B5EF4-FFF2-40B4-BE49-F238E27FC236}">
                <a16:creationId xmlns:a16="http://schemas.microsoft.com/office/drawing/2014/main" id="{FC959FCC-033E-4E4C-BAB3-84E34761AF06}"/>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61612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32" name="Rounded Rectangle 31">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19"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3, page 10</a:t>
            </a:r>
            <a:endParaRPr lang="en-US" sz="300" dirty="0">
              <a:solidFill>
                <a:srgbClr val="0ED7B2"/>
              </a:solidFill>
            </a:endParaRPr>
          </a:p>
        </p:txBody>
      </p:sp>
      <p:sp>
        <p:nvSpPr>
          <p:cNvPr id="36" name="Rounded Rectangle 35">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0"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10, page 8</a:t>
            </a:r>
            <a:endParaRPr lang="en-US" sz="300" dirty="0">
              <a:solidFill>
                <a:srgbClr val="0ED7B2"/>
              </a:solidFill>
            </a:endParaRPr>
          </a:p>
        </p:txBody>
      </p:sp>
      <p:sp>
        <p:nvSpPr>
          <p:cNvPr id="45" name="Rounded Rectangle 44">
            <a:hlinkClick r:id="rId21"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pic>
        <p:nvPicPr>
          <p:cNvPr id="46" name="Picture 4" descr="Pencil Icon - Free Icons">
            <a:extLst>
              <a:ext uri="{FF2B5EF4-FFF2-40B4-BE49-F238E27FC236}">
                <a16:creationId xmlns:a16="http://schemas.microsoft.com/office/drawing/2014/main" id="{74BBBD02-D9B2-5845-9507-44106C3820FC}"/>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58E79084-AF2D-8041-BA85-C18FD0A86389}"/>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38" name="Rounded Rectangle 37">
            <a:extLst>
              <a:ext uri="{FF2B5EF4-FFF2-40B4-BE49-F238E27FC236}">
                <a16:creationId xmlns:a16="http://schemas.microsoft.com/office/drawing/2014/main" id="{227D21B3-8AEC-304B-A42E-1ABFD31F3E94}"/>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2A292EA2-134F-1046-8143-2A1DBD6BB16C}"/>
              </a:ext>
            </a:extLst>
          </p:cNvPr>
          <p:cNvSpPr txBox="1"/>
          <p:nvPr/>
        </p:nvSpPr>
        <p:spPr>
          <a:xfrm>
            <a:off x="1098493" y="1102262"/>
            <a:ext cx="2809476" cy="2369880"/>
          </a:xfrm>
          <a:prstGeom prst="rect">
            <a:avLst/>
          </a:prstGeom>
          <a:noFill/>
        </p:spPr>
        <p:txBody>
          <a:bodyPr wrap="square" rtlCol="0">
            <a:spAutoFit/>
          </a:bodyPr>
          <a:lstStyle/>
          <a:p>
            <a:r>
              <a:rPr lang="en-US" sz="1400" dirty="0"/>
              <a:t>Recursion</a:t>
            </a:r>
          </a:p>
          <a:p>
            <a:endParaRPr lang="en-US" sz="1400" dirty="0"/>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a:t>
            </a:r>
          </a:p>
          <a:p>
            <a:pPr algn="just"/>
            <a:endParaRPr lang="en-SG" sz="1000" dirty="0">
              <a:solidFill>
                <a:schemeClr val="bg1">
                  <a:lumMod val="50000"/>
                </a:schemeClr>
              </a:solidFill>
            </a:endParaRPr>
          </a:p>
          <a:p>
            <a:pPr algn="just"/>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endParaRPr lang="en-SG" sz="1000" dirty="0">
              <a:solidFill>
                <a:schemeClr val="bg1">
                  <a:lumMod val="50000"/>
                </a:schemeClr>
              </a:solidFill>
            </a:endParaRPr>
          </a:p>
        </p:txBody>
      </p:sp>
      <p:sp>
        <p:nvSpPr>
          <p:cNvPr id="41" name="TextBox 40">
            <a:extLst>
              <a:ext uri="{FF2B5EF4-FFF2-40B4-BE49-F238E27FC236}">
                <a16:creationId xmlns:a16="http://schemas.microsoft.com/office/drawing/2014/main" id="{E847C39A-378E-E44E-90F6-169CECBD42AE}"/>
              </a:ext>
            </a:extLst>
          </p:cNvPr>
          <p:cNvSpPr txBox="1"/>
          <p:nvPr/>
        </p:nvSpPr>
        <p:spPr>
          <a:xfrm>
            <a:off x="1061955" y="3611106"/>
            <a:ext cx="2809476" cy="830997"/>
          </a:xfrm>
          <a:prstGeom prst="rect">
            <a:avLst/>
          </a:prstGeom>
          <a:noFill/>
        </p:spPr>
        <p:txBody>
          <a:bodyPr wrap="square" rtlCol="0">
            <a:spAutoFit/>
          </a:bodyPr>
          <a:lstStyle/>
          <a:p>
            <a:r>
              <a:rPr lang="en-US" sz="1400" dirty="0"/>
              <a:t>Related Keywords:</a:t>
            </a:r>
          </a:p>
          <a:p>
            <a:endParaRPr lang="en-US" sz="1400" dirty="0"/>
          </a:p>
          <a:p>
            <a:pPr algn="just"/>
            <a:r>
              <a:rPr lang="en-SG" sz="1000" dirty="0">
                <a:solidFill>
                  <a:schemeClr val="bg1">
                    <a:lumMod val="50000"/>
                  </a:schemeClr>
                </a:solidFill>
              </a:rPr>
              <a:t>Functions, Iteration, Divide-and-Conquer, Time Complexity, Space Complexity, Programming</a:t>
            </a:r>
          </a:p>
        </p:txBody>
      </p:sp>
      <p:sp>
        <p:nvSpPr>
          <p:cNvPr id="43" name="Rounded Rectangle 42">
            <a:hlinkClick r:id="" action="ppaction://hlinkshowjump?jump=nextslide"/>
            <a:extLst>
              <a:ext uri="{FF2B5EF4-FFF2-40B4-BE49-F238E27FC236}">
                <a16:creationId xmlns:a16="http://schemas.microsoft.com/office/drawing/2014/main" id="{F9377D71-AEBB-1D4D-9340-695F2223D817}"/>
              </a:ext>
            </a:extLst>
          </p:cNvPr>
          <p:cNvSpPr/>
          <p:nvPr/>
        </p:nvSpPr>
        <p:spPr>
          <a:xfrm>
            <a:off x="1161892" y="5293410"/>
            <a:ext cx="886508" cy="321798"/>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        Map it</a:t>
            </a:r>
          </a:p>
        </p:txBody>
      </p:sp>
      <p:pic>
        <p:nvPicPr>
          <p:cNvPr id="48" name="Picture 4" descr="Map 7 Icon - Free Icons">
            <a:extLst>
              <a:ext uri="{FF2B5EF4-FFF2-40B4-BE49-F238E27FC236}">
                <a16:creationId xmlns:a16="http://schemas.microsoft.com/office/drawing/2014/main" id="{0F4F67AB-F44A-4A40-AAB3-FDA0078B5D1E}"/>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sp>
        <p:nvSpPr>
          <p:cNvPr id="49" name="Cross 48">
            <a:hlinkClick r:id="rId19" action="ppaction://hlinksldjump"/>
            <a:extLst>
              <a:ext uri="{FF2B5EF4-FFF2-40B4-BE49-F238E27FC236}">
                <a16:creationId xmlns:a16="http://schemas.microsoft.com/office/drawing/2014/main" id="{6E0910A4-DA91-DD40-9FC5-07EADE49920D}"/>
              </a:ext>
            </a:extLst>
          </p:cNvPr>
          <p:cNvSpPr/>
          <p:nvPr/>
        </p:nvSpPr>
        <p:spPr>
          <a:xfrm rot="2743405">
            <a:off x="3647035" y="1182274"/>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F9888383-7E1C-0546-8E93-F1D844AF5C31}"/>
              </a:ext>
            </a:extLst>
          </p:cNvPr>
          <p:cNvCxnSpPr>
            <a:cxnSpLocks/>
          </p:cNvCxnSpPr>
          <p:nvPr/>
        </p:nvCxnSpPr>
        <p:spPr>
          <a:xfrm>
            <a:off x="1048435" y="3567670"/>
            <a:ext cx="2878593"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7B7BCAF-BF45-764A-A33B-8C7B98C89ECC}"/>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“Recursion”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52" name="Rounded Rectangle 51">
            <a:hlinkClick r:id="rId18" action="ppaction://hlinksldjump"/>
            <a:extLst>
              <a:ext uri="{FF2B5EF4-FFF2-40B4-BE49-F238E27FC236}">
                <a16:creationId xmlns:a16="http://schemas.microsoft.com/office/drawing/2014/main" id="{12C4D4B2-BCAC-FD41-954D-F6F924E2B006}"/>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3" name="Rounded Rectangle 52">
            <a:hlinkClick r:id="rId17" action="ppaction://hlinksldjump"/>
            <a:extLst>
              <a:ext uri="{FF2B5EF4-FFF2-40B4-BE49-F238E27FC236}">
                <a16:creationId xmlns:a16="http://schemas.microsoft.com/office/drawing/2014/main" id="{15CC4D16-9440-9543-80A9-B9276B1D1CE7}"/>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4" name="Cross 53">
            <a:hlinkClick r:id="rId19" action="ppaction://hlinksldjump"/>
            <a:extLst>
              <a:ext uri="{FF2B5EF4-FFF2-40B4-BE49-F238E27FC236}">
                <a16:creationId xmlns:a16="http://schemas.microsoft.com/office/drawing/2014/main" id="{E435B6EA-2FCD-6648-BC36-74A8DF0A79BF}"/>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a:hlinkClick r:id="rId19" action="ppaction://hlinksldjump"/>
            <a:extLst>
              <a:ext uri="{FF2B5EF4-FFF2-40B4-BE49-F238E27FC236}">
                <a16:creationId xmlns:a16="http://schemas.microsoft.com/office/drawing/2014/main" id="{4A916B71-8894-3F40-AA08-59F2DBFEF191}"/>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6" name="TextBox 55">
            <a:extLst>
              <a:ext uri="{FF2B5EF4-FFF2-40B4-BE49-F238E27FC236}">
                <a16:creationId xmlns:a16="http://schemas.microsoft.com/office/drawing/2014/main" id="{938C4F5F-AFF7-8F48-80E6-0C3EB18C413B}"/>
              </a:ext>
            </a:extLst>
          </p:cNvPr>
          <p:cNvSpPr txBox="1"/>
          <p:nvPr/>
        </p:nvSpPr>
        <p:spPr>
          <a:xfrm>
            <a:off x="8160951" y="4563599"/>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7" name="Rounded Rectangle 56">
            <a:extLst>
              <a:ext uri="{FF2B5EF4-FFF2-40B4-BE49-F238E27FC236}">
                <a16:creationId xmlns:a16="http://schemas.microsoft.com/office/drawing/2014/main" id="{F52AFFB6-3097-6144-9A7D-81054D5456A5}"/>
              </a:ext>
            </a:extLst>
          </p:cNvPr>
          <p:cNvSpPr/>
          <p:nvPr/>
        </p:nvSpPr>
        <p:spPr>
          <a:xfrm>
            <a:off x="8219596" y="4531988"/>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8" name="TextBox 57">
            <a:extLst>
              <a:ext uri="{FF2B5EF4-FFF2-40B4-BE49-F238E27FC236}">
                <a16:creationId xmlns:a16="http://schemas.microsoft.com/office/drawing/2014/main" id="{60FFBED9-15CA-CC4C-83A6-38165E9622D0}"/>
              </a:ext>
            </a:extLst>
          </p:cNvPr>
          <p:cNvSpPr txBox="1"/>
          <p:nvPr/>
        </p:nvSpPr>
        <p:spPr>
          <a:xfrm>
            <a:off x="8186351" y="4563599"/>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9" name="Triangle 58">
            <a:extLst>
              <a:ext uri="{FF2B5EF4-FFF2-40B4-BE49-F238E27FC236}">
                <a16:creationId xmlns:a16="http://schemas.microsoft.com/office/drawing/2014/main" id="{1EEC622C-312D-FE41-94E7-8A5FDF9AD904}"/>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hlinkClick r:id="rId26" action="ppaction://hlinksldjump"/>
            <a:extLst>
              <a:ext uri="{FF2B5EF4-FFF2-40B4-BE49-F238E27FC236}">
                <a16:creationId xmlns:a16="http://schemas.microsoft.com/office/drawing/2014/main" id="{E7388CE8-38DF-F84A-B8B5-76363EE66023}"/>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1" name="Picture 2" descr="switch button 1 icons">
            <a:extLst>
              <a:ext uri="{FF2B5EF4-FFF2-40B4-BE49-F238E27FC236}">
                <a16:creationId xmlns:a16="http://schemas.microsoft.com/office/drawing/2014/main" id="{088BB031-EB52-354B-92FD-7C21E541CA4E}"/>
              </a:ext>
            </a:extLst>
          </p:cNvPr>
          <p:cNvPicPr>
            <a:picLocks noChangeAspect="1" noChangeArrowheads="1"/>
          </p:cNvPicPr>
          <p:nvPr/>
        </p:nvPicPr>
        <p:blipFill>
          <a:blip r:embed="rId27">
            <a:extLst>
              <a:ext uri="{BEBA8EAE-BF5A-486C-A8C5-ECC9F3942E4B}">
                <a14:imgProps xmlns:a14="http://schemas.microsoft.com/office/drawing/2010/main">
                  <a14:imgLayer r:embed="rId28">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2360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emium Vector | Realistic thin frame tablet mockup">
            <a:extLst>
              <a:ext uri="{FF2B5EF4-FFF2-40B4-BE49-F238E27FC236}">
                <a16:creationId xmlns:a16="http://schemas.microsoft.com/office/drawing/2014/main" id="{C98F2A33-BB5B-3B47-A6A9-5109474886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271B5F5-6CC3-DE48-8070-A16242F94D8C}"/>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4" name="Picture 3">
            <a:extLst>
              <a:ext uri="{FF2B5EF4-FFF2-40B4-BE49-F238E27FC236}">
                <a16:creationId xmlns:a16="http://schemas.microsoft.com/office/drawing/2014/main" id="{06DDF17B-8CFD-F141-9027-F67E31045D06}"/>
              </a:ext>
            </a:extLst>
          </p:cNvPr>
          <p:cNvPicPr>
            <a:picLocks noChangeAspect="1"/>
          </p:cNvPicPr>
          <p:nvPr/>
        </p:nvPicPr>
        <p:blipFill>
          <a:blip r:embed="rId5"/>
          <a:stretch>
            <a:fillRect/>
          </a:stretch>
        </p:blipFill>
        <p:spPr>
          <a:xfrm>
            <a:off x="5188843" y="835423"/>
            <a:ext cx="90074" cy="277152"/>
          </a:xfrm>
          <a:prstGeom prst="rect">
            <a:avLst/>
          </a:prstGeom>
        </p:spPr>
      </p:pic>
      <p:pic>
        <p:nvPicPr>
          <p:cNvPr id="5" name="Picture 4">
            <a:extLst>
              <a:ext uri="{FF2B5EF4-FFF2-40B4-BE49-F238E27FC236}">
                <a16:creationId xmlns:a16="http://schemas.microsoft.com/office/drawing/2014/main" id="{25B06715-94E9-2C4E-A943-0C2ED27F37D5}"/>
              </a:ext>
            </a:extLst>
          </p:cNvPr>
          <p:cNvPicPr>
            <a:picLocks noChangeAspect="1"/>
          </p:cNvPicPr>
          <p:nvPr/>
        </p:nvPicPr>
        <p:blipFill>
          <a:blip r:embed="rId6"/>
          <a:stretch>
            <a:fillRect/>
          </a:stretch>
        </p:blipFill>
        <p:spPr>
          <a:xfrm>
            <a:off x="5175398" y="1169677"/>
            <a:ext cx="124732" cy="277183"/>
          </a:xfrm>
          <a:prstGeom prst="rect">
            <a:avLst/>
          </a:prstGeom>
        </p:spPr>
      </p:pic>
      <p:sp>
        <p:nvSpPr>
          <p:cNvPr id="6" name="TextBox 5">
            <a:extLst>
              <a:ext uri="{FF2B5EF4-FFF2-40B4-BE49-F238E27FC236}">
                <a16:creationId xmlns:a16="http://schemas.microsoft.com/office/drawing/2014/main" id="{2EA92588-D491-B544-9D3F-8D0AB8A18E96}"/>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7" name="TextBox 6">
            <a:extLst>
              <a:ext uri="{FF2B5EF4-FFF2-40B4-BE49-F238E27FC236}">
                <a16:creationId xmlns:a16="http://schemas.microsoft.com/office/drawing/2014/main" id="{DE5DB900-715F-C647-8C92-463F74A4075F}"/>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8" name="Rectangle 7">
            <a:extLst>
              <a:ext uri="{FF2B5EF4-FFF2-40B4-BE49-F238E27FC236}">
                <a16:creationId xmlns:a16="http://schemas.microsoft.com/office/drawing/2014/main" id="{8E30A6F5-D283-B04C-A1D3-B1B5235FB656}"/>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338062DB-64A7-3543-9405-DCA9C8B6712F}"/>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C846A36E-E68A-E947-AC8E-66E2F04F9E58}"/>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evShift - profile-icon-png-898">
            <a:extLst>
              <a:ext uri="{FF2B5EF4-FFF2-40B4-BE49-F238E27FC236}">
                <a16:creationId xmlns:a16="http://schemas.microsoft.com/office/drawing/2014/main" id="{13A9865C-F075-CD46-84E3-F2B55326F9B9}"/>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0DE784D-9FCE-6346-8608-4F42AAF2D921}"/>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39625D4E-F203-5345-81B7-3E64254C9173}"/>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Line Logo clipart - Retail, Rectangle, Square, transparent clip art">
            <a:extLst>
              <a:ext uri="{FF2B5EF4-FFF2-40B4-BE49-F238E27FC236}">
                <a16:creationId xmlns:a16="http://schemas.microsoft.com/office/drawing/2014/main" id="{8B666CCE-4EC0-7E45-BD80-BA635C226529}"/>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lip art,Line,Graphics,Black-and-white,Symbol #235073 - Free Icon Library">
            <a:extLst>
              <a:ext uri="{FF2B5EF4-FFF2-40B4-BE49-F238E27FC236}">
                <a16:creationId xmlns:a16="http://schemas.microsoft.com/office/drawing/2014/main" id="{34406C76-4833-1440-B5DD-07211C3DF986}"/>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5EC4AF88-1B77-184C-B07F-4F968CFB0245}"/>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F2981AA3-25A7-5F4E-929D-B013186A8479}"/>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18" name="Triangle 17">
            <a:extLst>
              <a:ext uri="{FF2B5EF4-FFF2-40B4-BE49-F238E27FC236}">
                <a16:creationId xmlns:a16="http://schemas.microsoft.com/office/drawing/2014/main" id="{813E47DB-3864-DD45-A40C-C3AE05F3598B}"/>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B4A2F47-5A42-614C-8CA6-7F3A79C3C4F9}"/>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B6ADC68-106C-E040-9605-FFC891511B31}"/>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CC9D550-6CD3-FC4B-91F5-5D51F5A9F7B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22" name="TextBox 21">
            <a:extLst>
              <a:ext uri="{FF2B5EF4-FFF2-40B4-BE49-F238E27FC236}">
                <a16:creationId xmlns:a16="http://schemas.microsoft.com/office/drawing/2014/main" id="{E4A55A44-C3ED-2F4D-860D-37386E2F5277}"/>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23" name="Picture 6" descr="Map Marker 14 icons">
            <a:extLst>
              <a:ext uri="{FF2B5EF4-FFF2-40B4-BE49-F238E27FC236}">
                <a16:creationId xmlns:a16="http://schemas.microsoft.com/office/drawing/2014/main" id="{141AE971-C94E-1C4D-8263-4BF92727EC96}"/>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a:extLst>
              <a:ext uri="{FF2B5EF4-FFF2-40B4-BE49-F238E27FC236}">
                <a16:creationId xmlns:a16="http://schemas.microsoft.com/office/drawing/2014/main" id="{C52C9607-94C5-E24A-BA19-F9C19AEC73C6}"/>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25" name="Rounded Rectangle 24">
            <a:hlinkClick r:id="rId17" action="ppaction://hlinksldjump"/>
            <a:extLst>
              <a:ext uri="{FF2B5EF4-FFF2-40B4-BE49-F238E27FC236}">
                <a16:creationId xmlns:a16="http://schemas.microsoft.com/office/drawing/2014/main" id="{4E6328D8-BCBD-E14E-B1B3-124563E206AA}"/>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26" name="Triangle 25">
            <a:extLst>
              <a:ext uri="{FF2B5EF4-FFF2-40B4-BE49-F238E27FC236}">
                <a16:creationId xmlns:a16="http://schemas.microsoft.com/office/drawing/2014/main" id="{B4F574F5-C27B-6841-AB36-D3E12C60533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hlinkClick r:id="rId18" action="ppaction://hlinksldjump"/>
            <a:extLst>
              <a:ext uri="{FF2B5EF4-FFF2-40B4-BE49-F238E27FC236}">
                <a16:creationId xmlns:a16="http://schemas.microsoft.com/office/drawing/2014/main" id="{52B26414-D4EE-184E-85C2-3B79A1593CBC}"/>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28" name="TextBox 27">
            <a:extLst>
              <a:ext uri="{FF2B5EF4-FFF2-40B4-BE49-F238E27FC236}">
                <a16:creationId xmlns:a16="http://schemas.microsoft.com/office/drawing/2014/main" id="{E7F49D25-61A5-3B4D-9071-11802C297454}"/>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29" name="Rounded Rectangle 28">
            <a:extLst>
              <a:ext uri="{FF2B5EF4-FFF2-40B4-BE49-F238E27FC236}">
                <a16:creationId xmlns:a16="http://schemas.microsoft.com/office/drawing/2014/main" id="{03CCC7CB-C59C-894A-81A2-C39F2AAE0E65}"/>
              </a:ext>
            </a:extLst>
          </p:cNvPr>
          <p:cNvSpPr/>
          <p:nvPr/>
        </p:nvSpPr>
        <p:spPr>
          <a:xfrm>
            <a:off x="1048435" y="952751"/>
            <a:ext cx="3910113" cy="4842286"/>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4" descr="Map 7 Icon - Free Icons">
            <a:extLst>
              <a:ext uri="{FF2B5EF4-FFF2-40B4-BE49-F238E27FC236}">
                <a16:creationId xmlns:a16="http://schemas.microsoft.com/office/drawing/2014/main" id="{B25A7229-9CCF-944B-B21D-FEDD3C423C73}"/>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Pencil Icon - Free Icons">
            <a:extLst>
              <a:ext uri="{FF2B5EF4-FFF2-40B4-BE49-F238E27FC236}">
                <a16:creationId xmlns:a16="http://schemas.microsoft.com/office/drawing/2014/main" id="{B62E6EE1-2D5E-FA4F-8307-4F7ED4EACC15}"/>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E04116C-73BE-5E4B-8363-E543AF0F1A1C}"/>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pic>
        <p:nvPicPr>
          <p:cNvPr id="51" name="Picture 50">
            <a:hlinkClick r:id="rId23" action="ppaction://hlinksldjump"/>
            <a:extLst>
              <a:ext uri="{FF2B5EF4-FFF2-40B4-BE49-F238E27FC236}">
                <a16:creationId xmlns:a16="http://schemas.microsoft.com/office/drawing/2014/main" id="{D2F9B212-F7EE-554C-9C71-D4BCC9A82991}"/>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2" name="Picture 2" descr="switch button 1 icons">
            <a:extLst>
              <a:ext uri="{FF2B5EF4-FFF2-40B4-BE49-F238E27FC236}">
                <a16:creationId xmlns:a16="http://schemas.microsoft.com/office/drawing/2014/main" id="{B8B69F4E-6FBF-824A-9AB3-97BBECDC4731}"/>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3" name="Cross 52">
            <a:hlinkClick r:id="" action="ppaction://hlinkshowjump?jump=previousslide"/>
            <a:extLst>
              <a:ext uri="{FF2B5EF4-FFF2-40B4-BE49-F238E27FC236}">
                <a16:creationId xmlns:a16="http://schemas.microsoft.com/office/drawing/2014/main" id="{026822E2-8A98-3D4F-857E-B2D2D651AE1C}"/>
              </a:ext>
            </a:extLst>
          </p:cNvPr>
          <p:cNvSpPr/>
          <p:nvPr/>
        </p:nvSpPr>
        <p:spPr>
          <a:xfrm rot="2743405">
            <a:off x="4704993" y="105797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Diagram 54">
            <a:extLst>
              <a:ext uri="{FF2B5EF4-FFF2-40B4-BE49-F238E27FC236}">
                <a16:creationId xmlns:a16="http://schemas.microsoft.com/office/drawing/2014/main" id="{0670A602-8B52-E44A-AEF2-5C2C67B5E048}"/>
              </a:ext>
            </a:extLst>
          </p:cNvPr>
          <p:cNvGraphicFramePr/>
          <p:nvPr/>
        </p:nvGraphicFramePr>
        <p:xfrm>
          <a:off x="1389152" y="2290907"/>
          <a:ext cx="3429701" cy="2286467"/>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56" name="TextBox 55">
            <a:extLst>
              <a:ext uri="{FF2B5EF4-FFF2-40B4-BE49-F238E27FC236}">
                <a16:creationId xmlns:a16="http://schemas.microsoft.com/office/drawing/2014/main" id="{A2824B7A-F645-CA47-B8FC-D1F3BB71EAD3}"/>
              </a:ext>
            </a:extLst>
          </p:cNvPr>
          <p:cNvSpPr txBox="1"/>
          <p:nvPr/>
        </p:nvSpPr>
        <p:spPr>
          <a:xfrm>
            <a:off x="1809648" y="1462128"/>
            <a:ext cx="2471223" cy="584775"/>
          </a:xfrm>
          <a:prstGeom prst="rect">
            <a:avLst/>
          </a:prstGeom>
          <a:noFill/>
        </p:spPr>
        <p:txBody>
          <a:bodyPr wrap="square" rtlCol="0">
            <a:spAutoFit/>
          </a:bodyPr>
          <a:lstStyle/>
          <a:p>
            <a:pPr algn="ctr"/>
            <a:r>
              <a:rPr lang="en-US" sz="3200" b="1" dirty="0">
                <a:solidFill>
                  <a:srgbClr val="0ED7B2"/>
                </a:solidFill>
              </a:rPr>
              <a:t>Concept Map</a:t>
            </a:r>
          </a:p>
        </p:txBody>
      </p:sp>
      <p:sp>
        <p:nvSpPr>
          <p:cNvPr id="39" name="TextBox 38">
            <a:extLst>
              <a:ext uri="{FF2B5EF4-FFF2-40B4-BE49-F238E27FC236}">
                <a16:creationId xmlns:a16="http://schemas.microsoft.com/office/drawing/2014/main" id="{C4EABD23-5920-6C46-B3FC-2D6891FBC249}"/>
              </a:ext>
            </a:extLst>
          </p:cNvPr>
          <p:cNvSpPr txBox="1"/>
          <p:nvPr/>
        </p:nvSpPr>
        <p:spPr>
          <a:xfrm>
            <a:off x="5647765" y="708911"/>
            <a:ext cx="6042211" cy="2862322"/>
          </a:xfrm>
          <a:prstGeom prst="rect">
            <a:avLst/>
          </a:prstGeom>
          <a:noFill/>
        </p:spPr>
        <p:txBody>
          <a:bodyPr wrap="square" rtlCol="0">
            <a:spAutoFit/>
          </a:bodyPr>
          <a:lstStyle/>
          <a:p>
            <a:r>
              <a:rPr lang="en-US" sz="3600" b="1" dirty="0"/>
              <a:t>Readle Guide – Tool bar</a:t>
            </a:r>
          </a:p>
          <a:p>
            <a:endParaRPr lang="en-US" dirty="0"/>
          </a:p>
          <a:p>
            <a:r>
              <a:rPr lang="en-US" dirty="0"/>
              <a:t>”Map it” button creates a concept map of the relevant topics linked to the searched word</a:t>
            </a:r>
          </a:p>
          <a:p>
            <a:endParaRPr lang="en-US" dirty="0"/>
          </a:p>
          <a:p>
            <a:r>
              <a:rPr lang="en-US" dirty="0"/>
              <a:t>Click on        to close the concept map</a:t>
            </a:r>
          </a:p>
          <a:p>
            <a:endParaRPr lang="en-US" dirty="0"/>
          </a:p>
          <a:p>
            <a:endParaRPr lang="en-US" dirty="0"/>
          </a:p>
          <a:p>
            <a:endParaRPr lang="en-US" dirty="0"/>
          </a:p>
        </p:txBody>
      </p:sp>
      <p:sp>
        <p:nvSpPr>
          <p:cNvPr id="42" name="Cross 41">
            <a:hlinkClick r:id="" action="ppaction://hlinkshowjump?jump=previousslide"/>
            <a:extLst>
              <a:ext uri="{FF2B5EF4-FFF2-40B4-BE49-F238E27FC236}">
                <a16:creationId xmlns:a16="http://schemas.microsoft.com/office/drawing/2014/main" id="{21DDB056-C0C7-1342-9E5A-F74EB8C9D7A3}"/>
              </a:ext>
            </a:extLst>
          </p:cNvPr>
          <p:cNvSpPr/>
          <p:nvPr/>
        </p:nvSpPr>
        <p:spPr>
          <a:xfrm rot="2743405">
            <a:off x="6519325" y="2351389"/>
            <a:ext cx="289088" cy="284937"/>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451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965720" y="1178359"/>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10, Page 8</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Merge Sort with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32" name="Rounded Rectangle 31">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19"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3, page 10</a:t>
            </a:r>
            <a:endParaRPr lang="en-US" sz="300" dirty="0">
              <a:solidFill>
                <a:srgbClr val="0ED7B2"/>
              </a:solidFill>
            </a:endParaRPr>
          </a:p>
        </p:txBody>
      </p:sp>
      <p:sp>
        <p:nvSpPr>
          <p:cNvPr id="36" name="Rounded Rectangle 35">
            <a:hlinkClick r:id="rId20" action="ppaction://hlinksldjump"/>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10, page 8</a:t>
            </a:r>
            <a:endParaRPr lang="en-US" sz="300" dirty="0">
              <a:solidFill>
                <a:srgbClr val="0ED7B2"/>
              </a:solidFill>
            </a:endParaRPr>
          </a:p>
        </p:txBody>
      </p:sp>
      <p:sp>
        <p:nvSpPr>
          <p:cNvPr id="45" name="Rounded Rectangle 44">
            <a:hlinkClick r:id="rId21"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Open</a:t>
            </a:r>
          </a:p>
        </p:txBody>
      </p:sp>
      <p:pic>
        <p:nvPicPr>
          <p:cNvPr id="38" name="Picture 4" descr="Pencil Icon - Free Icons">
            <a:extLst>
              <a:ext uri="{FF2B5EF4-FFF2-40B4-BE49-F238E27FC236}">
                <a16:creationId xmlns:a16="http://schemas.microsoft.com/office/drawing/2014/main" id="{3C69E520-3631-C749-99E8-7B86ED517BAA}"/>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5BE7E5B1-A62C-5145-98B3-7787BEE11B6F}"/>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41" name="TextBox 40">
            <a:extLst>
              <a:ext uri="{FF2B5EF4-FFF2-40B4-BE49-F238E27FC236}">
                <a16:creationId xmlns:a16="http://schemas.microsoft.com/office/drawing/2014/main" id="{27E51E62-0F67-0044-9732-D33D88A6301F}"/>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“Recursion”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43" name="Rounded Rectangle 42">
            <a:hlinkClick r:id="rId18" action="ppaction://hlinksldjump"/>
            <a:extLst>
              <a:ext uri="{FF2B5EF4-FFF2-40B4-BE49-F238E27FC236}">
                <a16:creationId xmlns:a16="http://schemas.microsoft.com/office/drawing/2014/main" id="{6BFF96E5-1B5B-4A40-93D8-65BBF75FFB80}"/>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46" name="Rounded Rectangle 45">
            <a:hlinkClick r:id="rId17" action="ppaction://hlinksldjump"/>
            <a:extLst>
              <a:ext uri="{FF2B5EF4-FFF2-40B4-BE49-F238E27FC236}">
                <a16:creationId xmlns:a16="http://schemas.microsoft.com/office/drawing/2014/main" id="{EEC24F24-E581-0141-B000-D53DDD97BDBE}"/>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7" name="Cross 46">
            <a:hlinkClick r:id="rId20" action="ppaction://hlinksldjump"/>
            <a:extLst>
              <a:ext uri="{FF2B5EF4-FFF2-40B4-BE49-F238E27FC236}">
                <a16:creationId xmlns:a16="http://schemas.microsoft.com/office/drawing/2014/main" id="{1F7C5001-3B34-474B-99EB-BCBCE4CD688C}"/>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a:hlinkClick r:id="rId20" action="ppaction://hlinksldjump"/>
            <a:extLst>
              <a:ext uri="{FF2B5EF4-FFF2-40B4-BE49-F238E27FC236}">
                <a16:creationId xmlns:a16="http://schemas.microsoft.com/office/drawing/2014/main" id="{BDEA9869-4B33-C446-8682-933F48649387}"/>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49" name="TextBox 48">
            <a:extLst>
              <a:ext uri="{FF2B5EF4-FFF2-40B4-BE49-F238E27FC236}">
                <a16:creationId xmlns:a16="http://schemas.microsoft.com/office/drawing/2014/main" id="{C1BD3CB6-DB66-AE4B-A0E7-629AB5C496DF}"/>
              </a:ext>
            </a:extLst>
          </p:cNvPr>
          <p:cNvSpPr txBox="1"/>
          <p:nvPr/>
        </p:nvSpPr>
        <p:spPr>
          <a:xfrm>
            <a:off x="8160951" y="4563599"/>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0" name="Rounded Rectangle 49">
            <a:extLst>
              <a:ext uri="{FF2B5EF4-FFF2-40B4-BE49-F238E27FC236}">
                <a16:creationId xmlns:a16="http://schemas.microsoft.com/office/drawing/2014/main" id="{0263F233-E8CD-2B43-B359-4D8AE387EA12}"/>
              </a:ext>
            </a:extLst>
          </p:cNvPr>
          <p:cNvSpPr/>
          <p:nvPr/>
        </p:nvSpPr>
        <p:spPr>
          <a:xfrm>
            <a:off x="8194196" y="45042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1" name="TextBox 50">
            <a:extLst>
              <a:ext uri="{FF2B5EF4-FFF2-40B4-BE49-F238E27FC236}">
                <a16:creationId xmlns:a16="http://schemas.microsoft.com/office/drawing/2014/main" id="{27D57DAA-6F2A-1F46-A64A-C2FDC1C5C317}"/>
              </a:ext>
            </a:extLst>
          </p:cNvPr>
          <p:cNvSpPr txBox="1"/>
          <p:nvPr/>
        </p:nvSpPr>
        <p:spPr>
          <a:xfrm>
            <a:off x="8160951" y="45358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2" name="Triangle 51">
            <a:extLst>
              <a:ext uri="{FF2B5EF4-FFF2-40B4-BE49-F238E27FC236}">
                <a16:creationId xmlns:a16="http://schemas.microsoft.com/office/drawing/2014/main" id="{35509EF9-3561-BE40-9DBB-427FD1EBB6AE}"/>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hlinkClick r:id="rId24" action="ppaction://hlinksldjump"/>
            <a:extLst>
              <a:ext uri="{FF2B5EF4-FFF2-40B4-BE49-F238E27FC236}">
                <a16:creationId xmlns:a16="http://schemas.microsoft.com/office/drawing/2014/main" id="{9DEEE155-8271-0D4F-BEA1-0AB0C825013F}"/>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4" name="Picture 2" descr="switch button 1 icons">
            <a:extLst>
              <a:ext uri="{FF2B5EF4-FFF2-40B4-BE49-F238E27FC236}">
                <a16:creationId xmlns:a16="http://schemas.microsoft.com/office/drawing/2014/main" id="{D0FC3B02-C3C1-9D41-BCFB-E83FAFA84A0B}"/>
              </a:ext>
            </a:extLst>
          </p:cNvPr>
          <p:cNvPicPr>
            <a:picLocks noChangeAspect="1" noChangeArrowheads="1"/>
          </p:cNvPicPr>
          <p:nvPr/>
        </p:nvPicPr>
        <p:blipFill>
          <a:blip r:embed="rId25">
            <a:extLst>
              <a:ext uri="{BEBA8EAE-BF5A-486C-A8C5-ECC9F3942E4B}">
                <a14:imgProps xmlns:a14="http://schemas.microsoft.com/office/drawing/2010/main">
                  <a14:imgLayer r:embed="rId26">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5" name="Rounded Rectangle 54">
            <a:extLst>
              <a:ext uri="{FF2B5EF4-FFF2-40B4-BE49-F238E27FC236}">
                <a16:creationId xmlns:a16="http://schemas.microsoft.com/office/drawing/2014/main" id="{B7FE35F7-7DA3-D74F-A29F-B3C08D0EFC7A}"/>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56" name="Triangle 55">
            <a:extLst>
              <a:ext uri="{FF2B5EF4-FFF2-40B4-BE49-F238E27FC236}">
                <a16:creationId xmlns:a16="http://schemas.microsoft.com/office/drawing/2014/main" id="{B22890E8-31CA-F542-80CA-A7B6EAB603DA}"/>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05240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965720" y="1178359"/>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10, Page 8</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Merge Sort with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32" name="Rounded Rectangle 31">
            <a:hlinkClick r:id="rId19" action="ppaction://hlinksldjump"/>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3, page 10</a:t>
            </a:r>
            <a:endParaRPr lang="en-US" sz="300" dirty="0">
              <a:solidFill>
                <a:srgbClr val="0ED7B2"/>
              </a:solidFill>
            </a:endParaRPr>
          </a:p>
        </p:txBody>
      </p:sp>
      <p:sp>
        <p:nvSpPr>
          <p:cNvPr id="36" name="Rounded Rectangle 35">
            <a:hlinkClick r:id="rId19" action="ppaction://hlinksldjump"/>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10, page 8</a:t>
            </a:r>
            <a:endParaRPr lang="en-US" sz="300" dirty="0">
              <a:solidFill>
                <a:srgbClr val="0ED7B2"/>
              </a:solidFill>
            </a:endParaRPr>
          </a:p>
        </p:txBody>
      </p:sp>
      <p:sp>
        <p:nvSpPr>
          <p:cNvPr id="45" name="Rounded Rectangle 44">
            <a:hlinkClick r:id="rId20"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pic>
        <p:nvPicPr>
          <p:cNvPr id="38" name="Picture 4" descr="Pencil Icon - Free Icons">
            <a:extLst>
              <a:ext uri="{FF2B5EF4-FFF2-40B4-BE49-F238E27FC236}">
                <a16:creationId xmlns:a16="http://schemas.microsoft.com/office/drawing/2014/main" id="{3C69E520-3631-C749-99E8-7B86ED517BAA}"/>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5BE7E5B1-A62C-5145-98B3-7787BEE11B6F}"/>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41" name="Rounded Rectangle 40">
            <a:extLst>
              <a:ext uri="{FF2B5EF4-FFF2-40B4-BE49-F238E27FC236}">
                <a16:creationId xmlns:a16="http://schemas.microsoft.com/office/drawing/2014/main" id="{48611B9A-8D68-B740-8C90-E1A4366FE62F}"/>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994D748-70AB-354A-B5C1-BA8DF1589F98}"/>
              </a:ext>
            </a:extLst>
          </p:cNvPr>
          <p:cNvSpPr txBox="1"/>
          <p:nvPr/>
        </p:nvSpPr>
        <p:spPr>
          <a:xfrm>
            <a:off x="1098493" y="1102262"/>
            <a:ext cx="2809476" cy="2369880"/>
          </a:xfrm>
          <a:prstGeom prst="rect">
            <a:avLst/>
          </a:prstGeom>
          <a:noFill/>
        </p:spPr>
        <p:txBody>
          <a:bodyPr wrap="square" rtlCol="0">
            <a:spAutoFit/>
          </a:bodyPr>
          <a:lstStyle/>
          <a:p>
            <a:r>
              <a:rPr lang="en-US" sz="1400" dirty="0"/>
              <a:t>Recursion</a:t>
            </a:r>
          </a:p>
          <a:p>
            <a:endParaRPr lang="en-US" sz="1400" dirty="0"/>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a:t>
            </a:r>
          </a:p>
          <a:p>
            <a:pPr algn="just"/>
            <a:endParaRPr lang="en-SG" sz="1000" dirty="0">
              <a:solidFill>
                <a:schemeClr val="bg1">
                  <a:lumMod val="50000"/>
                </a:schemeClr>
              </a:solidFill>
            </a:endParaRPr>
          </a:p>
          <a:p>
            <a:pPr algn="just"/>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endParaRPr lang="en-SG" sz="1000" dirty="0">
              <a:solidFill>
                <a:schemeClr val="bg1">
                  <a:lumMod val="50000"/>
                </a:schemeClr>
              </a:solidFill>
            </a:endParaRPr>
          </a:p>
        </p:txBody>
      </p:sp>
      <p:sp>
        <p:nvSpPr>
          <p:cNvPr id="46" name="TextBox 45">
            <a:extLst>
              <a:ext uri="{FF2B5EF4-FFF2-40B4-BE49-F238E27FC236}">
                <a16:creationId xmlns:a16="http://schemas.microsoft.com/office/drawing/2014/main" id="{AC9BE0EB-F683-A54F-8D16-5A61A66F024D}"/>
              </a:ext>
            </a:extLst>
          </p:cNvPr>
          <p:cNvSpPr txBox="1"/>
          <p:nvPr/>
        </p:nvSpPr>
        <p:spPr>
          <a:xfrm>
            <a:off x="1061955" y="3611106"/>
            <a:ext cx="2809476" cy="830997"/>
          </a:xfrm>
          <a:prstGeom prst="rect">
            <a:avLst/>
          </a:prstGeom>
          <a:noFill/>
        </p:spPr>
        <p:txBody>
          <a:bodyPr wrap="square" rtlCol="0">
            <a:spAutoFit/>
          </a:bodyPr>
          <a:lstStyle/>
          <a:p>
            <a:r>
              <a:rPr lang="en-US" sz="1400" dirty="0"/>
              <a:t>Related Keywords:</a:t>
            </a:r>
          </a:p>
          <a:p>
            <a:endParaRPr lang="en-US" sz="1400" dirty="0"/>
          </a:p>
          <a:p>
            <a:pPr algn="just"/>
            <a:r>
              <a:rPr lang="en-SG" sz="1000" dirty="0">
                <a:solidFill>
                  <a:schemeClr val="bg1">
                    <a:lumMod val="50000"/>
                  </a:schemeClr>
                </a:solidFill>
              </a:rPr>
              <a:t>Functions, Iteration, Divide-and-Conquer, Time Complexity, Space Complexity, Programming</a:t>
            </a:r>
          </a:p>
        </p:txBody>
      </p:sp>
      <p:sp>
        <p:nvSpPr>
          <p:cNvPr id="47" name="Rounded Rectangle 46">
            <a:hlinkClick r:id="" action="ppaction://hlinkshowjump?jump=nextslide"/>
            <a:extLst>
              <a:ext uri="{FF2B5EF4-FFF2-40B4-BE49-F238E27FC236}">
                <a16:creationId xmlns:a16="http://schemas.microsoft.com/office/drawing/2014/main" id="{2E84C0DF-DC29-7A44-940E-55900A24B5D2}"/>
              </a:ext>
            </a:extLst>
          </p:cNvPr>
          <p:cNvSpPr/>
          <p:nvPr/>
        </p:nvSpPr>
        <p:spPr>
          <a:xfrm>
            <a:off x="1161892" y="5293410"/>
            <a:ext cx="886508" cy="321798"/>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        Map it</a:t>
            </a:r>
          </a:p>
        </p:txBody>
      </p:sp>
      <p:pic>
        <p:nvPicPr>
          <p:cNvPr id="48" name="Picture 4" descr="Map 7 Icon - Free Icons">
            <a:extLst>
              <a:ext uri="{FF2B5EF4-FFF2-40B4-BE49-F238E27FC236}">
                <a16:creationId xmlns:a16="http://schemas.microsoft.com/office/drawing/2014/main" id="{F0F8A31F-34D5-2141-B696-6D8EF286559B}"/>
              </a:ext>
            </a:extLst>
          </p:cNvPr>
          <p:cNvPicPr>
            <a:picLocks noChangeAspect="1" noChangeArrowheads="1"/>
          </p:cNvPicPr>
          <p:nvPr/>
        </p:nvPicPr>
        <p:blipFill>
          <a:blip r:embed="rId23">
            <a:extLst>
              <a:ext uri="{BEBA8EAE-BF5A-486C-A8C5-ECC9F3942E4B}">
                <a14:imgProps xmlns:a14="http://schemas.microsoft.com/office/drawing/2010/main">
                  <a14:imgLayer r:embed="rId24">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sp>
        <p:nvSpPr>
          <p:cNvPr id="49" name="Cross 48">
            <a:hlinkClick r:id="rId19" action="ppaction://hlinksldjump"/>
            <a:extLst>
              <a:ext uri="{FF2B5EF4-FFF2-40B4-BE49-F238E27FC236}">
                <a16:creationId xmlns:a16="http://schemas.microsoft.com/office/drawing/2014/main" id="{CFC71A98-D428-AE4A-B729-A0CA4132889D}"/>
              </a:ext>
            </a:extLst>
          </p:cNvPr>
          <p:cNvSpPr/>
          <p:nvPr/>
        </p:nvSpPr>
        <p:spPr>
          <a:xfrm rot="2743405">
            <a:off x="3647035" y="1182274"/>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E65C8826-2034-7449-8AE7-2D6B99CDE86D}"/>
              </a:ext>
            </a:extLst>
          </p:cNvPr>
          <p:cNvCxnSpPr>
            <a:cxnSpLocks/>
          </p:cNvCxnSpPr>
          <p:nvPr/>
        </p:nvCxnSpPr>
        <p:spPr>
          <a:xfrm>
            <a:off x="1048435" y="3567670"/>
            <a:ext cx="2878593"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2C99570-314E-D845-8CEB-3F2DD47DB677}"/>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“Recursion”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52" name="Rounded Rectangle 51">
            <a:hlinkClick r:id="rId18" action="ppaction://hlinksldjump"/>
            <a:extLst>
              <a:ext uri="{FF2B5EF4-FFF2-40B4-BE49-F238E27FC236}">
                <a16:creationId xmlns:a16="http://schemas.microsoft.com/office/drawing/2014/main" id="{EF740D1D-AACF-A648-B759-76CB9E81F16B}"/>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3" name="Rounded Rectangle 52">
            <a:hlinkClick r:id="rId17" action="ppaction://hlinksldjump"/>
            <a:extLst>
              <a:ext uri="{FF2B5EF4-FFF2-40B4-BE49-F238E27FC236}">
                <a16:creationId xmlns:a16="http://schemas.microsoft.com/office/drawing/2014/main" id="{A1D257A6-1530-2046-8FCA-30DB86FDF1B8}"/>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4" name="Cross 53">
            <a:hlinkClick r:id="rId19" action="ppaction://hlinksldjump"/>
            <a:extLst>
              <a:ext uri="{FF2B5EF4-FFF2-40B4-BE49-F238E27FC236}">
                <a16:creationId xmlns:a16="http://schemas.microsoft.com/office/drawing/2014/main" id="{64E63C1A-2227-7749-ADBA-4D3C869561F6}"/>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a:hlinkClick r:id="rId19" action="ppaction://hlinksldjump"/>
            <a:extLst>
              <a:ext uri="{FF2B5EF4-FFF2-40B4-BE49-F238E27FC236}">
                <a16:creationId xmlns:a16="http://schemas.microsoft.com/office/drawing/2014/main" id="{9D177B07-37FB-C248-9629-024F0764A98F}"/>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6" name="Rounded Rectangle 55">
            <a:extLst>
              <a:ext uri="{FF2B5EF4-FFF2-40B4-BE49-F238E27FC236}">
                <a16:creationId xmlns:a16="http://schemas.microsoft.com/office/drawing/2014/main" id="{C30A3B95-9208-9848-ABBF-3E23235FF57B}"/>
              </a:ext>
            </a:extLst>
          </p:cNvPr>
          <p:cNvSpPr/>
          <p:nvPr/>
        </p:nvSpPr>
        <p:spPr>
          <a:xfrm>
            <a:off x="8194196" y="45042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7" name="TextBox 56">
            <a:extLst>
              <a:ext uri="{FF2B5EF4-FFF2-40B4-BE49-F238E27FC236}">
                <a16:creationId xmlns:a16="http://schemas.microsoft.com/office/drawing/2014/main" id="{2C03475D-F67F-BB4B-983A-E70B29910BFC}"/>
              </a:ext>
            </a:extLst>
          </p:cNvPr>
          <p:cNvSpPr txBox="1"/>
          <p:nvPr/>
        </p:nvSpPr>
        <p:spPr>
          <a:xfrm>
            <a:off x="8160951" y="45358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8" name="Triangle 57">
            <a:extLst>
              <a:ext uri="{FF2B5EF4-FFF2-40B4-BE49-F238E27FC236}">
                <a16:creationId xmlns:a16="http://schemas.microsoft.com/office/drawing/2014/main" id="{01664377-8F28-754A-B307-97C9BA742F6B}"/>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hlinkClick r:id="rId25" action="ppaction://hlinksldjump"/>
            <a:extLst>
              <a:ext uri="{FF2B5EF4-FFF2-40B4-BE49-F238E27FC236}">
                <a16:creationId xmlns:a16="http://schemas.microsoft.com/office/drawing/2014/main" id="{924291EF-576B-5141-B1A4-2CD8F938F99C}"/>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0" name="Picture 2" descr="switch button 1 icons">
            <a:extLst>
              <a:ext uri="{FF2B5EF4-FFF2-40B4-BE49-F238E27FC236}">
                <a16:creationId xmlns:a16="http://schemas.microsoft.com/office/drawing/2014/main" id="{1E3FB113-0FA1-6C4C-BDB2-FA3753CEC432}"/>
              </a:ext>
            </a:extLst>
          </p:cNvPr>
          <p:cNvPicPr>
            <a:picLocks noChangeAspect="1" noChangeArrowheads="1"/>
          </p:cNvPicPr>
          <p:nvPr/>
        </p:nvPicPr>
        <p:blipFill>
          <a:blip r:embed="rId26">
            <a:extLst>
              <a:ext uri="{BEBA8EAE-BF5A-486C-A8C5-ECC9F3942E4B}">
                <a14:imgProps xmlns:a14="http://schemas.microsoft.com/office/drawing/2010/main">
                  <a14:imgLayer r:embed="rId27">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70395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emium Vector | Realistic thin frame tablet mockup">
            <a:extLst>
              <a:ext uri="{FF2B5EF4-FFF2-40B4-BE49-F238E27FC236}">
                <a16:creationId xmlns:a16="http://schemas.microsoft.com/office/drawing/2014/main" id="{C98F2A33-BB5B-3B47-A6A9-5109474886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271B5F5-6CC3-DE48-8070-A16242F94D8C}"/>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4" name="Picture 3">
            <a:extLst>
              <a:ext uri="{FF2B5EF4-FFF2-40B4-BE49-F238E27FC236}">
                <a16:creationId xmlns:a16="http://schemas.microsoft.com/office/drawing/2014/main" id="{06DDF17B-8CFD-F141-9027-F67E31045D06}"/>
              </a:ext>
            </a:extLst>
          </p:cNvPr>
          <p:cNvPicPr>
            <a:picLocks noChangeAspect="1"/>
          </p:cNvPicPr>
          <p:nvPr/>
        </p:nvPicPr>
        <p:blipFill>
          <a:blip r:embed="rId5"/>
          <a:stretch>
            <a:fillRect/>
          </a:stretch>
        </p:blipFill>
        <p:spPr>
          <a:xfrm>
            <a:off x="5188843" y="835423"/>
            <a:ext cx="90074" cy="277152"/>
          </a:xfrm>
          <a:prstGeom prst="rect">
            <a:avLst/>
          </a:prstGeom>
        </p:spPr>
      </p:pic>
      <p:pic>
        <p:nvPicPr>
          <p:cNvPr id="5" name="Picture 4">
            <a:extLst>
              <a:ext uri="{FF2B5EF4-FFF2-40B4-BE49-F238E27FC236}">
                <a16:creationId xmlns:a16="http://schemas.microsoft.com/office/drawing/2014/main" id="{25B06715-94E9-2C4E-A943-0C2ED27F37D5}"/>
              </a:ext>
            </a:extLst>
          </p:cNvPr>
          <p:cNvPicPr>
            <a:picLocks noChangeAspect="1"/>
          </p:cNvPicPr>
          <p:nvPr/>
        </p:nvPicPr>
        <p:blipFill>
          <a:blip r:embed="rId6"/>
          <a:stretch>
            <a:fillRect/>
          </a:stretch>
        </p:blipFill>
        <p:spPr>
          <a:xfrm>
            <a:off x="5175398" y="1169677"/>
            <a:ext cx="124732" cy="277183"/>
          </a:xfrm>
          <a:prstGeom prst="rect">
            <a:avLst/>
          </a:prstGeom>
        </p:spPr>
      </p:pic>
      <p:sp>
        <p:nvSpPr>
          <p:cNvPr id="6" name="TextBox 5">
            <a:extLst>
              <a:ext uri="{FF2B5EF4-FFF2-40B4-BE49-F238E27FC236}">
                <a16:creationId xmlns:a16="http://schemas.microsoft.com/office/drawing/2014/main" id="{2EA92588-D491-B544-9D3F-8D0AB8A18E96}"/>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7" name="TextBox 6">
            <a:extLst>
              <a:ext uri="{FF2B5EF4-FFF2-40B4-BE49-F238E27FC236}">
                <a16:creationId xmlns:a16="http://schemas.microsoft.com/office/drawing/2014/main" id="{DE5DB900-715F-C647-8C92-463F74A4075F}"/>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8" name="Rectangle 7">
            <a:extLst>
              <a:ext uri="{FF2B5EF4-FFF2-40B4-BE49-F238E27FC236}">
                <a16:creationId xmlns:a16="http://schemas.microsoft.com/office/drawing/2014/main" id="{8E30A6F5-D283-B04C-A1D3-B1B5235FB656}"/>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338062DB-64A7-3543-9405-DCA9C8B6712F}"/>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C846A36E-E68A-E947-AC8E-66E2F04F9E58}"/>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evShift - profile-icon-png-898">
            <a:extLst>
              <a:ext uri="{FF2B5EF4-FFF2-40B4-BE49-F238E27FC236}">
                <a16:creationId xmlns:a16="http://schemas.microsoft.com/office/drawing/2014/main" id="{13A9865C-F075-CD46-84E3-F2B55326F9B9}"/>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0DE784D-9FCE-6346-8608-4F42AAF2D921}"/>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39625D4E-F203-5345-81B7-3E64254C9173}"/>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Line Logo clipart - Retail, Rectangle, Square, transparent clip art">
            <a:extLst>
              <a:ext uri="{FF2B5EF4-FFF2-40B4-BE49-F238E27FC236}">
                <a16:creationId xmlns:a16="http://schemas.microsoft.com/office/drawing/2014/main" id="{8B666CCE-4EC0-7E45-BD80-BA635C226529}"/>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lip art,Line,Graphics,Black-and-white,Symbol #235073 - Free Icon Library">
            <a:extLst>
              <a:ext uri="{FF2B5EF4-FFF2-40B4-BE49-F238E27FC236}">
                <a16:creationId xmlns:a16="http://schemas.microsoft.com/office/drawing/2014/main" id="{34406C76-4833-1440-B5DD-07211C3DF986}"/>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5EC4AF88-1B77-184C-B07F-4F968CFB0245}"/>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F2981AA3-25A7-5F4E-929D-B013186A8479}"/>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18" name="Triangle 17">
            <a:extLst>
              <a:ext uri="{FF2B5EF4-FFF2-40B4-BE49-F238E27FC236}">
                <a16:creationId xmlns:a16="http://schemas.microsoft.com/office/drawing/2014/main" id="{813E47DB-3864-DD45-A40C-C3AE05F3598B}"/>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B4A2F47-5A42-614C-8CA6-7F3A79C3C4F9}"/>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B6ADC68-106C-E040-9605-FFC891511B31}"/>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CC9D550-6CD3-FC4B-91F5-5D51F5A9F7B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22" name="TextBox 21">
            <a:extLst>
              <a:ext uri="{FF2B5EF4-FFF2-40B4-BE49-F238E27FC236}">
                <a16:creationId xmlns:a16="http://schemas.microsoft.com/office/drawing/2014/main" id="{E4A55A44-C3ED-2F4D-860D-37386E2F5277}"/>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23" name="Picture 6" descr="Map Marker 14 icons">
            <a:extLst>
              <a:ext uri="{FF2B5EF4-FFF2-40B4-BE49-F238E27FC236}">
                <a16:creationId xmlns:a16="http://schemas.microsoft.com/office/drawing/2014/main" id="{141AE971-C94E-1C4D-8263-4BF92727EC96}"/>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a:extLst>
              <a:ext uri="{FF2B5EF4-FFF2-40B4-BE49-F238E27FC236}">
                <a16:creationId xmlns:a16="http://schemas.microsoft.com/office/drawing/2014/main" id="{C52C9607-94C5-E24A-BA19-F9C19AEC73C6}"/>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25" name="Rounded Rectangle 24">
            <a:hlinkClick r:id="rId17" action="ppaction://hlinksldjump"/>
            <a:extLst>
              <a:ext uri="{FF2B5EF4-FFF2-40B4-BE49-F238E27FC236}">
                <a16:creationId xmlns:a16="http://schemas.microsoft.com/office/drawing/2014/main" id="{4E6328D8-BCBD-E14E-B1B3-124563E206AA}"/>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26" name="Triangle 25">
            <a:extLst>
              <a:ext uri="{FF2B5EF4-FFF2-40B4-BE49-F238E27FC236}">
                <a16:creationId xmlns:a16="http://schemas.microsoft.com/office/drawing/2014/main" id="{B4F574F5-C27B-6841-AB36-D3E12C60533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hlinkClick r:id="rId18" action="ppaction://hlinksldjump"/>
            <a:extLst>
              <a:ext uri="{FF2B5EF4-FFF2-40B4-BE49-F238E27FC236}">
                <a16:creationId xmlns:a16="http://schemas.microsoft.com/office/drawing/2014/main" id="{52B26414-D4EE-184E-85C2-3B79A1593CBC}"/>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28" name="TextBox 27">
            <a:extLst>
              <a:ext uri="{FF2B5EF4-FFF2-40B4-BE49-F238E27FC236}">
                <a16:creationId xmlns:a16="http://schemas.microsoft.com/office/drawing/2014/main" id="{E7F49D25-61A5-3B4D-9071-11802C297454}"/>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29" name="Rounded Rectangle 28">
            <a:extLst>
              <a:ext uri="{FF2B5EF4-FFF2-40B4-BE49-F238E27FC236}">
                <a16:creationId xmlns:a16="http://schemas.microsoft.com/office/drawing/2014/main" id="{03CCC7CB-C59C-894A-81A2-C39F2AAE0E65}"/>
              </a:ext>
            </a:extLst>
          </p:cNvPr>
          <p:cNvSpPr/>
          <p:nvPr/>
        </p:nvSpPr>
        <p:spPr>
          <a:xfrm>
            <a:off x="1048435" y="952751"/>
            <a:ext cx="3910113" cy="4842286"/>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4" descr="Map 7 Icon - Free Icons">
            <a:extLst>
              <a:ext uri="{FF2B5EF4-FFF2-40B4-BE49-F238E27FC236}">
                <a16:creationId xmlns:a16="http://schemas.microsoft.com/office/drawing/2014/main" id="{B25A7229-9CCF-944B-B21D-FEDD3C423C73}"/>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Pencil Icon - Free Icons">
            <a:extLst>
              <a:ext uri="{FF2B5EF4-FFF2-40B4-BE49-F238E27FC236}">
                <a16:creationId xmlns:a16="http://schemas.microsoft.com/office/drawing/2014/main" id="{B62E6EE1-2D5E-FA4F-8307-4F7ED4EACC15}"/>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E04116C-73BE-5E4B-8363-E543AF0F1A1C}"/>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pic>
        <p:nvPicPr>
          <p:cNvPr id="51" name="Picture 50">
            <a:hlinkClick r:id="rId23" action="ppaction://hlinksldjump"/>
            <a:extLst>
              <a:ext uri="{FF2B5EF4-FFF2-40B4-BE49-F238E27FC236}">
                <a16:creationId xmlns:a16="http://schemas.microsoft.com/office/drawing/2014/main" id="{D2F9B212-F7EE-554C-9C71-D4BCC9A82991}"/>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2" name="Picture 2" descr="switch button 1 icons">
            <a:extLst>
              <a:ext uri="{FF2B5EF4-FFF2-40B4-BE49-F238E27FC236}">
                <a16:creationId xmlns:a16="http://schemas.microsoft.com/office/drawing/2014/main" id="{B8B69F4E-6FBF-824A-9AB3-97BBECDC4731}"/>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3" name="Cross 52">
            <a:hlinkClick r:id="" action="ppaction://hlinkshowjump?jump=previousslide"/>
            <a:extLst>
              <a:ext uri="{FF2B5EF4-FFF2-40B4-BE49-F238E27FC236}">
                <a16:creationId xmlns:a16="http://schemas.microsoft.com/office/drawing/2014/main" id="{026822E2-8A98-3D4F-857E-B2D2D651AE1C}"/>
              </a:ext>
            </a:extLst>
          </p:cNvPr>
          <p:cNvSpPr/>
          <p:nvPr/>
        </p:nvSpPr>
        <p:spPr>
          <a:xfrm rot="2743405">
            <a:off x="4704993" y="105797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Diagram 54">
            <a:extLst>
              <a:ext uri="{FF2B5EF4-FFF2-40B4-BE49-F238E27FC236}">
                <a16:creationId xmlns:a16="http://schemas.microsoft.com/office/drawing/2014/main" id="{0670A602-8B52-E44A-AEF2-5C2C67B5E048}"/>
              </a:ext>
            </a:extLst>
          </p:cNvPr>
          <p:cNvGraphicFramePr/>
          <p:nvPr/>
        </p:nvGraphicFramePr>
        <p:xfrm>
          <a:off x="1389152" y="2290907"/>
          <a:ext cx="3429701" cy="2286467"/>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56" name="TextBox 55">
            <a:extLst>
              <a:ext uri="{FF2B5EF4-FFF2-40B4-BE49-F238E27FC236}">
                <a16:creationId xmlns:a16="http://schemas.microsoft.com/office/drawing/2014/main" id="{A2824B7A-F645-CA47-B8FC-D1F3BB71EAD3}"/>
              </a:ext>
            </a:extLst>
          </p:cNvPr>
          <p:cNvSpPr txBox="1"/>
          <p:nvPr/>
        </p:nvSpPr>
        <p:spPr>
          <a:xfrm>
            <a:off x="1809648" y="1462128"/>
            <a:ext cx="2471223" cy="584775"/>
          </a:xfrm>
          <a:prstGeom prst="rect">
            <a:avLst/>
          </a:prstGeom>
          <a:noFill/>
        </p:spPr>
        <p:txBody>
          <a:bodyPr wrap="square" rtlCol="0">
            <a:spAutoFit/>
          </a:bodyPr>
          <a:lstStyle/>
          <a:p>
            <a:pPr algn="ctr"/>
            <a:r>
              <a:rPr lang="en-US" sz="3200" b="1" dirty="0">
                <a:solidFill>
                  <a:srgbClr val="0ED7B2"/>
                </a:solidFill>
              </a:rPr>
              <a:t>Concept Map</a:t>
            </a:r>
          </a:p>
        </p:txBody>
      </p:sp>
      <p:sp>
        <p:nvSpPr>
          <p:cNvPr id="39" name="TextBox 38">
            <a:extLst>
              <a:ext uri="{FF2B5EF4-FFF2-40B4-BE49-F238E27FC236}">
                <a16:creationId xmlns:a16="http://schemas.microsoft.com/office/drawing/2014/main" id="{8B0A25D6-41C3-1345-9EDA-AF22358B1528}"/>
              </a:ext>
            </a:extLst>
          </p:cNvPr>
          <p:cNvSpPr txBox="1"/>
          <p:nvPr/>
        </p:nvSpPr>
        <p:spPr>
          <a:xfrm>
            <a:off x="5647765" y="708911"/>
            <a:ext cx="6042211" cy="2862322"/>
          </a:xfrm>
          <a:prstGeom prst="rect">
            <a:avLst/>
          </a:prstGeom>
          <a:noFill/>
        </p:spPr>
        <p:txBody>
          <a:bodyPr wrap="square" rtlCol="0">
            <a:spAutoFit/>
          </a:bodyPr>
          <a:lstStyle/>
          <a:p>
            <a:r>
              <a:rPr lang="en-US" sz="3600" b="1" dirty="0"/>
              <a:t>Readle Guide – Tool bar</a:t>
            </a:r>
          </a:p>
          <a:p>
            <a:endParaRPr lang="en-US" dirty="0"/>
          </a:p>
          <a:p>
            <a:r>
              <a:rPr lang="en-US" dirty="0"/>
              <a:t>”Map it” button creates a concept map of the relevant topics linked to the searched word</a:t>
            </a:r>
          </a:p>
          <a:p>
            <a:endParaRPr lang="en-US" dirty="0"/>
          </a:p>
          <a:p>
            <a:r>
              <a:rPr lang="en-US" dirty="0"/>
              <a:t>Click on        to close the concept map</a:t>
            </a:r>
          </a:p>
          <a:p>
            <a:endParaRPr lang="en-US" dirty="0"/>
          </a:p>
          <a:p>
            <a:endParaRPr lang="en-US" dirty="0"/>
          </a:p>
          <a:p>
            <a:endParaRPr lang="en-US" dirty="0"/>
          </a:p>
        </p:txBody>
      </p:sp>
      <p:sp>
        <p:nvSpPr>
          <p:cNvPr id="42" name="Cross 41">
            <a:hlinkClick r:id="" action="ppaction://hlinkshowjump?jump=previousslide"/>
            <a:extLst>
              <a:ext uri="{FF2B5EF4-FFF2-40B4-BE49-F238E27FC236}">
                <a16:creationId xmlns:a16="http://schemas.microsoft.com/office/drawing/2014/main" id="{E6E0E92B-15B0-FF4B-AB7F-6A0F1307778A}"/>
              </a:ext>
            </a:extLst>
          </p:cNvPr>
          <p:cNvSpPr/>
          <p:nvPr/>
        </p:nvSpPr>
        <p:spPr>
          <a:xfrm rot="2743405">
            <a:off x="6519325" y="2351389"/>
            <a:ext cx="289088" cy="284937"/>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45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pic>
        <p:nvPicPr>
          <p:cNvPr id="29" name="Picture 4" descr="Pencil Icon - Free Icons">
            <a:extLst>
              <a:ext uri="{FF2B5EF4-FFF2-40B4-BE49-F238E27FC236}">
                <a16:creationId xmlns:a16="http://schemas.microsoft.com/office/drawing/2014/main" id="{C9699F28-6A4C-5D4C-9AF9-09A3E4FFA06B}"/>
              </a:ext>
            </a:extLst>
          </p:cNvPr>
          <p:cNvPicPr>
            <a:picLocks noChangeAspect="1" noChangeArrowheads="1"/>
          </p:cNvPicPr>
          <p:nvPr/>
        </p:nvPicPr>
        <p:blipFill>
          <a:blip r:embed="rId17">
            <a:extLst>
              <a:ext uri="{BEBA8EAE-BF5A-486C-A8C5-ECC9F3942E4B}">
                <a14:imgProps xmlns:a14="http://schemas.microsoft.com/office/drawing/2010/main">
                  <a14:imgLayer r:embed="rId1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B678B4D-4A6E-8240-B737-7294C68D1FA1}"/>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39" name="Rounded Rectangle 38">
            <a:hlinkClick r:id="rId19"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20"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Done</a:t>
            </a:r>
          </a:p>
        </p:txBody>
      </p:sp>
      <p:sp>
        <p:nvSpPr>
          <p:cNvPr id="45" name="Rounded Rectangle 44">
            <a:extLst>
              <a:ext uri="{FF2B5EF4-FFF2-40B4-BE49-F238E27FC236}">
                <a16:creationId xmlns:a16="http://schemas.microsoft.com/office/drawing/2014/main" id="{6B6683C3-1920-A444-8691-EE789461DD4C}"/>
              </a:ext>
            </a:extLst>
          </p:cNvPr>
          <p:cNvSpPr/>
          <p:nvPr/>
        </p:nvSpPr>
        <p:spPr>
          <a:xfrm>
            <a:off x="4112889" y="2472062"/>
            <a:ext cx="748127" cy="2241297"/>
          </a:xfrm>
          <a:prstGeom prst="roundRect">
            <a:avLst>
              <a:gd name="adj" fmla="val 99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0ED7B2"/>
              </a:solidFill>
            </a:endParaRPr>
          </a:p>
        </p:txBody>
      </p:sp>
      <p:sp>
        <p:nvSpPr>
          <p:cNvPr id="8" name="TextBox 7">
            <a:extLst>
              <a:ext uri="{FF2B5EF4-FFF2-40B4-BE49-F238E27FC236}">
                <a16:creationId xmlns:a16="http://schemas.microsoft.com/office/drawing/2014/main" id="{58DED7B4-9178-CB4A-8AA1-6ABF55554C02}"/>
              </a:ext>
            </a:extLst>
          </p:cNvPr>
          <p:cNvSpPr txBox="1"/>
          <p:nvPr/>
        </p:nvSpPr>
        <p:spPr>
          <a:xfrm>
            <a:off x="4021628" y="2121434"/>
            <a:ext cx="933656" cy="276999"/>
          </a:xfrm>
          <a:prstGeom prst="rect">
            <a:avLst/>
          </a:prstGeom>
          <a:noFill/>
        </p:spPr>
        <p:txBody>
          <a:bodyPr wrap="square" rtlCol="0">
            <a:spAutoFit/>
          </a:bodyPr>
          <a:lstStyle/>
          <a:p>
            <a:pPr algn="ctr"/>
            <a:r>
              <a:rPr lang="en-US" sz="1200" dirty="0">
                <a:solidFill>
                  <a:schemeClr val="bg1"/>
                </a:solidFill>
              </a:rPr>
              <a:t>Analyzing…</a:t>
            </a:r>
          </a:p>
        </p:txBody>
      </p:sp>
      <p:sp>
        <p:nvSpPr>
          <p:cNvPr id="46" name="Rounded Rectangle 45">
            <a:extLst>
              <a:ext uri="{FF2B5EF4-FFF2-40B4-BE49-F238E27FC236}">
                <a16:creationId xmlns:a16="http://schemas.microsoft.com/office/drawing/2014/main" id="{15D40218-E937-FA4C-B891-5EAAEDA4376C}"/>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7F947606-E303-A54F-9005-473678F61AFB}"/>
              </a:ext>
            </a:extLst>
          </p:cNvPr>
          <p:cNvCxnSpPr>
            <a:cxnSpLocks/>
          </p:cNvCxnSpPr>
          <p:nvPr/>
        </p:nvCxnSpPr>
        <p:spPr>
          <a:xfrm>
            <a:off x="4132515" y="2823964"/>
            <a:ext cx="738314"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720FBAA-87AF-1F4B-90E4-323D70B71F52}"/>
              </a:ext>
            </a:extLst>
          </p:cNvPr>
          <p:cNvCxnSpPr>
            <a:cxnSpLocks/>
          </p:cNvCxnSpPr>
          <p:nvPr/>
        </p:nvCxnSpPr>
        <p:spPr>
          <a:xfrm>
            <a:off x="4112889" y="3213430"/>
            <a:ext cx="738314"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2F4C66-0675-874B-87FD-77DAE952BF12}"/>
              </a:ext>
            </a:extLst>
          </p:cNvPr>
          <p:cNvCxnSpPr>
            <a:cxnSpLocks/>
          </p:cNvCxnSpPr>
          <p:nvPr/>
        </p:nvCxnSpPr>
        <p:spPr>
          <a:xfrm>
            <a:off x="4122702" y="3584813"/>
            <a:ext cx="738314"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A93C75-0207-A542-8CA8-9C9E6A135BA7}"/>
              </a:ext>
            </a:extLst>
          </p:cNvPr>
          <p:cNvCxnSpPr>
            <a:cxnSpLocks/>
          </p:cNvCxnSpPr>
          <p:nvPr/>
        </p:nvCxnSpPr>
        <p:spPr>
          <a:xfrm>
            <a:off x="4122702" y="3965812"/>
            <a:ext cx="738314"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916ABB6-9117-A04A-9868-3933901F8741}"/>
              </a:ext>
            </a:extLst>
          </p:cNvPr>
          <p:cNvCxnSpPr>
            <a:cxnSpLocks/>
          </p:cNvCxnSpPr>
          <p:nvPr/>
        </p:nvCxnSpPr>
        <p:spPr>
          <a:xfrm>
            <a:off x="4112889" y="4340649"/>
            <a:ext cx="738314"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353536-29C4-1B40-A8DA-735BF9F8E914}"/>
              </a:ext>
            </a:extLst>
          </p:cNvPr>
          <p:cNvCxnSpPr>
            <a:cxnSpLocks/>
            <a:stCxn id="45" idx="0"/>
            <a:endCxn id="45" idx="2"/>
          </p:cNvCxnSpPr>
          <p:nvPr/>
        </p:nvCxnSpPr>
        <p:spPr>
          <a:xfrm>
            <a:off x="4486953" y="2472062"/>
            <a:ext cx="0" cy="2241297"/>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5F6C6B8-DE01-154B-A0FD-3EEA85906960}"/>
              </a:ext>
            </a:extLst>
          </p:cNvPr>
          <p:cNvSpPr/>
          <p:nvPr/>
        </p:nvSpPr>
        <p:spPr>
          <a:xfrm>
            <a:off x="4124048" y="2480530"/>
            <a:ext cx="354438" cy="351901"/>
          </a:xfrm>
          <a:prstGeom prst="rect">
            <a:avLst/>
          </a:prstGeom>
          <a:solidFill>
            <a:srgbClr val="FF5D6C"/>
          </a:solidFill>
          <a:ln>
            <a:solidFill>
              <a:srgbClr val="FF5D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45AD3E4-9996-3B47-928B-92FFE765C95A}"/>
              </a:ext>
            </a:extLst>
          </p:cNvPr>
          <p:cNvSpPr/>
          <p:nvPr/>
        </p:nvSpPr>
        <p:spPr>
          <a:xfrm>
            <a:off x="4124012" y="2853062"/>
            <a:ext cx="354438" cy="351901"/>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A8A94C-F54D-5D49-98DD-87BBDC8E9A4A}"/>
              </a:ext>
            </a:extLst>
          </p:cNvPr>
          <p:cNvSpPr/>
          <p:nvPr/>
        </p:nvSpPr>
        <p:spPr>
          <a:xfrm>
            <a:off x="4122702" y="3225593"/>
            <a:ext cx="354438" cy="351901"/>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tangle 48">
            <a:extLst>
              <a:ext uri="{FF2B5EF4-FFF2-40B4-BE49-F238E27FC236}">
                <a16:creationId xmlns:a16="http://schemas.microsoft.com/office/drawing/2014/main" id="{6AAA9C72-C80B-A940-8E71-3071AEDC4D83}"/>
              </a:ext>
            </a:extLst>
          </p:cNvPr>
          <p:cNvSpPr/>
          <p:nvPr/>
        </p:nvSpPr>
        <p:spPr>
          <a:xfrm>
            <a:off x="4122416" y="3597925"/>
            <a:ext cx="354438" cy="351901"/>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C27D3C25-5C2D-6D4B-BFF9-5C79F0ED2E3C}"/>
              </a:ext>
            </a:extLst>
          </p:cNvPr>
          <p:cNvSpPr/>
          <p:nvPr/>
        </p:nvSpPr>
        <p:spPr>
          <a:xfrm>
            <a:off x="4121632" y="3975773"/>
            <a:ext cx="354438" cy="35190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146" name="Picture 2" descr="Free Icon | Drawing">
            <a:extLst>
              <a:ext uri="{FF2B5EF4-FFF2-40B4-BE49-F238E27FC236}">
                <a16:creationId xmlns:a16="http://schemas.microsoft.com/office/drawing/2014/main" id="{643E89B3-05BD-024F-894E-5B17A5AEAC6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60510" y="4399839"/>
            <a:ext cx="246609" cy="246609"/>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0816163A-1049-D74D-BA22-268596A31619}"/>
              </a:ext>
            </a:extLst>
          </p:cNvPr>
          <p:cNvSpPr/>
          <p:nvPr/>
        </p:nvSpPr>
        <p:spPr>
          <a:xfrm>
            <a:off x="4498108" y="2480530"/>
            <a:ext cx="354438" cy="351901"/>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Eraser icon - Free download on Iconfinder">
            <a:extLst>
              <a:ext uri="{FF2B5EF4-FFF2-40B4-BE49-F238E27FC236}">
                <a16:creationId xmlns:a16="http://schemas.microsoft.com/office/drawing/2014/main" id="{FE81CD07-47BE-0D48-A0F1-7C73715E036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42603" y="4378728"/>
            <a:ext cx="277959" cy="277959"/>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a:extLst>
              <a:ext uri="{FF2B5EF4-FFF2-40B4-BE49-F238E27FC236}">
                <a16:creationId xmlns:a16="http://schemas.microsoft.com/office/drawing/2014/main" id="{534A817F-BCD0-FA4A-8394-3B9155DBA6F4}"/>
              </a:ext>
            </a:extLst>
          </p:cNvPr>
          <p:cNvSpPr/>
          <p:nvPr/>
        </p:nvSpPr>
        <p:spPr>
          <a:xfrm>
            <a:off x="4644109" y="338511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BC04762E-5B17-E84F-A98A-D0D60D8E99E2}"/>
              </a:ext>
            </a:extLst>
          </p:cNvPr>
          <p:cNvSpPr/>
          <p:nvPr/>
        </p:nvSpPr>
        <p:spPr>
          <a:xfrm>
            <a:off x="4622310" y="3713764"/>
            <a:ext cx="120221" cy="1202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CBB9AAA8-36C2-FC40-A286-2EC078F59834}"/>
              </a:ext>
            </a:extLst>
          </p:cNvPr>
          <p:cNvSpPr/>
          <p:nvPr/>
        </p:nvSpPr>
        <p:spPr>
          <a:xfrm>
            <a:off x="4564546" y="4034648"/>
            <a:ext cx="229438" cy="229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F7A1244-5313-024A-9503-8AF3288A5142}"/>
              </a:ext>
            </a:extLst>
          </p:cNvPr>
          <p:cNvSpPr/>
          <p:nvPr/>
        </p:nvSpPr>
        <p:spPr>
          <a:xfrm>
            <a:off x="4120077" y="4353456"/>
            <a:ext cx="354438" cy="3519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62EACA5-926D-CD46-954E-8F6BCF36F03C}"/>
              </a:ext>
            </a:extLst>
          </p:cNvPr>
          <p:cNvSpPr/>
          <p:nvPr/>
        </p:nvSpPr>
        <p:spPr>
          <a:xfrm>
            <a:off x="4498108" y="3226734"/>
            <a:ext cx="354438" cy="3519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C75EAB2-9001-804F-BCB8-300B5D412D62}"/>
              </a:ext>
            </a:extLst>
          </p:cNvPr>
          <p:cNvSpPr/>
          <p:nvPr/>
        </p:nvSpPr>
        <p:spPr>
          <a:xfrm>
            <a:off x="2083918" y="1655279"/>
            <a:ext cx="621182" cy="4661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E59AF4B6-AC2F-1449-9CFC-1020014A96EC}"/>
              </a:ext>
            </a:extLst>
          </p:cNvPr>
          <p:cNvSpPr/>
          <p:nvPr/>
        </p:nvSpPr>
        <p:spPr>
          <a:xfrm>
            <a:off x="1268633" y="3270744"/>
            <a:ext cx="537554" cy="32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FB92109B-A306-144E-88D6-840364AE24EA}"/>
              </a:ext>
            </a:extLst>
          </p:cNvPr>
          <p:cNvSpPr/>
          <p:nvPr/>
        </p:nvSpPr>
        <p:spPr>
          <a:xfrm>
            <a:off x="1929279" y="3253244"/>
            <a:ext cx="471245" cy="3446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32A9216-F037-7E41-A960-D6E7EFA3B70A}"/>
              </a:ext>
            </a:extLst>
          </p:cNvPr>
          <p:cNvSpPr/>
          <p:nvPr/>
        </p:nvSpPr>
        <p:spPr>
          <a:xfrm>
            <a:off x="2517854" y="3247610"/>
            <a:ext cx="471245" cy="3372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B29CD24D-EE34-2349-9027-045337594B8E}"/>
              </a:ext>
            </a:extLst>
          </p:cNvPr>
          <p:cNvCxnSpPr>
            <a:cxnSpLocks/>
            <a:stCxn id="5" idx="4"/>
          </p:cNvCxnSpPr>
          <p:nvPr/>
        </p:nvCxnSpPr>
        <p:spPr>
          <a:xfrm flipH="1">
            <a:off x="2382499" y="2121434"/>
            <a:ext cx="12010" cy="596366"/>
          </a:xfrm>
          <a:prstGeom prst="line">
            <a:avLst/>
          </a:prstGeom>
          <a:ln w="12700"/>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4D4F3EAC-1303-D84A-8652-2351C08828B8}"/>
              </a:ext>
            </a:extLst>
          </p:cNvPr>
          <p:cNvCxnSpPr>
            <a:cxnSpLocks/>
          </p:cNvCxnSpPr>
          <p:nvPr/>
        </p:nvCxnSpPr>
        <p:spPr>
          <a:xfrm flipH="1">
            <a:off x="1555817" y="2728223"/>
            <a:ext cx="179120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1673FEA-7299-6445-95B4-63C9445DD31E}"/>
              </a:ext>
            </a:extLst>
          </p:cNvPr>
          <p:cNvCxnSpPr/>
          <p:nvPr/>
        </p:nvCxnSpPr>
        <p:spPr>
          <a:xfrm flipH="1">
            <a:off x="1555817" y="2715523"/>
            <a:ext cx="18026" cy="538957"/>
          </a:xfrm>
          <a:prstGeom prst="line">
            <a:avLst/>
          </a:prstGeom>
          <a:ln w="12700"/>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90D33C12-7B0F-0E45-AFFB-F94C9A1EEA7A}"/>
              </a:ext>
            </a:extLst>
          </p:cNvPr>
          <p:cNvCxnSpPr/>
          <p:nvPr/>
        </p:nvCxnSpPr>
        <p:spPr>
          <a:xfrm flipH="1">
            <a:off x="3334808" y="2710994"/>
            <a:ext cx="18026" cy="538957"/>
          </a:xfrm>
          <a:prstGeom prst="line">
            <a:avLst/>
          </a:prstGeom>
          <a:ln w="12700"/>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8AF5654-DDCF-804E-AAE3-A4A57653CF3B}"/>
              </a:ext>
            </a:extLst>
          </p:cNvPr>
          <p:cNvCxnSpPr/>
          <p:nvPr/>
        </p:nvCxnSpPr>
        <p:spPr>
          <a:xfrm flipH="1">
            <a:off x="2166553" y="2725639"/>
            <a:ext cx="18026" cy="538957"/>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FB5C7996-9234-B74B-95B8-C2B446680E9F}"/>
              </a:ext>
            </a:extLst>
          </p:cNvPr>
          <p:cNvCxnSpPr/>
          <p:nvPr/>
        </p:nvCxnSpPr>
        <p:spPr>
          <a:xfrm flipH="1">
            <a:off x="2785310" y="2725638"/>
            <a:ext cx="18026" cy="538957"/>
          </a:xfrm>
          <a:prstGeom prst="line">
            <a:avLst/>
          </a:prstGeom>
          <a:ln w="12700"/>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a16="http://schemas.microsoft.com/office/drawing/2014/main" id="{C0DA13BC-67F4-B74D-90DE-53DC0AE327AB}"/>
              </a:ext>
            </a:extLst>
          </p:cNvPr>
          <p:cNvSpPr/>
          <p:nvPr/>
        </p:nvSpPr>
        <p:spPr>
          <a:xfrm>
            <a:off x="3111397" y="3168465"/>
            <a:ext cx="471245" cy="4090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DD3263B-4A31-2844-A633-0EE8B5462B5B}"/>
              </a:ext>
            </a:extLst>
          </p:cNvPr>
          <p:cNvSpPr txBox="1"/>
          <p:nvPr/>
        </p:nvSpPr>
        <p:spPr>
          <a:xfrm>
            <a:off x="1466627" y="4149367"/>
            <a:ext cx="471246" cy="1200329"/>
          </a:xfrm>
          <a:prstGeom prst="rect">
            <a:avLst/>
          </a:prstGeom>
          <a:noFill/>
        </p:spPr>
        <p:txBody>
          <a:bodyPr wrap="square" rtlCol="0">
            <a:spAutoFit/>
          </a:bodyPr>
          <a:lstStyle/>
          <a:p>
            <a:r>
              <a:rPr lang="en-US" sz="7200" dirty="0"/>
              <a:t>f</a:t>
            </a:r>
          </a:p>
        </p:txBody>
      </p:sp>
      <p:pic>
        <p:nvPicPr>
          <p:cNvPr id="52" name="Picture 6">
            <a:extLst>
              <a:ext uri="{FF2B5EF4-FFF2-40B4-BE49-F238E27FC236}">
                <a16:creationId xmlns:a16="http://schemas.microsoft.com/office/drawing/2014/main" id="{4BD39DDA-F449-B549-9003-19CB2B52E181}"/>
              </a:ext>
            </a:extLst>
          </p:cNvPr>
          <p:cNvPicPr>
            <a:picLocks noChangeAspect="1" noChangeArrowheads="1"/>
          </p:cNvPicPr>
          <p:nvPr/>
        </p:nvPicPr>
        <p:blipFill>
          <a:blip r:embed="rId23">
            <a:duotone>
              <a:schemeClr val="bg2">
                <a:shade val="45000"/>
                <a:satMod val="135000"/>
              </a:schemeClr>
              <a:prstClr val="white"/>
            </a:duotone>
            <a:extLst>
              <a:ext uri="{BEBA8EAE-BF5A-486C-A8C5-ECC9F3942E4B}">
                <a14:imgProps xmlns:a14="http://schemas.microsoft.com/office/drawing/2010/main">
                  <a14:imgLayer r:embed="rId24">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2637578" y="1915551"/>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17C489B7-10A4-D844-A90C-F3670F8414DC}"/>
              </a:ext>
            </a:extLst>
          </p:cNvPr>
          <p:cNvSpPr txBox="1"/>
          <p:nvPr/>
        </p:nvSpPr>
        <p:spPr>
          <a:xfrm>
            <a:off x="1726638" y="4176555"/>
            <a:ext cx="655861" cy="1200329"/>
          </a:xfrm>
          <a:prstGeom prst="rect">
            <a:avLst/>
          </a:prstGeom>
          <a:noFill/>
        </p:spPr>
        <p:txBody>
          <a:bodyPr wrap="square" rtlCol="0">
            <a:spAutoFit/>
          </a:bodyPr>
          <a:lstStyle/>
          <a:p>
            <a:r>
              <a:rPr lang="en-US" sz="7200" dirty="0"/>
              <a:t>n</a:t>
            </a:r>
          </a:p>
        </p:txBody>
      </p:sp>
      <p:sp>
        <p:nvSpPr>
          <p:cNvPr id="69" name="TextBox 68">
            <a:extLst>
              <a:ext uri="{FF2B5EF4-FFF2-40B4-BE49-F238E27FC236}">
                <a16:creationId xmlns:a16="http://schemas.microsoft.com/office/drawing/2014/main" id="{1169675B-D25C-4048-AC09-8CA1F76912CB}"/>
              </a:ext>
            </a:extLst>
          </p:cNvPr>
          <p:cNvSpPr txBox="1"/>
          <p:nvPr/>
        </p:nvSpPr>
        <p:spPr>
          <a:xfrm>
            <a:off x="2169940" y="4176555"/>
            <a:ext cx="655861" cy="1200329"/>
          </a:xfrm>
          <a:prstGeom prst="rect">
            <a:avLst/>
          </a:prstGeom>
          <a:noFill/>
        </p:spPr>
        <p:txBody>
          <a:bodyPr wrap="square" rtlCol="0">
            <a:spAutoFit/>
          </a:bodyPr>
          <a:lstStyle/>
          <a:p>
            <a:r>
              <a:rPr lang="en-US" sz="7200" dirty="0"/>
              <a:t>(</a:t>
            </a:r>
          </a:p>
        </p:txBody>
      </p:sp>
      <p:sp>
        <p:nvSpPr>
          <p:cNvPr id="70" name="TextBox 69">
            <a:extLst>
              <a:ext uri="{FF2B5EF4-FFF2-40B4-BE49-F238E27FC236}">
                <a16:creationId xmlns:a16="http://schemas.microsoft.com/office/drawing/2014/main" id="{68116B09-92B3-F449-B890-FFF6C2967745}"/>
              </a:ext>
            </a:extLst>
          </p:cNvPr>
          <p:cNvSpPr txBox="1"/>
          <p:nvPr/>
        </p:nvSpPr>
        <p:spPr>
          <a:xfrm>
            <a:off x="2511546" y="4163444"/>
            <a:ext cx="655861" cy="1200329"/>
          </a:xfrm>
          <a:prstGeom prst="rect">
            <a:avLst/>
          </a:prstGeom>
          <a:noFill/>
        </p:spPr>
        <p:txBody>
          <a:bodyPr wrap="square" rtlCol="0">
            <a:spAutoFit/>
          </a:bodyPr>
          <a:lstStyle/>
          <a:p>
            <a:r>
              <a:rPr lang="en-US" sz="7200" dirty="0"/>
              <a:t>)</a:t>
            </a:r>
          </a:p>
        </p:txBody>
      </p:sp>
      <p:sp>
        <p:nvSpPr>
          <p:cNvPr id="71" name="TextBox 70">
            <a:extLst>
              <a:ext uri="{FF2B5EF4-FFF2-40B4-BE49-F238E27FC236}">
                <a16:creationId xmlns:a16="http://schemas.microsoft.com/office/drawing/2014/main" id="{5E726B5E-8FB1-444B-8FDB-7A55EA965087}"/>
              </a:ext>
            </a:extLst>
          </p:cNvPr>
          <p:cNvSpPr txBox="1"/>
          <p:nvPr/>
        </p:nvSpPr>
        <p:spPr>
          <a:xfrm>
            <a:off x="5647765" y="708911"/>
            <a:ext cx="6042211" cy="3693319"/>
          </a:xfrm>
          <a:prstGeom prst="rect">
            <a:avLst/>
          </a:prstGeom>
          <a:noFill/>
        </p:spPr>
        <p:txBody>
          <a:bodyPr wrap="square" rtlCol="0">
            <a:spAutoFit/>
          </a:bodyPr>
          <a:lstStyle/>
          <a:p>
            <a:r>
              <a:rPr lang="en-US" sz="3600" b="1" dirty="0"/>
              <a:t>Readle Guide – Tool bar</a:t>
            </a:r>
          </a:p>
          <a:p>
            <a:endParaRPr lang="en-US" dirty="0"/>
          </a:p>
          <a:p>
            <a:r>
              <a:rPr lang="en-US" dirty="0"/>
              <a:t>Drawing…</a:t>
            </a:r>
          </a:p>
          <a:p>
            <a:endParaRPr lang="en-US" dirty="0"/>
          </a:p>
          <a:p>
            <a:r>
              <a:rPr lang="en-US" dirty="0"/>
              <a:t>Actions:</a:t>
            </a:r>
          </a:p>
          <a:p>
            <a:endParaRPr lang="en-US" dirty="0"/>
          </a:p>
          <a:p>
            <a:r>
              <a:rPr lang="en-US" dirty="0"/>
              <a:t>1. Press                  to stop drawing and commence the search</a:t>
            </a:r>
          </a:p>
          <a:p>
            <a:endParaRPr lang="en-US" dirty="0"/>
          </a:p>
          <a:p>
            <a:r>
              <a:rPr lang="en-US" dirty="0"/>
              <a:t>2. Press                  to end the demonstration for draw tool</a:t>
            </a:r>
          </a:p>
          <a:p>
            <a:endParaRPr lang="en-US" dirty="0"/>
          </a:p>
          <a:p>
            <a:endParaRPr lang="en-US" dirty="0"/>
          </a:p>
          <a:p>
            <a:endParaRPr lang="en-US" dirty="0"/>
          </a:p>
        </p:txBody>
      </p:sp>
      <p:sp>
        <p:nvSpPr>
          <p:cNvPr id="72" name="Rounded Rectangle 71">
            <a:extLst>
              <a:ext uri="{FF2B5EF4-FFF2-40B4-BE49-F238E27FC236}">
                <a16:creationId xmlns:a16="http://schemas.microsoft.com/office/drawing/2014/main" id="{83CF40C1-D6A2-D847-82C5-6D8ED6899ED3}"/>
              </a:ext>
            </a:extLst>
          </p:cNvPr>
          <p:cNvSpPr/>
          <p:nvPr/>
        </p:nvSpPr>
        <p:spPr>
          <a:xfrm>
            <a:off x="6557340" y="268422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Done</a:t>
            </a:r>
          </a:p>
        </p:txBody>
      </p:sp>
      <p:sp>
        <p:nvSpPr>
          <p:cNvPr id="73" name="Rounded Rectangle 72">
            <a:extLst>
              <a:ext uri="{FF2B5EF4-FFF2-40B4-BE49-F238E27FC236}">
                <a16:creationId xmlns:a16="http://schemas.microsoft.com/office/drawing/2014/main" id="{E81F1529-83B4-684C-9C48-C61883C70D56}"/>
              </a:ext>
            </a:extLst>
          </p:cNvPr>
          <p:cNvSpPr/>
          <p:nvPr/>
        </p:nvSpPr>
        <p:spPr>
          <a:xfrm>
            <a:off x="6557340" y="323792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74" name="Triangle 73">
            <a:extLst>
              <a:ext uri="{FF2B5EF4-FFF2-40B4-BE49-F238E27FC236}">
                <a16:creationId xmlns:a16="http://schemas.microsoft.com/office/drawing/2014/main" id="{B7F3CCF5-2392-534C-B115-A2402EA3C028}"/>
              </a:ext>
            </a:extLst>
          </p:cNvPr>
          <p:cNvSpPr/>
          <p:nvPr/>
        </p:nvSpPr>
        <p:spPr>
          <a:xfrm rot="16200000">
            <a:off x="6657682" y="3318365"/>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hlinkClick r:id="rId25" action="ppaction://hlinksldjump"/>
            <a:extLst>
              <a:ext uri="{FF2B5EF4-FFF2-40B4-BE49-F238E27FC236}">
                <a16:creationId xmlns:a16="http://schemas.microsoft.com/office/drawing/2014/main" id="{C6480E0B-B9C4-9249-A995-AC7ECDADD35C}"/>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76" name="Picture 2" descr="switch button 1 icons">
            <a:extLst>
              <a:ext uri="{FF2B5EF4-FFF2-40B4-BE49-F238E27FC236}">
                <a16:creationId xmlns:a16="http://schemas.microsoft.com/office/drawing/2014/main" id="{C5223680-B2FC-9947-BF45-CAF6B501BE70}"/>
              </a:ext>
            </a:extLst>
          </p:cNvPr>
          <p:cNvPicPr>
            <a:picLocks noChangeAspect="1" noChangeArrowheads="1"/>
          </p:cNvPicPr>
          <p:nvPr/>
        </p:nvPicPr>
        <p:blipFill>
          <a:blip r:embed="rId26">
            <a:extLst>
              <a:ext uri="{BEBA8EAE-BF5A-486C-A8C5-ECC9F3942E4B}">
                <a14:imgProps xmlns:a14="http://schemas.microsoft.com/office/drawing/2010/main">
                  <a14:imgLayer r:embed="rId27">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01209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
                                            <p:txEl>
                                              <p:pRg st="2" end="2"/>
                                            </p:txEl>
                                          </p:spTgt>
                                        </p:tgtEl>
                                        <p:attrNameLst>
                                          <p:attrName>style.visibility</p:attrName>
                                        </p:attrNameLst>
                                      </p:cBhvr>
                                      <p:to>
                                        <p:strVal val="visible"/>
                                      </p:to>
                                    </p:set>
                                    <p:animEffect transition="in" filter="fade">
                                      <p:cBhvr>
                                        <p:cTn id="7" dur="1000"/>
                                        <p:tgtEl>
                                          <p:spTgt spid="71">
                                            <p:txEl>
                                              <p:pRg st="2" end="2"/>
                                            </p:txEl>
                                          </p:spTgt>
                                        </p:tgtEl>
                                      </p:cBhvr>
                                    </p:animEffect>
                                  </p:childTnLst>
                                </p:cTn>
                              </p:par>
                            </p:childTnLst>
                          </p:cTn>
                        </p:par>
                        <p:par>
                          <p:cTn id="8" fill="hold">
                            <p:stCondLst>
                              <p:cond delay="1000"/>
                            </p:stCondLst>
                            <p:childTnLst>
                              <p:par>
                                <p:cTn id="9" presetID="0" presetClass="path" presetSubtype="0" fill="hold" nodeType="afterEffect">
                                  <p:stCondLst>
                                    <p:cond delay="0"/>
                                  </p:stCondLst>
                                  <p:childTnLst>
                                    <p:animMotion origin="layout" path="M -0.01042 -0.02477 L -0.01042 -0.02454 C -0.01146 -0.02986 -0.01237 -0.03496 -0.01354 -0.03958 C -0.01407 -0.04167 -0.01472 -0.04375 -0.01563 -0.04514 C -0.01849 -0.04954 -0.02149 -0.05301 -0.025 -0.0544 C -0.02709 -0.05533 -0.02917 -0.05579 -0.03125 -0.05625 C -0.03425 -0.05579 -0.03959 -0.05556 -0.04271 -0.05255 C -0.04388 -0.05162 -0.04479 -0.05023 -0.04584 -0.04884 C -0.04662 -0.04699 -0.04714 -0.04491 -0.04792 -0.04329 C -0.04883 -0.0419 -0.05026 -0.04144 -0.05104 -0.03958 C -0.05274 -0.03634 -0.05391 -0.03218 -0.05521 -0.02847 C -0.05599 -0.02662 -0.0569 -0.02523 -0.05729 -0.02292 L -0.05938 -0.01181 C -0.05821 -0.00556 -0.05664 0.00625 -0.05313 0.01042 L -0.04688 0.01782 C -0.04584 0.01898 -0.04506 0.02106 -0.04375 0.02153 L -0.0375 0.02338 C -0.03399 0.02245 -0.02644 0.02176 -0.02292 0.01782 C -0.02188 0.01643 -0.02071 0.01551 -0.01979 0.01412 C -0.01836 0.01134 -0.01328 -0.00278 -0.0125 -0.0044 L -0.01042 -0.00996 C -0.01016 -0.0125 -0.0099 -0.01505 -0.00938 -0.01736 C -0.00912 -0.01945 -0.00834 -0.02107 -0.00834 -0.02292 C -0.00873 -0.02847 -0.01211 -0.04236 -0.01459 -0.04514 C -0.01875 -0.05 -0.01654 -0.04815 -0.02084 -0.0507 C -0.02292 -0.05023 -0.02513 -0.05023 -0.02709 -0.04884 C -0.03112 -0.04653 -0.03034 -0.04375 -0.03229 -0.03773 C -0.03334 -0.03519 -0.03438 -0.03287 -0.03542 -0.03033 C -0.03802 -0.01713 -0.03633 -0.02269 -0.03959 -0.01366 C -0.03998 -0.01065 -0.04024 -0.00764 -0.04063 -0.0044 C -0.04102 -0.00255 -0.04167 -0.00093 -0.04167 0.00116 C -0.04167 0.0044 -0.04011 0.01042 -0.03959 0.01412 C -0.0392 0.01713 -0.03907 0.02014 -0.03854 0.02338 C -0.03828 0.02523 -0.03789 0.02685 -0.0375 0.02893 C -0.03711 0.03194 -0.03698 0.03495 -0.03646 0.03819 C -0.03594 0.0419 -0.03438 0.0493 -0.03438 0.04954 C -0.03724 0.06412 -0.03438 0.0456 -0.03438 0.06042 C -0.03438 0.06227 -0.03516 0.06412 -0.03542 0.06597 C -0.03516 0.06782 -0.03438 0.06944 -0.03438 0.07153 C -0.03438 0.07384 -0.03607 0.08171 -0.03646 0.08449 C -0.0362 0.08819 -0.03724 0.09329 -0.03542 0.0956 C -0.03373 0.09768 -0.03138 0.09352 -0.02917 0.09375 C -0.0181 0.09421 0.00416 0.09745 0.00416 0.09768 C 0.00625 0.09676 0.00833 0.09629 0.01041 0.0956 C 0.01367 0.09421 0.01471 0.09352 0.01771 0.0919 C 0.02044 0.09236 0.02317 0.09329 0.02604 0.09375 C 0.03255 0.09444 0.03919 0.0956 0.04583 0.0956 C 0.04752 0.0956 0.04231 0.09421 0.04062 0.09375 C 0.03854 0.09305 0.03646 0.09213 0.03437 0.0919 C 0.03047 0.09097 0.02669 0.09074 0.02291 0.09004 C 0.0207 0.08958 0.01875 0.08866 0.01666 0.08819 C 0.0138 0.08727 0.01106 0.0868 0.00833 0.08634 L 0.00104 0.08449 C -0.00664 0.08495 -0.01433 0.08518 -0.02188 0.08634 C -0.02539 0.08657 -0.028 0.08889 -0.03125 0.09004 C -0.03373 0.09074 -0.0362 0.09097 -0.03854 0.0919 C -0.04232 0.09305 -0.04401 0.09491 -0.04792 0.0956 C -0.05417 0.09653 -0.06042 0.09676 -0.06667 0.09745 L -0.07292 0.0993 C -0.07539 0.09977 -0.07787 0.10023 -0.08021 0.10116 C -0.10209 0.10787 -0.08099 0.10231 -0.09792 0.10671 L -0.10209 0.12893 L -0.10313 0.13449 L -0.10417 0.14004 C -0.10352 0.15486 -0.10404 0.15833 -0.10209 0.16967 C -0.10157 0.17338 -0.1 0.18079 -0.1 0.18102 C -0.10716 0.18495 -0.09844 0.18079 -0.10938 0.18079 C -0.11289 0.18079 -0.11641 0.18194 -0.11979 0.18264 C -0.12084 0.1831 -0.12214 0.1831 -0.12292 0.18449 C -0.12487 0.18704 -0.12539 0.1919 -0.12604 0.1956 C -0.125 0.19676 -0.12396 0.19768 -0.12292 0.1993 C -0.12188 0.20092 -0.1211 0.20347 -0.11979 0.20486 C -0.11862 0.20602 -0.11706 0.20579 -0.11563 0.20671 C -0.1142 0.20764 -0.11302 0.20926 -0.11146 0.21042 C -0.10729 0.21319 -0.10521 0.21412 -0.10104 0.21597 C -0.09623 0.21528 -0.09141 0.21481 -0.08646 0.21412 C -0.08477 0.21366 -0.08295 0.21366 -0.08125 0.21227 C -0.07995 0.21088 -0.07917 0.20856 -0.07813 0.20671 C -0.07891 0.20254 -0.07943 0.19838 -0.08125 0.1956 C -0.08802 0.18495 -0.08724 0.18958 -0.09584 0.18449 C -0.10104 0.18125 -0.09792 0.18287 -0.10521 0.18079 C -0.10495 0.17893 -0.10456 0.17708 -0.10417 0.17523 C -0.10378 0.17199 -0.10378 0.16875 -0.10313 0.16597 C -0.10274 0.16319 -0.1017 0.16111 -0.10104 0.15856 C -0.10065 0.15602 -0.10052 0.15347 -0.1 0.15116 C -0.09948 0.14722 -0.09792 0.14004 -0.09792 0.14028 C -0.09922 0.1331 -0.09974 0.13356 -0.09792 0.12523 C -0.09753 0.12292 -0.09649 0.12153 -0.09584 0.11967 C -0.09545 0.11782 -0.09545 0.11574 -0.09479 0.11412 C -0.09388 0.11134 -0.09037 0.10602 -0.08854 0.10486 C -0.08737 0.1037 -0.08021 0.10139 -0.07917 0.10116 C -0.07604 0.10162 -0.07305 0.10254 -0.06979 0.10301 C -0.05196 0.10532 -0.05495 0.09514 -0.05209 0.11042 C -0.05157 0.12384 -0.05104 0.13588 -0.05 0.1493 C -0.04974 0.15301 -0.04935 0.15671 -0.04896 0.16042 C -0.05 0.16898 -0.04883 0.16991 -0.05313 0.17338 C -0.05521 0.17477 -0.05938 0.17708 -0.05938 0.17731 C -0.06016 0.17893 -0.06094 0.18055 -0.06146 0.18264 C -0.06589 0.19792 -0.05873 0.17778 -0.06459 0.19375 C -0.06459 0.19398 -0.06302 0.20579 -0.0625 0.20671 C -0.06081 0.20972 -0.05873 0.21296 -0.05625 0.21412 L -0.04792 0.21782 C -0.0405 0.21319 -0.04362 0.2162 -0.03854 0.21042 C -0.03386 0.19745 -0.03529 0.20347 -0.03334 0.19375 C -0.03854 0.17986 -0.0319 0.19676 -0.03854 0.18264 C -0.03946 0.18079 -0.03972 0.17847 -0.04063 0.17708 C -0.04154 0.17569 -0.04284 0.17616 -0.04375 0.17523 C -0.04597 0.17292 -0.05 0.16782 -0.05 0.16805 C -0.05039 0.16597 -0.05065 0.16389 -0.05104 0.16227 C -0.0517 0.16018 -0.05274 0.15879 -0.05313 0.15671 C -0.05404 0.15278 -0.05495 0.13704 -0.05521 0.13449 C -0.05547 0.13241 -0.05599 0.13079 -0.05625 0.12893 C -0.05599 0.12639 -0.05495 0.11852 -0.05417 0.11597 C -0.05365 0.11389 -0.05313 0.1118 -0.05209 0.11042 C -0.04844 0.1044 -0.04623 0.10231 -0.04167 0.10116 C -0.03867 0.10023 -0.03542 0.09977 -0.03229 0.0993 C -0.03099 0.09861 -0.02956 0.09745 -0.02813 0.09745 C -0.02227 0.09745 -0.01641 0.09815 -0.01042 0.0993 C -0.00873 0.09954 -0.00703 0.10023 -0.00521 0.10116 C 0.00234 0.10417 0.00104 0.10347 0.00625 0.10671 C 0.00651 0.10903 0.00729 0.11157 0.00729 0.11412 C 0.00729 0.13773 0.00755 0.13426 0.00521 0.14745 C 0.00547 0.15231 0.00573 0.15717 0.00625 0.16227 C 0.00638 0.16412 0.00768 0.16597 0.00729 0.16782 C 0.00677 0.16967 0.00521 0.17014 0.00416 0.17153 C 0.00312 0.17083 0.00208 0.16967 0.00104 0.16967 C -0.00144 0.16967 -0.00391 0.17014 -0.00625 0.17153 C -0.00873 0.17268 -0.01081 0.17801 -0.0125 0.18079 C -0.01354 0.18217 -0.01459 0.1831 -0.01563 0.18449 C -0.01641 0.18634 -0.01693 0.18819 -0.01771 0.19004 C -0.01875 0.1919 -0.02019 0.19329 -0.02084 0.1956 C -0.02201 0.19884 -0.02227 0.20301 -0.02292 0.20671 L -0.02396 0.21227 C -0.02162 0.21875 -0.02084 0.22199 -0.01563 0.22523 L -0.00938 0.22893 C -0.0056 0.22824 -0.0017 0.22893 0.00208 0.22708 C 0.00325 0.22639 0.00312 0.22292 0.00416 0.22153 C 0.00494 0.22014 0.00625 0.22014 0.00729 0.21967 C 0.01315 0.2037 0.00599 0.22384 0.01041 0.20856 C 0.01445 0.19398 0.0108 0.21134 0.01341 0.19745 C 0.01315 0.19491 0.01328 0.19213 0.01237 0.19004 C 0.01172 0.18819 0.01041 0.18727 0.00937 0.18634 C 0.00794 0.18495 0.00651 0.18379 0.00521 0.18264 C -0.00521 0.17199 0.01041 0.18634 -0.00209 0.17523 C -0.00404 0.16504 -0.00313 0.17338 -0.00104 0.15856 C -0.00039 0.15347 0.00013 0.14838 0.00104 0.14375 L 0.00416 0.12708 L 0.00625 0.11597 C 0.00651 0.11412 0.00625 0.11088 0.00729 0.11042 C 0.00833 0.10972 0.00924 0.10903 0.01041 0.10856 C 0.01315 0.10717 0.01875 0.10486 0.01875 0.10509 C 0.02396 0.10532 0.02916 0.10579 0.03437 0.10671 C 0.03606 0.10694 0.03776 0.10787 0.03945 0.10856 C 0.04231 0.10926 0.04505 0.10949 0.04791 0.11042 C 0.05 0.11088 0.05208 0.11157 0.05416 0.11227 C 0.05442 0.11458 0.05521 0.11713 0.05521 0.11967 C 0.05521 0.12153 0.05429 0.12315 0.05416 0.12523 C 0.05364 0.1294 0.05364 0.13379 0.05312 0.13819 C 0.0526 0.1419 0.05286 0.14699 0.05104 0.1493 C 0.04544 0.15579 0.04869 0.15139 0.04166 0.16412 L 0.03841 0.16967 C 0.03737 0.17153 0.03619 0.17292 0.03541 0.17523 L 0.03125 0.18634 C 0.03372 0.19954 0.0306 0.18287 0.03333 0.1993 C 0.03359 0.20116 0.03372 0.20301 0.03437 0.20486 C 0.03724 0.21273 0.03672 0.20879 0.04062 0.21227 C 0.04166 0.21319 0.04271 0.21458 0.04375 0.21597 C 0.05104 0.21319 0.04726 0.21504 0.05521 0.21042 C 0.05625 0.20972 0.05729 0.20949 0.05833 0.20856 L 0.06146 0.20486 C 0.06211 0.20301 0.06263 0.20092 0.06354 0.1993 C 0.06445 0.19722 0.06575 0.19583 0.06666 0.19375 C 0.06718 0.1919 0.06731 0.19004 0.06771 0.18819 C 0.06588 0.17569 0.06797 0.18472 0.0625 0.17338 C 0.06159 0.17153 0.06133 0.16921 0.06041 0.16782 C 0.05833 0.16481 0.05547 0.16366 0.05312 0.16227 C 0.0513 0.16088 0.04961 0.15972 0.04791 0.15856 C 0.04271 0.15903 0.03737 0.15879 0.03229 0.16042 C 0.03099 0.16065 0.02955 0.1618 0.02916 0.16412 C 0.02669 0.17708 0.03047 0.18009 0.02604 0.18819 C 0.02304 0.19329 0.02317 0.19051 0.01979 0.19375 C 0.01862 0.19467 0.01771 0.19629 0.01666 0.19745 C 0.01497 0.19884 0.01302 0.19954 0.01146 0.20116 C 0.00924 0.20324 0.00729 0.20602 0.00521 0.20856 C 0.00416 0.20972 0.00286 0.21065 0.00208 0.21227 C 0.00104 0.21412 0.00013 0.2162 -0.00104 0.21782 C -0.00443 0.22176 -0.00821 0.22477 -0.01146 0.22893 C -0.0125 0.23009 -0.01354 0.23171 -0.01459 0.23264 C -0.01602 0.23356 -0.01745 0.23379 -0.01875 0.23449 C -0.01979 0.23565 -0.02084 0.23704 -0.02188 0.23819 C -0.02331 0.23935 -0.02487 0.24004 -0.02604 0.2419 C -0.03242 0.25116 -0.02383 0.24467 -0.03125 0.2493 C -0.03229 0.25116 -0.03334 0.25301 -0.03438 0.25486 C -0.03542 0.25625 -0.03659 0.25694 -0.0375 0.25856 C -0.04831 0.27546 -0.03985 0.26481 -0.04688 0.27338 C -0.05196 0.28657 -0.04935 0.28125 -0.05417 0.29004 C -0.05456 0.2919 -0.05469 0.29375 -0.05521 0.2956 C -0.05651 0.2993 -0.0586 0.30231 -0.05938 0.30671 C -0.05977 0.30856 -0.0599 0.31042 -0.06042 0.31227 C -0.06172 0.31597 -0.06381 0.31898 -0.06459 0.32338 C -0.06498 0.32523 -0.06511 0.32708 -0.06563 0.32893 C -0.06693 0.33264 -0.06849 0.33634 -0.06979 0.34004 L -0.07188 0.3456 C -0.07266 0.34745 -0.07357 0.34884 -0.07396 0.35116 L -0.075 0.35671 C -0.07604 0.35532 -0.07722 0.3544 -0.07813 0.35301 C -0.0793 0.35116 -0.07995 0.34792 -0.08125 0.34745 C -0.08308 0.34653 -0.08477 0.34861 -0.08646 0.3493 C -0.09193 0.36366 -0.08985 0.35602 -0.09271 0.37153 L -0.09375 0.37708 C -0.09349 0.38079 -0.09323 0.38449 -0.09271 0.38819 C -0.09258 0.39004 -0.09167 0.39167 -0.09167 0.39375 C -0.09167 0.39606 -0.09245 0.39861 -0.09271 0.40116 C -0.09206 0.41042 -0.09076 0.41227 -0.09271 0.41967 C -0.09336 0.42153 -0.0944 0.42315 -0.09479 0.42523 C -0.09571 0.4287 -0.09844 0.43889 -0.09688 0.43634 L -0.09271 0.42893 C -0.0931 0.42523 -0.09349 0.42153 -0.09375 0.41782 C -0.09414 0.41342 -0.09427 0.40903 -0.09479 0.40486 C -0.09532 0.40092 -0.09623 0.39745 -0.09688 0.39375 C -0.09727 0.3919 -0.09701 0.38912 -0.09792 0.38819 C -0.103 0.38217 -0.09987 0.38518 -0.10729 0.38079 L -0.11042 0.37893 C -0.09805 0.3743 -0.09401 0.37222 -0.07604 0.37893 C -0.07435 0.3794 -0.07552 0.38495 -0.075 0.38819 C -0.07448 0.3919 -0.07357 0.39537 -0.07292 0.3993 C -0.07266 0.40162 -0.0724 0.40417 -0.07188 0.40671 C -0.06628 0.44051 -0.07292 0.40254 -0.06771 0.42338 C -0.06693 0.42685 -0.06563 0.43449 -0.06563 0.43472 C -0.06498 0.43264 -0.06407 0.43102 -0.06354 0.42893 C -0.06146 0.41829 -0.06146 0.4118 -0.06042 0.40116 C -0.06016 0.39768 -0.0586 0.38287 -0.05729 0.38079 L -0.05417 0.37523 C -0.05248 0.37569 -0.05052 0.37546 -0.04896 0.37708 C -0.0474 0.3787 -0.04649 0.38518 -0.04584 0.38819 C -0.04662 0.39305 -0.04714 0.39815 -0.04792 0.40301 C -0.05052 0.41643 -0.04948 0.41018 -0.05104 0.42153 C -0.0461 0.43472 -0.0487 0.43565 -0.04375 0.42708 C -0.04349 0.42454 -0.0431 0.42199 -0.04271 0.41967 C -0.04245 0.41643 -0.04219 0.41342 -0.04167 0.41042 C -0.04115 0.40648 -0.04037 0.40301 -0.03959 0.3993 L -0.03854 0.39375 C -0.03828 0.3919 -0.03802 0.38981 -0.0375 0.38819 C -0.03685 0.38565 -0.0362 0.3831 -0.03542 0.38079 C -0.0349 0.3787 -0.03399 0.37708 -0.03334 0.37523 C -0.03295 0.37338 -0.03282 0.37129 -0.03229 0.36967 C -0.03177 0.36759 -0.03086 0.36597 -0.03021 0.36412 C -0.02852 0.35787 -0.03008 0.3581 -0.02709 0.35301 C -0.02631 0.35139 -0.025 0.35069 -0.02396 0.3493 C -0.02292 0.34745 -0.02227 0.34444 -0.02084 0.34375 C -0.01823 0.3419 -0.01537 0.34236 -0.0125 0.3419 C -0.00196 0.3456 -0.00834 0.34167 -0.01042 0.3456 C -0.01888 0.36042 -0.01068 0.35417 -0.01771 0.35856 C -0.01849 0.36042 -0.01927 0.36204 -0.01979 0.36412 C -0.02032 0.36574 -0.02032 0.36782 -0.02084 0.36967 C -0.02175 0.37176 -0.02292 0.37338 -0.02396 0.37523 C -0.02435 0.37708 -0.02461 0.37893 -0.025 0.38079 C -0.02565 0.38264 -0.0267 0.38403 -0.02709 0.38634 C -0.02774 0.38912 -0.02787 0.39236 -0.02813 0.3956 C -0.02787 0.39954 -0.0267 0.41504 -0.02604 0.41967 C -0.02591 0.42153 -0.02539 0.42338 -0.025 0.42523 C -0.02409 0.43009 -0.02318 0.43518 -0.02188 0.44004 C -0.02149 0.4419 -0.02032 0.44352 -0.01979 0.4456 C -0.01823 0.45208 -0.01849 0.45717 -0.01563 0.46227 C -0.01485 0.46366 -0.01367 0.46481 -0.0125 0.46597 C -0.01159 0.46667 -0.01042 0.46713 -0.00938 0.46782 C -0.00391 0.46435 -0.00729 0.4669 3.125E-6 0.45856 C 0.00104 0.45717 0.00182 0.45555 0.00312 0.45486 C 0.01133 0.44977 0.00716 0.45162 0.01549 0.4493 C 0.0181 0.44259 0.01875 0.44259 0.01875 0.43264 C 0.01875 0.40995 0.01927 0.40116 0.01666 0.38449 C 0.01627 0.38241 0.01601 0.38055 0.01549 0.37893 C 0.01458 0.375 0.01328 0.37153 0.01237 0.36782 C 0.01159 0.36412 0.01159 0.35995 0.01041 0.35671 L 0.00625 0.3456 C 0.00898 0.36504 0.00521 0.3419 0.00937 0.35856 C 0.01015 0.36204 0.01041 0.36597 0.01146 0.36967 C 0.01211 0.37199 0.01289 0.3743 0.01341 0.37708 L 0.01666 0.39375 L 0.01979 0.41042 L 0.02083 0.41597 C 0.02044 0.41829 0.02005 0.42083 0.01979 0.42338 C 0.01888 0.43009 0.01875 0.43356 0.01771 0.44004 C 0.01705 0.44375 0.01549 0.45116 0.01549 0.45139 L 0.01237 0.44745 L 0.01237 0.45671 " pathEditMode="relative" rAng="0"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0" dur="15000" fill="hold"/>
                                        <p:tgtEl>
                                          <p:spTgt spid="52"/>
                                        </p:tgtEl>
                                        <p:attrNameLst>
                                          <p:attrName>ppt_x</p:attrName>
                                          <p:attrName>ppt_y</p:attrName>
                                        </p:attrNameLst>
                                      </p:cBhvr>
                                      <p:rCtr x="-1875" y="23056"/>
                                    </p:animMotion>
                                  </p:childTnLst>
                                </p:cTn>
                              </p:par>
                              <p:par>
                                <p:cTn id="11" presetID="10" presetClass="entr" presetSubtype="0" fill="hold" grpId="0" nodeType="withEffect">
                                  <p:stCondLst>
                                    <p:cond delay="10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20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300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par>
                                <p:cTn id="20" presetID="10" presetClass="entr" presetSubtype="0" fill="hold" nodeType="withEffect">
                                  <p:stCondLst>
                                    <p:cond delay="350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par>
                                <p:cTn id="23" presetID="10" presetClass="entr" presetSubtype="0" fill="hold" grpId="0" nodeType="withEffect">
                                  <p:stCondLst>
                                    <p:cond delay="400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nodeType="withEffect">
                                  <p:stCondLst>
                                    <p:cond delay="500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par>
                                <p:cTn id="29" presetID="10" presetClass="entr" presetSubtype="0" fill="hold" grpId="0" nodeType="withEffect">
                                  <p:stCondLst>
                                    <p:cond delay="550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par>
                                <p:cTn id="32" presetID="10" presetClass="entr" presetSubtype="0" fill="hold" nodeType="withEffect">
                                  <p:stCondLst>
                                    <p:cond delay="650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par>
                                <p:cTn id="35" presetID="10" presetClass="entr" presetSubtype="0" fill="hold" grpId="0" nodeType="withEffect">
                                  <p:stCondLst>
                                    <p:cond delay="700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500"/>
                                        <p:tgtEl>
                                          <p:spTgt spid="56"/>
                                        </p:tgtEl>
                                      </p:cBhvr>
                                    </p:animEffect>
                                  </p:childTnLst>
                                </p:cTn>
                              </p:par>
                              <p:par>
                                <p:cTn id="38" presetID="10" presetClass="entr" presetSubtype="0" fill="hold" nodeType="withEffect">
                                  <p:stCondLst>
                                    <p:cond delay="8000"/>
                                  </p:stCondLst>
                                  <p:childTnLst>
                                    <p:set>
                                      <p:cBhvr>
                                        <p:cTn id="39" dur="1" fill="hold">
                                          <p:stCondLst>
                                            <p:cond delay="0"/>
                                          </p:stCondLst>
                                        </p:cTn>
                                        <p:tgtEl>
                                          <p:spTgt spid="65"/>
                                        </p:tgtEl>
                                        <p:attrNameLst>
                                          <p:attrName>style.visibility</p:attrName>
                                        </p:attrNameLst>
                                      </p:cBhvr>
                                      <p:to>
                                        <p:strVal val="visible"/>
                                      </p:to>
                                    </p:set>
                                    <p:animEffect transition="in" filter="fade">
                                      <p:cBhvr>
                                        <p:cTn id="40" dur="500"/>
                                        <p:tgtEl>
                                          <p:spTgt spid="65"/>
                                        </p:tgtEl>
                                      </p:cBhvr>
                                    </p:animEffect>
                                  </p:childTnLst>
                                </p:cTn>
                              </p:par>
                              <p:par>
                                <p:cTn id="41" presetID="10" presetClass="entr" presetSubtype="0" fill="hold" grpId="0" nodeType="withEffect">
                                  <p:stCondLst>
                                    <p:cond delay="850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par>
                                <p:cTn id="44" presetID="10" presetClass="entr" presetSubtype="0" fill="hold" grpId="0" nodeType="withEffect">
                                  <p:stCondLst>
                                    <p:cond delay="1100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2000"/>
                                        <p:tgtEl>
                                          <p:spTgt spid="27"/>
                                        </p:tgtEl>
                                      </p:cBhvr>
                                    </p:animEffect>
                                  </p:childTnLst>
                                </p:cTn>
                              </p:par>
                              <p:par>
                                <p:cTn id="47" presetID="10" presetClass="entr" presetSubtype="0" fill="hold" grpId="0" nodeType="withEffect">
                                  <p:stCondLst>
                                    <p:cond delay="1200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2000"/>
                                        <p:tgtEl>
                                          <p:spTgt spid="68"/>
                                        </p:tgtEl>
                                      </p:cBhvr>
                                    </p:animEffect>
                                  </p:childTnLst>
                                </p:cTn>
                              </p:par>
                              <p:par>
                                <p:cTn id="50" presetID="10" presetClass="entr" presetSubtype="0" fill="hold" grpId="0" nodeType="withEffect">
                                  <p:stCondLst>
                                    <p:cond delay="1300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2000"/>
                                        <p:tgtEl>
                                          <p:spTgt spid="69"/>
                                        </p:tgtEl>
                                      </p:cBhvr>
                                    </p:animEffect>
                                  </p:childTnLst>
                                </p:cTn>
                              </p:par>
                              <p:par>
                                <p:cTn id="53" presetID="10" presetClass="entr" presetSubtype="0" fill="hold" grpId="0" nodeType="withEffect">
                                  <p:stCondLst>
                                    <p:cond delay="1400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2000"/>
                                        <p:tgtEl>
                                          <p:spTgt spid="70"/>
                                        </p:tgtEl>
                                      </p:cBhvr>
                                    </p:animEffect>
                                  </p:childTnLst>
                                </p:cTn>
                              </p:par>
                            </p:childTnLst>
                          </p:cTn>
                        </p:par>
                        <p:par>
                          <p:cTn id="56" fill="hold">
                            <p:stCondLst>
                              <p:cond delay="17000"/>
                            </p:stCondLst>
                            <p:childTnLst>
                              <p:par>
                                <p:cTn id="57" presetID="10" presetClass="entr" presetSubtype="0" fill="hold" nodeType="afterEffect">
                                  <p:stCondLst>
                                    <p:cond delay="500"/>
                                  </p:stCondLst>
                                  <p:childTnLst>
                                    <p:set>
                                      <p:cBhvr>
                                        <p:cTn id="58" dur="1" fill="hold">
                                          <p:stCondLst>
                                            <p:cond delay="0"/>
                                          </p:stCondLst>
                                        </p:cTn>
                                        <p:tgtEl>
                                          <p:spTgt spid="71">
                                            <p:txEl>
                                              <p:pRg st="4" end="4"/>
                                            </p:txEl>
                                          </p:spTgt>
                                        </p:tgtEl>
                                        <p:attrNameLst>
                                          <p:attrName>style.visibility</p:attrName>
                                        </p:attrNameLst>
                                      </p:cBhvr>
                                      <p:to>
                                        <p:strVal val="visible"/>
                                      </p:to>
                                    </p:set>
                                    <p:animEffect transition="in" filter="fade">
                                      <p:cBhvr>
                                        <p:cTn id="59" dur="1000"/>
                                        <p:tgtEl>
                                          <p:spTgt spid="71">
                                            <p:txEl>
                                              <p:pRg st="4" end="4"/>
                                            </p:txEl>
                                          </p:spTgt>
                                        </p:tgtEl>
                                      </p:cBhvr>
                                    </p:animEffect>
                                  </p:childTnLst>
                                </p:cTn>
                              </p:par>
                            </p:childTnLst>
                          </p:cTn>
                        </p:par>
                        <p:par>
                          <p:cTn id="60" fill="hold">
                            <p:stCondLst>
                              <p:cond delay="18500"/>
                            </p:stCondLst>
                            <p:childTnLst>
                              <p:par>
                                <p:cTn id="61" presetID="10" presetClass="entr" presetSubtype="0" fill="hold" nodeType="afterEffect">
                                  <p:stCondLst>
                                    <p:cond delay="500"/>
                                  </p:stCondLst>
                                  <p:childTnLst>
                                    <p:set>
                                      <p:cBhvr>
                                        <p:cTn id="62" dur="1" fill="hold">
                                          <p:stCondLst>
                                            <p:cond delay="0"/>
                                          </p:stCondLst>
                                        </p:cTn>
                                        <p:tgtEl>
                                          <p:spTgt spid="71">
                                            <p:txEl>
                                              <p:pRg st="6" end="6"/>
                                            </p:txEl>
                                          </p:spTgt>
                                        </p:tgtEl>
                                        <p:attrNameLst>
                                          <p:attrName>style.visibility</p:attrName>
                                        </p:attrNameLst>
                                      </p:cBhvr>
                                      <p:to>
                                        <p:strVal val="visible"/>
                                      </p:to>
                                    </p:set>
                                    <p:animEffect transition="in" filter="fade">
                                      <p:cBhvr>
                                        <p:cTn id="63" dur="1000"/>
                                        <p:tgtEl>
                                          <p:spTgt spid="71">
                                            <p:txEl>
                                              <p:pRg st="6" end="6"/>
                                            </p:txEl>
                                          </p:spTgt>
                                        </p:tgtEl>
                                      </p:cBhvr>
                                    </p:animEffect>
                                  </p:childTnLst>
                                </p:cTn>
                              </p:par>
                            </p:childTnLst>
                          </p:cTn>
                        </p:par>
                        <p:par>
                          <p:cTn id="64" fill="hold">
                            <p:stCondLst>
                              <p:cond delay="20000"/>
                            </p:stCondLst>
                            <p:childTnLst>
                              <p:par>
                                <p:cTn id="65" presetID="10" presetClass="entr" presetSubtype="0" fill="hold" grpId="0" nodeType="afterEffect">
                                  <p:stCondLst>
                                    <p:cond delay="500"/>
                                  </p:stCondLst>
                                  <p:childTnLst>
                                    <p:set>
                                      <p:cBhvr>
                                        <p:cTn id="66" dur="1" fill="hold">
                                          <p:stCondLst>
                                            <p:cond delay="0"/>
                                          </p:stCondLst>
                                        </p:cTn>
                                        <p:tgtEl>
                                          <p:spTgt spid="72"/>
                                        </p:tgtEl>
                                        <p:attrNameLst>
                                          <p:attrName>style.visibility</p:attrName>
                                        </p:attrNameLst>
                                      </p:cBhvr>
                                      <p:to>
                                        <p:strVal val="visible"/>
                                      </p:to>
                                    </p:set>
                                    <p:animEffect transition="in" filter="fade">
                                      <p:cBhvr>
                                        <p:cTn id="67" dur="1000"/>
                                        <p:tgtEl>
                                          <p:spTgt spid="72"/>
                                        </p:tgtEl>
                                      </p:cBhvr>
                                    </p:animEffect>
                                  </p:childTnLst>
                                </p:cTn>
                              </p:par>
                            </p:childTnLst>
                          </p:cTn>
                        </p:par>
                        <p:par>
                          <p:cTn id="68" fill="hold">
                            <p:stCondLst>
                              <p:cond delay="21500"/>
                            </p:stCondLst>
                            <p:childTnLst>
                              <p:par>
                                <p:cTn id="69" presetID="10" presetClass="entr" presetSubtype="0" fill="hold" nodeType="afterEffect">
                                  <p:stCondLst>
                                    <p:cond delay="500"/>
                                  </p:stCondLst>
                                  <p:childTnLst>
                                    <p:set>
                                      <p:cBhvr>
                                        <p:cTn id="70" dur="1" fill="hold">
                                          <p:stCondLst>
                                            <p:cond delay="0"/>
                                          </p:stCondLst>
                                        </p:cTn>
                                        <p:tgtEl>
                                          <p:spTgt spid="71">
                                            <p:txEl>
                                              <p:pRg st="8" end="8"/>
                                            </p:txEl>
                                          </p:spTgt>
                                        </p:tgtEl>
                                        <p:attrNameLst>
                                          <p:attrName>style.visibility</p:attrName>
                                        </p:attrNameLst>
                                      </p:cBhvr>
                                      <p:to>
                                        <p:strVal val="visible"/>
                                      </p:to>
                                    </p:set>
                                    <p:animEffect transition="in" filter="fade">
                                      <p:cBhvr>
                                        <p:cTn id="71" dur="1000"/>
                                        <p:tgtEl>
                                          <p:spTgt spid="71">
                                            <p:txEl>
                                              <p:pRg st="8" end="8"/>
                                            </p:txEl>
                                          </p:spTgt>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73"/>
                                        </p:tgtEl>
                                        <p:attrNameLst>
                                          <p:attrName>style.visibility</p:attrName>
                                        </p:attrNameLst>
                                      </p:cBhvr>
                                      <p:to>
                                        <p:strVal val="visible"/>
                                      </p:to>
                                    </p:set>
                                    <p:animEffect transition="in" filter="fade">
                                      <p:cBhvr>
                                        <p:cTn id="74" dur="1000"/>
                                        <p:tgtEl>
                                          <p:spTgt spid="73"/>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4" grpId="0" animBg="1"/>
      <p:bldP spid="55" grpId="0" animBg="1"/>
      <p:bldP spid="56" grpId="0" animBg="1"/>
      <p:bldP spid="59" grpId="0" animBg="1"/>
      <p:bldP spid="27" grpId="0"/>
      <p:bldP spid="68" grpId="0"/>
      <p:bldP spid="69" grpId="0"/>
      <p:bldP spid="70" grpId="0"/>
      <p:bldP spid="72" grpId="0" animBg="1"/>
      <p:bldP spid="73" grpId="0" animBg="1"/>
      <p:bldP spid="7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3946A03E-7342-0C4F-AC00-12759A2E9178}"/>
              </a:ext>
            </a:extLst>
          </p:cNvPr>
          <p:cNvSpPr/>
          <p:nvPr/>
        </p:nvSpPr>
        <p:spPr>
          <a:xfrm>
            <a:off x="942942" y="557927"/>
            <a:ext cx="4114949" cy="5742145"/>
          </a:xfrm>
          <a:prstGeom prst="roundRect">
            <a:avLst>
              <a:gd name="adj" fmla="val 1842"/>
            </a:avLst>
          </a:prstGeom>
          <a:solidFill>
            <a:srgbClr val="0ED7B2"/>
          </a:solidFill>
          <a:ln>
            <a:solidFill>
              <a:schemeClr val="dk1">
                <a:alpha val="1000"/>
              </a:schemeClr>
            </a:solidFill>
          </a:ln>
          <a:effectLst>
            <a:outerShdw blurRad="50800" dist="50800" dir="5400000" algn="ctr" rotWithShape="0">
              <a:srgbClr val="00FCD6">
                <a:alpha val="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9" name="Picture 8">
            <a:hlinkClick r:id="rId4" action="ppaction://hlinksldjump"/>
            <a:extLst>
              <a:ext uri="{FF2B5EF4-FFF2-40B4-BE49-F238E27FC236}">
                <a16:creationId xmlns:a16="http://schemas.microsoft.com/office/drawing/2014/main" id="{355A1DBE-2AD1-7C4E-8826-B7959913674B}"/>
              </a:ext>
            </a:extLst>
          </p:cNvPr>
          <p:cNvPicPr>
            <a:picLocks noChangeAspect="1"/>
          </p:cNvPicPr>
          <p:nvPr/>
        </p:nvPicPr>
        <p:blipFill>
          <a:blip r:embed="rId5"/>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6"/>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7"/>
          <a:stretch>
            <a:fillRect/>
          </a:stretch>
        </p:blipFill>
        <p:spPr>
          <a:xfrm>
            <a:off x="5175398" y="1169677"/>
            <a:ext cx="124732" cy="277183"/>
          </a:xfrm>
          <a:prstGeom prst="rect">
            <a:avLst/>
          </a:prstGeom>
        </p:spPr>
      </p:pic>
      <p:sp>
        <p:nvSpPr>
          <p:cNvPr id="10" name="Rounded Rectangle 9">
            <a:extLst>
              <a:ext uri="{FF2B5EF4-FFF2-40B4-BE49-F238E27FC236}">
                <a16:creationId xmlns:a16="http://schemas.microsoft.com/office/drawing/2014/main" id="{5B16C16C-F681-284E-A681-0C7FD19F3F1F}"/>
              </a:ext>
            </a:extLst>
          </p:cNvPr>
          <p:cNvSpPr/>
          <p:nvPr/>
        </p:nvSpPr>
        <p:spPr>
          <a:xfrm>
            <a:off x="2212750" y="5300460"/>
            <a:ext cx="1549930" cy="525498"/>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50000"/>
                  </a:schemeClr>
                </a:solidFill>
              </a:rPr>
              <a:t>   Submit</a:t>
            </a:r>
          </a:p>
        </p:txBody>
      </p:sp>
      <p:sp>
        <p:nvSpPr>
          <p:cNvPr id="12" name="Triangle 11">
            <a:extLst>
              <a:ext uri="{FF2B5EF4-FFF2-40B4-BE49-F238E27FC236}">
                <a16:creationId xmlns:a16="http://schemas.microsoft.com/office/drawing/2014/main" id="{1A449E2D-FAA4-F04A-9B13-25DB85460191}"/>
              </a:ext>
            </a:extLst>
          </p:cNvPr>
          <p:cNvSpPr/>
          <p:nvPr/>
        </p:nvSpPr>
        <p:spPr>
          <a:xfrm rot="5400000">
            <a:off x="3375120" y="5442028"/>
            <a:ext cx="293534" cy="25304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73B93AB-F198-474F-890A-BEA4D84FD917}"/>
              </a:ext>
            </a:extLst>
          </p:cNvPr>
          <p:cNvGrpSpPr/>
          <p:nvPr/>
        </p:nvGrpSpPr>
        <p:grpSpPr>
          <a:xfrm>
            <a:off x="1573404" y="3186705"/>
            <a:ext cx="2926373" cy="4626008"/>
            <a:chOff x="1576374" y="3176872"/>
            <a:chExt cx="2926373" cy="4626008"/>
          </a:xfrm>
        </p:grpSpPr>
        <p:sp>
          <p:nvSpPr>
            <p:cNvPr id="14" name="Rounded Rectangle 13">
              <a:extLst>
                <a:ext uri="{FF2B5EF4-FFF2-40B4-BE49-F238E27FC236}">
                  <a16:creationId xmlns:a16="http://schemas.microsoft.com/office/drawing/2014/main" id="{9F33FA52-DE08-674C-A719-F7AF59CBA3DD}"/>
                </a:ext>
              </a:extLst>
            </p:cNvPr>
            <p:cNvSpPr/>
            <p:nvPr/>
          </p:nvSpPr>
          <p:spPr>
            <a:xfrm>
              <a:off x="1600093" y="3176872"/>
              <a:ext cx="2902244" cy="4626008"/>
            </a:xfrm>
            <a:prstGeom prst="roundRect">
              <a:avLst>
                <a:gd name="adj" fmla="val 1996"/>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lumMod val="50000"/>
                  </a:schemeClr>
                </a:solidFill>
              </a:endParaRPr>
            </a:p>
          </p:txBody>
        </p:sp>
        <p:cxnSp>
          <p:nvCxnSpPr>
            <p:cNvPr id="19" name="Straight Connector 18">
              <a:extLst>
                <a:ext uri="{FF2B5EF4-FFF2-40B4-BE49-F238E27FC236}">
                  <a16:creationId xmlns:a16="http://schemas.microsoft.com/office/drawing/2014/main" id="{491514E6-36DC-AB4E-9102-D03E49824A8B}"/>
                </a:ext>
              </a:extLst>
            </p:cNvPr>
            <p:cNvCxnSpPr/>
            <p:nvPr/>
          </p:nvCxnSpPr>
          <p:spPr>
            <a:xfrm>
              <a:off x="1597389" y="5055140"/>
              <a:ext cx="290224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DC31B8-39BA-3342-AA7E-1494D1D22190}"/>
                </a:ext>
              </a:extLst>
            </p:cNvPr>
            <p:cNvSpPr txBox="1"/>
            <p:nvPr/>
          </p:nvSpPr>
          <p:spPr>
            <a:xfrm>
              <a:off x="1632209" y="4214605"/>
              <a:ext cx="2711011" cy="369332"/>
            </a:xfrm>
            <a:prstGeom prst="rect">
              <a:avLst/>
            </a:prstGeom>
            <a:noFill/>
          </p:spPr>
          <p:txBody>
            <a:bodyPr wrap="square" rtlCol="0">
              <a:spAutoFit/>
            </a:bodyPr>
            <a:lstStyle/>
            <a:p>
              <a:r>
                <a:rPr lang="ja-JP" altLang="en-US"/>
                <a:t>华语</a:t>
              </a:r>
              <a:endParaRPr lang="en-US" dirty="0"/>
            </a:p>
          </p:txBody>
        </p:sp>
        <p:sp>
          <p:nvSpPr>
            <p:cNvPr id="23" name="TextBox 22">
              <a:extLst>
                <a:ext uri="{FF2B5EF4-FFF2-40B4-BE49-F238E27FC236}">
                  <a16:creationId xmlns:a16="http://schemas.microsoft.com/office/drawing/2014/main" id="{075817AE-8CCB-6240-941A-C8F19044771B}"/>
                </a:ext>
              </a:extLst>
            </p:cNvPr>
            <p:cNvSpPr txBox="1"/>
            <p:nvPr/>
          </p:nvSpPr>
          <p:spPr>
            <a:xfrm>
              <a:off x="1594905" y="4631437"/>
              <a:ext cx="2243757" cy="369332"/>
            </a:xfrm>
            <a:prstGeom prst="rect">
              <a:avLst/>
            </a:prstGeom>
            <a:noFill/>
          </p:spPr>
          <p:txBody>
            <a:bodyPr wrap="square" rtlCol="0">
              <a:spAutoFit/>
            </a:bodyPr>
            <a:lstStyle/>
            <a:p>
              <a:r>
                <a:rPr lang="en-US" dirty="0"/>
                <a:t>Bahasa </a:t>
              </a:r>
              <a:r>
                <a:rPr lang="en-US" dirty="0" err="1"/>
                <a:t>Melayu</a:t>
              </a:r>
              <a:endParaRPr lang="en-US" dirty="0"/>
            </a:p>
          </p:txBody>
        </p:sp>
        <p:sp>
          <p:nvSpPr>
            <p:cNvPr id="25" name="TextBox 24">
              <a:extLst>
                <a:ext uri="{FF2B5EF4-FFF2-40B4-BE49-F238E27FC236}">
                  <a16:creationId xmlns:a16="http://schemas.microsoft.com/office/drawing/2014/main" id="{B7B359CD-D97E-A14E-A600-99D721803CBA}"/>
                </a:ext>
              </a:extLst>
            </p:cNvPr>
            <p:cNvSpPr txBox="1"/>
            <p:nvPr/>
          </p:nvSpPr>
          <p:spPr>
            <a:xfrm>
              <a:off x="1634963" y="5130936"/>
              <a:ext cx="2243757" cy="307777"/>
            </a:xfrm>
            <a:prstGeom prst="rect">
              <a:avLst/>
            </a:prstGeom>
            <a:noFill/>
          </p:spPr>
          <p:txBody>
            <a:bodyPr wrap="square" rtlCol="0">
              <a:spAutoFit/>
            </a:bodyPr>
            <a:lstStyle/>
            <a:p>
              <a:r>
                <a:rPr lang="ta-IN" sz="1400" dirty="0">
                  <a:solidFill>
                    <a:srgbClr val="202124"/>
                  </a:solidFill>
                  <a:latin typeface="Google Sans"/>
                </a:rPr>
                <a:t>தமிழ்</a:t>
              </a:r>
              <a:endParaRPr lang="en-US" sz="1400" dirty="0"/>
            </a:p>
          </p:txBody>
        </p:sp>
        <p:sp>
          <p:nvSpPr>
            <p:cNvPr id="26" name="TextBox 25">
              <a:extLst>
                <a:ext uri="{FF2B5EF4-FFF2-40B4-BE49-F238E27FC236}">
                  <a16:creationId xmlns:a16="http://schemas.microsoft.com/office/drawing/2014/main" id="{F80A20C4-9E38-F848-B21C-A3267FD80EA7}"/>
                </a:ext>
              </a:extLst>
            </p:cNvPr>
            <p:cNvSpPr txBox="1"/>
            <p:nvPr/>
          </p:nvSpPr>
          <p:spPr>
            <a:xfrm>
              <a:off x="1597299" y="5538864"/>
              <a:ext cx="2243757" cy="369332"/>
            </a:xfrm>
            <a:prstGeom prst="rect">
              <a:avLst/>
            </a:prstGeom>
            <a:noFill/>
          </p:spPr>
          <p:txBody>
            <a:bodyPr wrap="square" rtlCol="0">
              <a:spAutoFit/>
            </a:bodyPr>
            <a:lstStyle/>
            <a:p>
              <a:r>
                <a:rPr lang="en-US" dirty="0"/>
                <a:t>English</a:t>
              </a:r>
            </a:p>
          </p:txBody>
        </p:sp>
        <p:cxnSp>
          <p:nvCxnSpPr>
            <p:cNvPr id="18" name="Straight Connector 17">
              <a:extLst>
                <a:ext uri="{FF2B5EF4-FFF2-40B4-BE49-F238E27FC236}">
                  <a16:creationId xmlns:a16="http://schemas.microsoft.com/office/drawing/2014/main" id="{AA5D9C03-F1DD-DA4F-877B-9977B5B0C38C}"/>
                </a:ext>
              </a:extLst>
            </p:cNvPr>
            <p:cNvCxnSpPr/>
            <p:nvPr/>
          </p:nvCxnSpPr>
          <p:spPr>
            <a:xfrm>
              <a:off x="1600503" y="4597939"/>
              <a:ext cx="290224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B4B211-A47F-C54D-B7C0-972D3E446042}"/>
                </a:ext>
              </a:extLst>
            </p:cNvPr>
            <p:cNvCxnSpPr/>
            <p:nvPr/>
          </p:nvCxnSpPr>
          <p:spPr>
            <a:xfrm>
              <a:off x="1597389" y="5512340"/>
              <a:ext cx="290224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0D9DFCA-AB28-824B-B22C-93E65C2002DB}"/>
                </a:ext>
              </a:extLst>
            </p:cNvPr>
            <p:cNvCxnSpPr/>
            <p:nvPr/>
          </p:nvCxnSpPr>
          <p:spPr>
            <a:xfrm>
              <a:off x="1597389" y="5943293"/>
              <a:ext cx="290224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DEE7AE5-9C7B-4E47-A1AC-AE026A822117}"/>
                </a:ext>
              </a:extLst>
            </p:cNvPr>
            <p:cNvCxnSpPr/>
            <p:nvPr/>
          </p:nvCxnSpPr>
          <p:spPr>
            <a:xfrm>
              <a:off x="1594905" y="6391785"/>
              <a:ext cx="290224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68CE9B-B10A-F74C-A0AC-75FAD14D0A2B}"/>
                </a:ext>
              </a:extLst>
            </p:cNvPr>
            <p:cNvCxnSpPr/>
            <p:nvPr/>
          </p:nvCxnSpPr>
          <p:spPr>
            <a:xfrm>
              <a:off x="1576374" y="6870756"/>
              <a:ext cx="290224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780B4D4-0DA6-5A42-B79F-A40878C1FFB5}"/>
                </a:ext>
              </a:extLst>
            </p:cNvPr>
            <p:cNvCxnSpPr/>
            <p:nvPr/>
          </p:nvCxnSpPr>
          <p:spPr>
            <a:xfrm>
              <a:off x="1594905" y="7310539"/>
              <a:ext cx="290224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898D69FA-C384-E942-8DFD-0F7EC900B623}"/>
                </a:ext>
              </a:extLst>
            </p:cNvPr>
            <p:cNvSpPr txBox="1"/>
            <p:nvPr/>
          </p:nvSpPr>
          <p:spPr>
            <a:xfrm>
              <a:off x="1630724" y="6014196"/>
              <a:ext cx="2711011" cy="369332"/>
            </a:xfrm>
            <a:prstGeom prst="rect">
              <a:avLst/>
            </a:prstGeom>
            <a:noFill/>
          </p:spPr>
          <p:txBody>
            <a:bodyPr wrap="square" rtlCol="0">
              <a:spAutoFit/>
            </a:bodyPr>
            <a:lstStyle/>
            <a:p>
              <a:r>
                <a:rPr lang="de-DE" dirty="0"/>
                <a:t>Deutsche</a:t>
              </a:r>
              <a:endParaRPr lang="en-US" dirty="0"/>
            </a:p>
          </p:txBody>
        </p:sp>
        <p:sp>
          <p:nvSpPr>
            <p:cNvPr id="49" name="TextBox 48">
              <a:extLst>
                <a:ext uri="{FF2B5EF4-FFF2-40B4-BE49-F238E27FC236}">
                  <a16:creationId xmlns:a16="http://schemas.microsoft.com/office/drawing/2014/main" id="{88844E4B-C8CE-CF4A-87E2-3B6FAD9F30DF}"/>
                </a:ext>
              </a:extLst>
            </p:cNvPr>
            <p:cNvSpPr txBox="1"/>
            <p:nvPr/>
          </p:nvSpPr>
          <p:spPr>
            <a:xfrm>
              <a:off x="1593420" y="6431028"/>
              <a:ext cx="2243757" cy="369332"/>
            </a:xfrm>
            <a:prstGeom prst="rect">
              <a:avLst/>
            </a:prstGeom>
            <a:noFill/>
          </p:spPr>
          <p:txBody>
            <a:bodyPr wrap="square" rtlCol="0">
              <a:spAutoFit/>
            </a:bodyPr>
            <a:lstStyle/>
            <a:p>
              <a:r>
                <a:rPr lang="ru-RU" dirty="0"/>
                <a:t>русский</a:t>
              </a:r>
              <a:endParaRPr lang="en-US" dirty="0"/>
            </a:p>
          </p:txBody>
        </p:sp>
        <p:sp>
          <p:nvSpPr>
            <p:cNvPr id="50" name="TextBox 49">
              <a:extLst>
                <a:ext uri="{FF2B5EF4-FFF2-40B4-BE49-F238E27FC236}">
                  <a16:creationId xmlns:a16="http://schemas.microsoft.com/office/drawing/2014/main" id="{59120C87-D510-364C-BE51-435EE7D07F1E}"/>
                </a:ext>
              </a:extLst>
            </p:cNvPr>
            <p:cNvSpPr txBox="1"/>
            <p:nvPr/>
          </p:nvSpPr>
          <p:spPr>
            <a:xfrm>
              <a:off x="1633478" y="6930527"/>
              <a:ext cx="2243757" cy="307777"/>
            </a:xfrm>
            <a:prstGeom prst="rect">
              <a:avLst/>
            </a:prstGeom>
            <a:noFill/>
          </p:spPr>
          <p:txBody>
            <a:bodyPr wrap="square" rtlCol="0">
              <a:spAutoFit/>
            </a:bodyPr>
            <a:lstStyle/>
            <a:p>
              <a:r>
                <a:rPr lang="ja-JP" altLang="en-US" sz="1400"/>
                <a:t>にほん</a:t>
              </a:r>
            </a:p>
          </p:txBody>
        </p:sp>
        <p:sp>
          <p:nvSpPr>
            <p:cNvPr id="51" name="TextBox 50">
              <a:extLst>
                <a:ext uri="{FF2B5EF4-FFF2-40B4-BE49-F238E27FC236}">
                  <a16:creationId xmlns:a16="http://schemas.microsoft.com/office/drawing/2014/main" id="{287FD106-5226-914F-B34C-64331C6AAD84}"/>
                </a:ext>
              </a:extLst>
            </p:cNvPr>
            <p:cNvSpPr txBox="1"/>
            <p:nvPr/>
          </p:nvSpPr>
          <p:spPr>
            <a:xfrm>
              <a:off x="1595814" y="7338455"/>
              <a:ext cx="2243757" cy="369332"/>
            </a:xfrm>
            <a:prstGeom prst="rect">
              <a:avLst/>
            </a:prstGeom>
            <a:noFill/>
          </p:spPr>
          <p:txBody>
            <a:bodyPr wrap="square" rtlCol="0">
              <a:spAutoFit/>
            </a:bodyPr>
            <a:lstStyle/>
            <a:p>
              <a:r>
                <a:rPr lang="ko-KR" altLang="en-US" dirty="0"/>
                <a:t>한국어</a:t>
              </a:r>
              <a:endParaRPr lang="en-US" dirty="0"/>
            </a:p>
          </p:txBody>
        </p:sp>
      </p:grpSp>
      <p:sp>
        <p:nvSpPr>
          <p:cNvPr id="24" name="Rectangle 23">
            <a:extLst>
              <a:ext uri="{FF2B5EF4-FFF2-40B4-BE49-F238E27FC236}">
                <a16:creationId xmlns:a16="http://schemas.microsoft.com/office/drawing/2014/main" id="{0143C0E2-612D-2A4F-929D-C350942BA302}"/>
              </a:ext>
            </a:extLst>
          </p:cNvPr>
          <p:cNvSpPr/>
          <p:nvPr/>
        </p:nvSpPr>
        <p:spPr>
          <a:xfrm>
            <a:off x="1597299" y="3610753"/>
            <a:ext cx="2902334" cy="552685"/>
          </a:xfrm>
          <a:prstGeom prst="rect">
            <a:avLst/>
          </a:prstGeom>
          <a:solidFill>
            <a:srgbClr val="F7F7F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F70E6DE-65D6-3741-8F99-78A4C679E8C2}"/>
              </a:ext>
            </a:extLst>
          </p:cNvPr>
          <p:cNvSpPr/>
          <p:nvPr/>
        </p:nvSpPr>
        <p:spPr>
          <a:xfrm>
            <a:off x="1600093" y="3164486"/>
            <a:ext cx="2902244" cy="525497"/>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50000"/>
                  </a:schemeClr>
                </a:solidFill>
              </a:rPr>
              <a:t>English</a:t>
            </a:r>
          </a:p>
        </p:txBody>
      </p:sp>
      <p:sp>
        <p:nvSpPr>
          <p:cNvPr id="8" name="Triangle 7">
            <a:extLst>
              <a:ext uri="{FF2B5EF4-FFF2-40B4-BE49-F238E27FC236}">
                <a16:creationId xmlns:a16="http://schemas.microsoft.com/office/drawing/2014/main" id="{A81CDFDA-A1AA-A645-AA73-60AC064BC0DB}"/>
              </a:ext>
            </a:extLst>
          </p:cNvPr>
          <p:cNvSpPr/>
          <p:nvPr/>
        </p:nvSpPr>
        <p:spPr>
          <a:xfrm rot="10800000">
            <a:off x="4106532" y="3303587"/>
            <a:ext cx="277636" cy="250015"/>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732E086-35A7-9148-8B45-91C6A6B392E0}"/>
              </a:ext>
            </a:extLst>
          </p:cNvPr>
          <p:cNvCxnSpPr/>
          <p:nvPr/>
        </p:nvCxnSpPr>
        <p:spPr>
          <a:xfrm>
            <a:off x="1600093" y="4163438"/>
            <a:ext cx="290224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663DCBA-387F-304D-98BB-9B2DA2B719E4}"/>
              </a:ext>
            </a:extLst>
          </p:cNvPr>
          <p:cNvSpPr txBox="1"/>
          <p:nvPr/>
        </p:nvSpPr>
        <p:spPr>
          <a:xfrm>
            <a:off x="1673157" y="3764604"/>
            <a:ext cx="2243757" cy="369332"/>
          </a:xfrm>
          <a:prstGeom prst="rect">
            <a:avLst/>
          </a:prstGeom>
          <a:noFill/>
        </p:spPr>
        <p:txBody>
          <a:bodyPr wrap="square" rtlCol="0">
            <a:spAutoFit/>
          </a:bodyPr>
          <a:lstStyle/>
          <a:p>
            <a:r>
              <a:rPr lang="en-US" dirty="0"/>
              <a:t>Selected: English</a:t>
            </a:r>
          </a:p>
        </p:txBody>
      </p:sp>
      <p:grpSp>
        <p:nvGrpSpPr>
          <p:cNvPr id="31" name="Group 30">
            <a:extLst>
              <a:ext uri="{FF2B5EF4-FFF2-40B4-BE49-F238E27FC236}">
                <a16:creationId xmlns:a16="http://schemas.microsoft.com/office/drawing/2014/main" id="{F71F820F-4335-9F4D-81B1-8015447B09FB}"/>
              </a:ext>
            </a:extLst>
          </p:cNvPr>
          <p:cNvGrpSpPr/>
          <p:nvPr/>
        </p:nvGrpSpPr>
        <p:grpSpPr>
          <a:xfrm>
            <a:off x="4014152" y="5074361"/>
            <a:ext cx="695963" cy="732660"/>
            <a:chOff x="4126759" y="4236629"/>
            <a:chExt cx="695963" cy="732660"/>
          </a:xfrm>
        </p:grpSpPr>
        <p:pic>
          <p:nvPicPr>
            <p:cNvPr id="27" name="Picture 6">
              <a:hlinkClick r:id="rId8" action="ppaction://hlinksldjump"/>
              <a:extLst>
                <a:ext uri="{FF2B5EF4-FFF2-40B4-BE49-F238E27FC236}">
                  <a16:creationId xmlns:a16="http://schemas.microsoft.com/office/drawing/2014/main" id="{3518125F-80DF-5843-8F92-82F2D87EAC06}"/>
                </a:ext>
              </a:extLst>
            </p:cNvPr>
            <p:cNvPicPr>
              <a:picLocks noChangeAspect="1" noChangeArrowheads="1"/>
            </p:cNvPicPr>
            <p:nvPr/>
          </p:nvPicPr>
          <p:blipFill>
            <a:blip r:embed="rId9">
              <a:duotone>
                <a:schemeClr val="bg2">
                  <a:shade val="45000"/>
                  <a:satMod val="135000"/>
                </a:schemeClr>
                <a:prstClr val="white"/>
              </a:duotone>
              <a:extLst>
                <a:ext uri="{BEBA8EAE-BF5A-486C-A8C5-ECC9F3942E4B}">
                  <a14:imgProps xmlns:a14="http://schemas.microsoft.com/office/drawing/2010/main">
                    <a14:imgLayer r:embed="rId10">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200475" y="4347042"/>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22" name="Up Arrow 21">
              <a:extLst>
                <a:ext uri="{FF2B5EF4-FFF2-40B4-BE49-F238E27FC236}">
                  <a16:creationId xmlns:a16="http://schemas.microsoft.com/office/drawing/2014/main" id="{57A40E1A-85B1-0245-8C73-8F073573E22D}"/>
                </a:ext>
              </a:extLst>
            </p:cNvPr>
            <p:cNvSpPr/>
            <p:nvPr/>
          </p:nvSpPr>
          <p:spPr>
            <a:xfrm>
              <a:off x="4126759" y="4236629"/>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a:extLst>
                <a:ext uri="{FF2B5EF4-FFF2-40B4-BE49-F238E27FC236}">
                  <a16:creationId xmlns:a16="http://schemas.microsoft.com/office/drawing/2014/main" id="{3D98D2F4-4DC8-E34B-9672-E1335C74727D}"/>
                </a:ext>
              </a:extLst>
            </p:cNvPr>
            <p:cNvSpPr/>
            <p:nvPr/>
          </p:nvSpPr>
          <p:spPr>
            <a:xfrm rot="10800000">
              <a:off x="4218516" y="4345688"/>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ounded Rectangle 33">
            <a:extLst>
              <a:ext uri="{FF2B5EF4-FFF2-40B4-BE49-F238E27FC236}">
                <a16:creationId xmlns:a16="http://schemas.microsoft.com/office/drawing/2014/main" id="{A8B4E3CE-67A6-4840-9A05-822257CE8509}"/>
              </a:ext>
            </a:extLst>
          </p:cNvPr>
          <p:cNvSpPr/>
          <p:nvPr/>
        </p:nvSpPr>
        <p:spPr>
          <a:xfrm>
            <a:off x="942940" y="5943547"/>
            <a:ext cx="4114949" cy="356170"/>
          </a:xfrm>
          <a:prstGeom prst="roundRect">
            <a:avLst>
              <a:gd name="adj" fmla="val 44252"/>
            </a:avLst>
          </a:prstGeom>
          <a:solidFill>
            <a:srgbClr val="0ED7B2"/>
          </a:solidFill>
          <a:ln>
            <a:solidFill>
              <a:schemeClr val="dk1">
                <a:alpha val="1000"/>
              </a:schemeClr>
            </a:solidFill>
          </a:ln>
          <a:effectLst>
            <a:outerShdw blurRad="50800" dist="50800" dir="5400000" algn="ctr" rotWithShape="0">
              <a:srgbClr val="00FCD6">
                <a:alpha val="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TextBox 35">
            <a:extLst>
              <a:ext uri="{FF2B5EF4-FFF2-40B4-BE49-F238E27FC236}">
                <a16:creationId xmlns:a16="http://schemas.microsoft.com/office/drawing/2014/main" id="{2BB86D92-BA21-8D45-AC21-58507D125C8F}"/>
              </a:ext>
            </a:extLst>
          </p:cNvPr>
          <p:cNvSpPr txBox="1"/>
          <p:nvPr/>
        </p:nvSpPr>
        <p:spPr>
          <a:xfrm>
            <a:off x="2083918" y="600409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32" name="Rectangle 31">
            <a:extLst>
              <a:ext uri="{FF2B5EF4-FFF2-40B4-BE49-F238E27FC236}">
                <a16:creationId xmlns:a16="http://schemas.microsoft.com/office/drawing/2014/main" id="{D7F93776-3DB3-2441-86C8-238127ECB580}"/>
              </a:ext>
            </a:extLst>
          </p:cNvPr>
          <p:cNvSpPr/>
          <p:nvPr/>
        </p:nvSpPr>
        <p:spPr>
          <a:xfrm>
            <a:off x="1032870" y="6304945"/>
            <a:ext cx="3967073" cy="1732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3F474255-2DB7-354A-826F-3CF231F7F516}"/>
              </a:ext>
            </a:extLst>
          </p:cNvPr>
          <p:cNvCxnSpPr>
            <a:cxnSpLocks/>
          </p:cNvCxnSpPr>
          <p:nvPr/>
        </p:nvCxnSpPr>
        <p:spPr>
          <a:xfrm>
            <a:off x="1032870" y="6492568"/>
            <a:ext cx="3967073" cy="0"/>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6202B77D-322C-8746-ABCF-F437A64B4FB2}"/>
              </a:ext>
            </a:extLst>
          </p:cNvPr>
          <p:cNvSpPr/>
          <p:nvPr/>
        </p:nvSpPr>
        <p:spPr>
          <a:xfrm>
            <a:off x="942940" y="1914088"/>
            <a:ext cx="4114949" cy="1246376"/>
          </a:xfrm>
          <a:prstGeom prst="roundRect">
            <a:avLst>
              <a:gd name="adj" fmla="val 44252"/>
            </a:avLst>
          </a:prstGeom>
          <a:solidFill>
            <a:srgbClr val="0ED7B2"/>
          </a:solidFill>
          <a:ln>
            <a:solidFill>
              <a:srgbClr val="0ED7B2">
                <a:alpha val="1000"/>
              </a:srgbClr>
            </a:solidFill>
          </a:ln>
          <a:effectLst>
            <a:outerShdw blurRad="50800" dist="50800" dir="5400000" algn="ctr" rotWithShape="0">
              <a:srgbClr val="00FCD6">
                <a:alpha val="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E52BC716-D7B5-0246-AB21-A93EDFE1E8CC}"/>
              </a:ext>
            </a:extLst>
          </p:cNvPr>
          <p:cNvSpPr txBox="1"/>
          <p:nvPr/>
        </p:nvSpPr>
        <p:spPr>
          <a:xfrm>
            <a:off x="1806280" y="2125421"/>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15" name="TextBox 14">
            <a:extLst>
              <a:ext uri="{FF2B5EF4-FFF2-40B4-BE49-F238E27FC236}">
                <a16:creationId xmlns:a16="http://schemas.microsoft.com/office/drawing/2014/main" id="{DE7EB0C2-CE5C-A240-85EC-EED4FF1F0245}"/>
              </a:ext>
            </a:extLst>
          </p:cNvPr>
          <p:cNvSpPr txBox="1"/>
          <p:nvPr/>
        </p:nvSpPr>
        <p:spPr>
          <a:xfrm>
            <a:off x="1572430" y="2797324"/>
            <a:ext cx="2288708" cy="369332"/>
          </a:xfrm>
          <a:prstGeom prst="rect">
            <a:avLst/>
          </a:prstGeom>
          <a:noFill/>
        </p:spPr>
        <p:txBody>
          <a:bodyPr wrap="square" rtlCol="0">
            <a:spAutoFit/>
          </a:bodyPr>
          <a:lstStyle/>
          <a:p>
            <a:r>
              <a:rPr lang="en-US" dirty="0">
                <a:solidFill>
                  <a:schemeClr val="bg1"/>
                </a:solidFill>
              </a:rPr>
              <a:t>Select your language:</a:t>
            </a:r>
          </a:p>
        </p:txBody>
      </p:sp>
      <p:sp>
        <p:nvSpPr>
          <p:cNvPr id="42" name="Rectangle 41">
            <a:extLst>
              <a:ext uri="{FF2B5EF4-FFF2-40B4-BE49-F238E27FC236}">
                <a16:creationId xmlns:a16="http://schemas.microsoft.com/office/drawing/2014/main" id="{188D2507-A37C-F248-9015-3B9B4FEEF912}"/>
              </a:ext>
            </a:extLst>
          </p:cNvPr>
          <p:cNvSpPr/>
          <p:nvPr/>
        </p:nvSpPr>
        <p:spPr>
          <a:xfrm>
            <a:off x="1249680" y="6514222"/>
            <a:ext cx="3546286" cy="1357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3098A7D-723A-9E42-9D51-24D40A588029}"/>
              </a:ext>
            </a:extLst>
          </p:cNvPr>
          <p:cNvSpPr txBox="1"/>
          <p:nvPr/>
        </p:nvSpPr>
        <p:spPr>
          <a:xfrm>
            <a:off x="5715000" y="557927"/>
            <a:ext cx="6105294" cy="2585323"/>
          </a:xfrm>
          <a:prstGeom prst="rect">
            <a:avLst/>
          </a:prstGeom>
          <a:noFill/>
        </p:spPr>
        <p:txBody>
          <a:bodyPr wrap="square" rtlCol="0">
            <a:spAutoFit/>
          </a:bodyPr>
          <a:lstStyle/>
          <a:p>
            <a:r>
              <a:rPr lang="en-US" sz="3600" b="1" dirty="0"/>
              <a:t>Language Selection Page</a:t>
            </a:r>
          </a:p>
          <a:p>
            <a:endParaRPr lang="en-US" dirty="0"/>
          </a:p>
          <a:p>
            <a:r>
              <a:rPr lang="en-US" dirty="0"/>
              <a:t>Simply use your fingers and slide up or down to scroll the language list up or down respectively</a:t>
            </a:r>
          </a:p>
          <a:p>
            <a:endParaRPr lang="en-US" dirty="0"/>
          </a:p>
          <a:p>
            <a:r>
              <a:rPr lang="en-US" dirty="0"/>
              <a:t>Let’s see how it will look like!</a:t>
            </a:r>
          </a:p>
          <a:p>
            <a:endParaRPr lang="en-US" dirty="0"/>
          </a:p>
          <a:p>
            <a:r>
              <a:rPr lang="en-US" dirty="0"/>
              <a:t>Click on the          to try it yourself!</a:t>
            </a:r>
            <a:r>
              <a:rPr lang="en-US" dirty="0">
                <a:sym typeface="Wingdings" pitchFamily="2" charset="2"/>
              </a:rPr>
              <a:t> </a:t>
            </a:r>
            <a:endParaRPr lang="en-US" dirty="0"/>
          </a:p>
        </p:txBody>
      </p:sp>
      <p:pic>
        <p:nvPicPr>
          <p:cNvPr id="1028" name="Picture 4" descr="Open Book Icon Symbol Vector | Free Vect #1179175 - PNG Images - PNGio">
            <a:extLst>
              <a:ext uri="{FF2B5EF4-FFF2-40B4-BE49-F238E27FC236}">
                <a16:creationId xmlns:a16="http://schemas.microsoft.com/office/drawing/2014/main" id="{DCDCA5F6-629B-B34B-A40A-21D83F4556DF}"/>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089623" y="507319"/>
            <a:ext cx="1827291" cy="1827291"/>
          </a:xfrm>
          <a:prstGeom prst="rect">
            <a:avLst/>
          </a:prstGeom>
          <a:noFill/>
        </p:spPr>
      </p:pic>
      <p:grpSp>
        <p:nvGrpSpPr>
          <p:cNvPr id="57" name="Group 56">
            <a:extLst>
              <a:ext uri="{FF2B5EF4-FFF2-40B4-BE49-F238E27FC236}">
                <a16:creationId xmlns:a16="http://schemas.microsoft.com/office/drawing/2014/main" id="{3C80B4DC-36A0-734D-ADFB-49014BB340CC}"/>
              </a:ext>
            </a:extLst>
          </p:cNvPr>
          <p:cNvGrpSpPr/>
          <p:nvPr/>
        </p:nvGrpSpPr>
        <p:grpSpPr>
          <a:xfrm>
            <a:off x="6964767" y="2728744"/>
            <a:ext cx="316144" cy="332814"/>
            <a:chOff x="4126759" y="4236629"/>
            <a:chExt cx="695963" cy="732660"/>
          </a:xfrm>
        </p:grpSpPr>
        <p:pic>
          <p:nvPicPr>
            <p:cNvPr id="58" name="Picture 6">
              <a:hlinkClick r:id="rId8" action="ppaction://hlinksldjump"/>
              <a:extLst>
                <a:ext uri="{FF2B5EF4-FFF2-40B4-BE49-F238E27FC236}">
                  <a16:creationId xmlns:a16="http://schemas.microsoft.com/office/drawing/2014/main" id="{8C6907F8-EEC6-654C-8FD7-AAC0229C86C7}"/>
                </a:ext>
              </a:extLst>
            </p:cNvPr>
            <p:cNvPicPr>
              <a:picLocks noChangeAspect="1" noChangeArrowheads="1"/>
            </p:cNvPicPr>
            <p:nvPr/>
          </p:nvPicPr>
          <p:blipFill>
            <a:blip r:embed="rId9">
              <a:duotone>
                <a:schemeClr val="bg2">
                  <a:shade val="45000"/>
                  <a:satMod val="135000"/>
                </a:schemeClr>
                <a:prstClr val="white"/>
              </a:duotone>
              <a:extLst>
                <a:ext uri="{BEBA8EAE-BF5A-486C-A8C5-ECC9F3942E4B}">
                  <a14:imgProps xmlns:a14="http://schemas.microsoft.com/office/drawing/2010/main">
                    <a14:imgLayer r:embed="rId13">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200475" y="4347042"/>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59" name="Up Arrow 58">
              <a:extLst>
                <a:ext uri="{FF2B5EF4-FFF2-40B4-BE49-F238E27FC236}">
                  <a16:creationId xmlns:a16="http://schemas.microsoft.com/office/drawing/2014/main" id="{A14C8A15-E8CA-2247-9D77-22784E906D48}"/>
                </a:ext>
              </a:extLst>
            </p:cNvPr>
            <p:cNvSpPr/>
            <p:nvPr/>
          </p:nvSpPr>
          <p:spPr>
            <a:xfrm>
              <a:off x="4126759" y="4236629"/>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p Arrow 59">
              <a:extLst>
                <a:ext uri="{FF2B5EF4-FFF2-40B4-BE49-F238E27FC236}">
                  <a16:creationId xmlns:a16="http://schemas.microsoft.com/office/drawing/2014/main" id="{DF7F18DE-1AC5-F543-8965-8A12F4246CB4}"/>
                </a:ext>
              </a:extLst>
            </p:cNvPr>
            <p:cNvSpPr/>
            <p:nvPr/>
          </p:nvSpPr>
          <p:spPr>
            <a:xfrm rot="10800000">
              <a:off x="4218516" y="4345688"/>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 name="Picture 2" descr="switch button 1 icons">
            <a:extLst>
              <a:ext uri="{FF2B5EF4-FFF2-40B4-BE49-F238E27FC236}">
                <a16:creationId xmlns:a16="http://schemas.microsoft.com/office/drawing/2014/main" id="{31A001D7-F7B8-B14D-959F-8697C9BE2D41}"/>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Group 51">
            <a:extLst>
              <a:ext uri="{FF2B5EF4-FFF2-40B4-BE49-F238E27FC236}">
                <a16:creationId xmlns:a16="http://schemas.microsoft.com/office/drawing/2014/main" id="{7F718FF6-E342-3D4E-AE2D-FE3B1204727E}"/>
              </a:ext>
            </a:extLst>
          </p:cNvPr>
          <p:cNvGrpSpPr/>
          <p:nvPr/>
        </p:nvGrpSpPr>
        <p:grpSpPr>
          <a:xfrm>
            <a:off x="4014080" y="5079389"/>
            <a:ext cx="695963" cy="732660"/>
            <a:chOff x="4126759" y="4236629"/>
            <a:chExt cx="695963" cy="732660"/>
          </a:xfrm>
        </p:grpSpPr>
        <p:pic>
          <p:nvPicPr>
            <p:cNvPr id="54" name="Picture 6">
              <a:hlinkClick r:id="rId8" action="ppaction://hlinksldjump"/>
              <a:extLst>
                <a:ext uri="{FF2B5EF4-FFF2-40B4-BE49-F238E27FC236}">
                  <a16:creationId xmlns:a16="http://schemas.microsoft.com/office/drawing/2014/main" id="{FB8F1D75-28C7-904E-B753-448512C13EC3}"/>
                </a:ext>
              </a:extLst>
            </p:cNvPr>
            <p:cNvPicPr>
              <a:picLocks noChangeAspect="1" noChangeArrowheads="1"/>
            </p:cNvPicPr>
            <p:nvPr/>
          </p:nvPicPr>
          <p:blipFill>
            <a:blip r:embed="rId9">
              <a:duotone>
                <a:schemeClr val="bg2">
                  <a:shade val="45000"/>
                  <a:satMod val="135000"/>
                </a:schemeClr>
                <a:prstClr val="white"/>
              </a:duotone>
              <a:extLst>
                <a:ext uri="{BEBA8EAE-BF5A-486C-A8C5-ECC9F3942E4B}">
                  <a14:imgProps xmlns:a14="http://schemas.microsoft.com/office/drawing/2010/main">
                    <a14:imgLayer r:embed="rId16">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200475" y="4347042"/>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55" name="Up Arrow 54">
              <a:extLst>
                <a:ext uri="{FF2B5EF4-FFF2-40B4-BE49-F238E27FC236}">
                  <a16:creationId xmlns:a16="http://schemas.microsoft.com/office/drawing/2014/main" id="{27039685-1CFD-9F47-9087-A1AC7A27DA2F}"/>
                </a:ext>
              </a:extLst>
            </p:cNvPr>
            <p:cNvSpPr/>
            <p:nvPr/>
          </p:nvSpPr>
          <p:spPr>
            <a:xfrm>
              <a:off x="4126759" y="4236629"/>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Up Arrow 61">
              <a:extLst>
                <a:ext uri="{FF2B5EF4-FFF2-40B4-BE49-F238E27FC236}">
                  <a16:creationId xmlns:a16="http://schemas.microsoft.com/office/drawing/2014/main" id="{01EBBD4B-B748-FC4E-908C-AABA579C8017}"/>
                </a:ext>
              </a:extLst>
            </p:cNvPr>
            <p:cNvSpPr/>
            <p:nvPr/>
          </p:nvSpPr>
          <p:spPr>
            <a:xfrm rot="10800000">
              <a:off x="4218516" y="4345688"/>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139996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6">
                                            <p:txEl>
                                              <p:pRg st="2" end="2"/>
                                            </p:txEl>
                                          </p:spTgt>
                                        </p:tgtEl>
                                        <p:attrNameLst>
                                          <p:attrName>style.visibility</p:attrName>
                                        </p:attrNameLst>
                                      </p:cBhvr>
                                      <p:to>
                                        <p:strVal val="visible"/>
                                      </p:to>
                                    </p:set>
                                    <p:animEffect transition="in" filter="fade">
                                      <p:cBhvr>
                                        <p:cTn id="7" dur="1000"/>
                                        <p:tgtEl>
                                          <p:spTgt spid="56">
                                            <p:txEl>
                                              <p:pRg st="2" end="2"/>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56">
                                            <p:txEl>
                                              <p:pRg st="4" end="4"/>
                                            </p:txEl>
                                          </p:spTgt>
                                        </p:tgtEl>
                                        <p:attrNameLst>
                                          <p:attrName>style.visibility</p:attrName>
                                        </p:attrNameLst>
                                      </p:cBhvr>
                                      <p:to>
                                        <p:strVal val="visible"/>
                                      </p:to>
                                    </p:set>
                                    <p:animEffect transition="in" filter="fade">
                                      <p:cBhvr>
                                        <p:cTn id="11" dur="1000"/>
                                        <p:tgtEl>
                                          <p:spTgt spid="56">
                                            <p:txEl>
                                              <p:pRg st="4" end="4"/>
                                            </p:txEl>
                                          </p:spTgt>
                                        </p:tgtEl>
                                      </p:cBhvr>
                                    </p:animEffect>
                                  </p:childTnLst>
                                </p:cTn>
                              </p:par>
                            </p:childTnLst>
                          </p:cTn>
                        </p:par>
                        <p:par>
                          <p:cTn id="12" fill="hold">
                            <p:stCondLst>
                              <p:cond delay="3000"/>
                            </p:stCondLst>
                            <p:childTnLst>
                              <p:par>
                                <p:cTn id="13" presetID="42" presetClass="path" presetSubtype="0" accel="50000" decel="50000" fill="hold" nodeType="afterEffect">
                                  <p:stCondLst>
                                    <p:cond delay="0"/>
                                  </p:stCondLst>
                                  <p:childTnLst>
                                    <p:animMotion origin="layout" path="M 0 -1.85185E-6 L -0.00039 -0.16018 " pathEditMode="relative" rAng="0" ptsTypes="AA">
                                      <p:cBhvr>
                                        <p:cTn id="14" dur="2000" fill="hold"/>
                                        <p:tgtEl>
                                          <p:spTgt spid="41"/>
                                        </p:tgtEl>
                                        <p:attrNameLst>
                                          <p:attrName>ppt_x</p:attrName>
                                          <p:attrName>ppt_y</p:attrName>
                                        </p:attrNameLst>
                                      </p:cBhvr>
                                      <p:rCtr x="-26" y="-8009"/>
                                    </p:animMotion>
                                  </p:childTnLst>
                                </p:cTn>
                              </p:par>
                              <p:par>
                                <p:cTn id="15" presetID="42" presetClass="path" presetSubtype="0" accel="50000" decel="50000" fill="hold" nodeType="withEffect">
                                  <p:stCondLst>
                                    <p:cond delay="0"/>
                                  </p:stCondLst>
                                  <p:childTnLst>
                                    <p:animMotion origin="layout" path="M -2.5E-6 -1.48148E-6 L -0.00013 -0.15092 " pathEditMode="relative" rAng="0" ptsTypes="AA">
                                      <p:cBhvr>
                                        <p:cTn id="16" dur="2000" fill="hold"/>
                                        <p:tgtEl>
                                          <p:spTgt spid="52"/>
                                        </p:tgtEl>
                                        <p:attrNameLst>
                                          <p:attrName>ppt_x</p:attrName>
                                          <p:attrName>ppt_y</p:attrName>
                                        </p:attrNameLst>
                                      </p:cBhvr>
                                      <p:rCtr x="-13" y="-7546"/>
                                    </p:animMotion>
                                  </p:childTnLst>
                                </p:cTn>
                              </p:par>
                            </p:childTnLst>
                          </p:cTn>
                        </p:par>
                        <p:par>
                          <p:cTn id="17" fill="hold">
                            <p:stCondLst>
                              <p:cond delay="5000"/>
                            </p:stCondLst>
                            <p:childTnLst>
                              <p:par>
                                <p:cTn id="18" presetID="42" presetClass="path" presetSubtype="0" accel="50000" decel="50000" fill="hold" nodeType="afterEffect">
                                  <p:stCondLst>
                                    <p:cond delay="0"/>
                                  </p:stCondLst>
                                  <p:childTnLst>
                                    <p:animMotion origin="layout" path="M -0.00039 -0.16018 L 0 -1.85185E-6 " pathEditMode="relative" rAng="0" ptsTypes="AA">
                                      <p:cBhvr>
                                        <p:cTn id="19" dur="2000" fill="hold"/>
                                        <p:tgtEl>
                                          <p:spTgt spid="41"/>
                                        </p:tgtEl>
                                        <p:attrNameLst>
                                          <p:attrName>ppt_x</p:attrName>
                                          <p:attrName>ppt_y</p:attrName>
                                        </p:attrNameLst>
                                      </p:cBhvr>
                                      <p:rCtr x="13" y="8009"/>
                                    </p:animMotion>
                                  </p:childTnLst>
                                </p:cTn>
                              </p:par>
                              <p:par>
                                <p:cTn id="20" presetID="42" presetClass="path" presetSubtype="0" accel="50000" decel="50000" fill="hold" nodeType="withEffect">
                                  <p:stCondLst>
                                    <p:cond delay="0"/>
                                  </p:stCondLst>
                                  <p:childTnLst>
                                    <p:animMotion origin="layout" path="M -0.00013 -0.15092 L -2.5E-6 -1.48148E-6 " pathEditMode="relative" rAng="0" ptsTypes="AA">
                                      <p:cBhvr>
                                        <p:cTn id="21" dur="2000" fill="hold"/>
                                        <p:tgtEl>
                                          <p:spTgt spid="52"/>
                                        </p:tgtEl>
                                        <p:attrNameLst>
                                          <p:attrName>ppt_x</p:attrName>
                                          <p:attrName>ppt_y</p:attrName>
                                        </p:attrNameLst>
                                      </p:cBhvr>
                                      <p:rCtr x="0" y="7546"/>
                                    </p:animMotion>
                                  </p:childTnLst>
                                </p:cTn>
                              </p:par>
                            </p:childTnLst>
                          </p:cTn>
                        </p:par>
                        <p:par>
                          <p:cTn id="22" fill="hold">
                            <p:stCondLst>
                              <p:cond delay="7000"/>
                            </p:stCondLst>
                            <p:childTnLst>
                              <p:par>
                                <p:cTn id="23" presetID="10" presetClass="entr" presetSubtype="0" fill="hold" nodeType="afterEffect">
                                  <p:stCondLst>
                                    <p:cond delay="500"/>
                                  </p:stCondLst>
                                  <p:childTnLst>
                                    <p:set>
                                      <p:cBhvr>
                                        <p:cTn id="24" dur="1" fill="hold">
                                          <p:stCondLst>
                                            <p:cond delay="0"/>
                                          </p:stCondLst>
                                        </p:cTn>
                                        <p:tgtEl>
                                          <p:spTgt spid="56">
                                            <p:txEl>
                                              <p:pRg st="6" end="6"/>
                                            </p:txEl>
                                          </p:spTgt>
                                        </p:tgtEl>
                                        <p:attrNameLst>
                                          <p:attrName>style.visibility</p:attrName>
                                        </p:attrNameLst>
                                      </p:cBhvr>
                                      <p:to>
                                        <p:strVal val="visible"/>
                                      </p:to>
                                    </p:set>
                                    <p:animEffect transition="in" filter="fade">
                                      <p:cBhvr>
                                        <p:cTn id="25" dur="1000"/>
                                        <p:tgtEl>
                                          <p:spTgt spid="56">
                                            <p:txEl>
                                              <p:pRg st="6" end="6"/>
                                            </p:txEl>
                                          </p:spTgt>
                                        </p:tgtEl>
                                      </p:cBhvr>
                                    </p:animEffect>
                                  </p:childTnLst>
                                </p:cTn>
                              </p:par>
                              <p:par>
                                <p:cTn id="26" presetID="10" presetClass="exit" presetSubtype="0" fill="hold" nodeType="withEffect">
                                  <p:stCondLst>
                                    <p:cond delay="0"/>
                                  </p:stCondLst>
                                  <p:childTnLst>
                                    <p:animEffect transition="out" filter="fade">
                                      <p:cBhvr>
                                        <p:cTn id="27" dur="1000"/>
                                        <p:tgtEl>
                                          <p:spTgt spid="52"/>
                                        </p:tgtEl>
                                      </p:cBhvr>
                                    </p:animEffect>
                                    <p:set>
                                      <p:cBhvr>
                                        <p:cTn id="28" dur="1" fill="hold">
                                          <p:stCondLst>
                                            <p:cond delay="999"/>
                                          </p:stCondLst>
                                        </p:cTn>
                                        <p:tgtEl>
                                          <p:spTgt spid="52"/>
                                        </p:tgtEl>
                                        <p:attrNameLst>
                                          <p:attrName>style.visibility</p:attrName>
                                        </p:attrNameLst>
                                      </p:cBhvr>
                                      <p:to>
                                        <p:strVal val="hidden"/>
                                      </p:to>
                                    </p:set>
                                  </p:childTnLst>
                                </p:cTn>
                              </p:par>
                              <p:par>
                                <p:cTn id="29" presetID="10" presetClass="entr" presetSubtype="0" fill="hold" nodeType="withEffect">
                                  <p:stCondLst>
                                    <p:cond delay="50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1000"/>
                                        <p:tgtEl>
                                          <p:spTgt spid="57"/>
                                        </p:tgtEl>
                                      </p:cBhvr>
                                    </p:animEffect>
                                  </p:childTnLst>
                                </p:cTn>
                              </p:par>
                              <p:par>
                                <p:cTn id="32" presetID="10" presetClass="entr" presetSubtype="0" fill="hold" nodeType="withEffect">
                                  <p:stCondLst>
                                    <p:cond delay="50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46" name="Rounded Rectangle 45">
            <a:extLst>
              <a:ext uri="{FF2B5EF4-FFF2-40B4-BE49-F238E27FC236}">
                <a16:creationId xmlns:a16="http://schemas.microsoft.com/office/drawing/2014/main" id="{15D40218-E937-FA4C-B891-5EAAEDA4376C}"/>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19"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6, page 18</a:t>
            </a:r>
            <a:endParaRPr lang="en-US" sz="300" dirty="0">
              <a:solidFill>
                <a:srgbClr val="0ED7B2"/>
              </a:solidFill>
            </a:endParaRPr>
          </a:p>
        </p:txBody>
      </p:sp>
      <p:sp>
        <p:nvSpPr>
          <p:cNvPr id="36" name="Rounded Rectangle 35">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0"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11, page 2</a:t>
            </a:r>
            <a:endParaRPr lang="en-US" sz="300" dirty="0">
              <a:solidFill>
                <a:srgbClr val="0ED7B2"/>
              </a:solidFill>
            </a:endParaRPr>
          </a:p>
        </p:txBody>
      </p:sp>
      <p:sp>
        <p:nvSpPr>
          <p:cNvPr id="45" name="Rounded Rectangle 44">
            <a:hlinkClick r:id="rId21"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7" name="TextBox 56">
            <a:extLst>
              <a:ext uri="{FF2B5EF4-FFF2-40B4-BE49-F238E27FC236}">
                <a16:creationId xmlns:a16="http://schemas.microsoft.com/office/drawing/2014/main" id="{14429409-D87B-A048-894A-7A6C16C2AA7B}"/>
              </a:ext>
            </a:extLst>
          </p:cNvPr>
          <p:cNvSpPr txBox="1"/>
          <p:nvPr/>
        </p:nvSpPr>
        <p:spPr>
          <a:xfrm>
            <a:off x="1098493" y="1110575"/>
            <a:ext cx="2809476" cy="2369880"/>
          </a:xfrm>
          <a:prstGeom prst="rect">
            <a:avLst/>
          </a:prstGeom>
          <a:noFill/>
        </p:spPr>
        <p:txBody>
          <a:bodyPr wrap="square" rtlCol="0">
            <a:spAutoFit/>
          </a:bodyPr>
          <a:lstStyle/>
          <a:p>
            <a:r>
              <a:rPr lang="en-US" sz="1400" dirty="0"/>
              <a:t>Iteration</a:t>
            </a:r>
          </a:p>
          <a:p>
            <a:endParaRPr lang="en-US" sz="1400" dirty="0"/>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a:t>
            </a:r>
          </a:p>
          <a:p>
            <a:pPr algn="just"/>
            <a:endParaRPr lang="en-SG" sz="1000" dirty="0">
              <a:solidFill>
                <a:schemeClr val="bg1">
                  <a:lumMod val="50000"/>
                </a:schemeClr>
              </a:solidFill>
            </a:endParaRPr>
          </a:p>
          <a:p>
            <a:pPr algn="just"/>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endParaRPr lang="en-SG" sz="1000" dirty="0">
              <a:solidFill>
                <a:schemeClr val="bg1">
                  <a:lumMod val="50000"/>
                </a:schemeClr>
              </a:solidFill>
            </a:endParaRPr>
          </a:p>
        </p:txBody>
      </p:sp>
      <p:cxnSp>
        <p:nvCxnSpPr>
          <p:cNvPr id="58" name="Straight Connector 57">
            <a:extLst>
              <a:ext uri="{FF2B5EF4-FFF2-40B4-BE49-F238E27FC236}">
                <a16:creationId xmlns:a16="http://schemas.microsoft.com/office/drawing/2014/main" id="{9C34EC2B-CE02-8A44-A0EE-21D6A3D0830F}"/>
              </a:ext>
            </a:extLst>
          </p:cNvPr>
          <p:cNvCxnSpPr>
            <a:cxnSpLocks/>
          </p:cNvCxnSpPr>
          <p:nvPr/>
        </p:nvCxnSpPr>
        <p:spPr>
          <a:xfrm>
            <a:off x="1048435" y="3567670"/>
            <a:ext cx="2878593"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C10A8B0-76D4-C546-A351-A1235052D726}"/>
              </a:ext>
            </a:extLst>
          </p:cNvPr>
          <p:cNvSpPr txBox="1"/>
          <p:nvPr/>
        </p:nvSpPr>
        <p:spPr>
          <a:xfrm>
            <a:off x="1061955" y="3611106"/>
            <a:ext cx="2809476" cy="830997"/>
          </a:xfrm>
          <a:prstGeom prst="rect">
            <a:avLst/>
          </a:prstGeom>
          <a:noFill/>
        </p:spPr>
        <p:txBody>
          <a:bodyPr wrap="square" rtlCol="0">
            <a:spAutoFit/>
          </a:bodyPr>
          <a:lstStyle/>
          <a:p>
            <a:r>
              <a:rPr lang="en-US" sz="1400" dirty="0"/>
              <a:t>Related Keywords:</a:t>
            </a:r>
          </a:p>
          <a:p>
            <a:endParaRPr lang="en-US" sz="1400" dirty="0"/>
          </a:p>
          <a:p>
            <a:pPr algn="just"/>
            <a:r>
              <a:rPr lang="en-SG" sz="1000" dirty="0">
                <a:solidFill>
                  <a:schemeClr val="bg1">
                    <a:lumMod val="50000"/>
                  </a:schemeClr>
                </a:solidFill>
              </a:rPr>
              <a:t>Functions, Iteration, Divide-and-Conquer, Time Complexity, Space Complexity, Programming</a:t>
            </a:r>
          </a:p>
        </p:txBody>
      </p:sp>
      <p:sp>
        <p:nvSpPr>
          <p:cNvPr id="60" name="Rounded Rectangle 59">
            <a:hlinkClick r:id="" action="ppaction://hlinkshowjump?jump=nextslide"/>
            <a:extLst>
              <a:ext uri="{FF2B5EF4-FFF2-40B4-BE49-F238E27FC236}">
                <a16:creationId xmlns:a16="http://schemas.microsoft.com/office/drawing/2014/main" id="{77FECFDF-DCA1-0644-97DC-D4EB917E0F28}"/>
              </a:ext>
            </a:extLst>
          </p:cNvPr>
          <p:cNvSpPr/>
          <p:nvPr/>
        </p:nvSpPr>
        <p:spPr>
          <a:xfrm>
            <a:off x="1161892" y="5293410"/>
            <a:ext cx="886508" cy="321798"/>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        Map it</a:t>
            </a:r>
          </a:p>
        </p:txBody>
      </p:sp>
      <p:pic>
        <p:nvPicPr>
          <p:cNvPr id="1028" name="Picture 4" descr="Map 7 Icon - Free Icons">
            <a:extLst>
              <a:ext uri="{FF2B5EF4-FFF2-40B4-BE49-F238E27FC236}">
                <a16:creationId xmlns:a16="http://schemas.microsoft.com/office/drawing/2014/main" id="{033F6116-67A4-DE41-B867-95EDC86423FF}"/>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Pencil Icon - Free Icons">
            <a:extLst>
              <a:ext uri="{FF2B5EF4-FFF2-40B4-BE49-F238E27FC236}">
                <a16:creationId xmlns:a16="http://schemas.microsoft.com/office/drawing/2014/main" id="{2535CCC2-8EC6-1245-92DB-5C44E1450771}"/>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EBB48F21-3DEE-F24D-9995-32FADF24DEDF}"/>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56" name="Cross 55">
            <a:hlinkClick r:id="rId21" action="ppaction://hlinksldjump"/>
            <a:extLst>
              <a:ext uri="{FF2B5EF4-FFF2-40B4-BE49-F238E27FC236}">
                <a16:creationId xmlns:a16="http://schemas.microsoft.com/office/drawing/2014/main" id="{C3DE5627-0DF3-D748-85ED-D02936D261BA}"/>
              </a:ext>
            </a:extLst>
          </p:cNvPr>
          <p:cNvSpPr/>
          <p:nvPr/>
        </p:nvSpPr>
        <p:spPr>
          <a:xfrm rot="2743405">
            <a:off x="3647035" y="1182274"/>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691C363-56C9-9549-8257-1904033B9583}"/>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“Iteration”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49" name="Rounded Rectangle 48">
            <a:hlinkClick r:id="rId26" action="ppaction://hlinksldjump"/>
            <a:extLst>
              <a:ext uri="{FF2B5EF4-FFF2-40B4-BE49-F238E27FC236}">
                <a16:creationId xmlns:a16="http://schemas.microsoft.com/office/drawing/2014/main" id="{34EBDD8A-C7D4-7445-886F-F921D831F678}"/>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0" name="Rounded Rectangle 49">
            <a:hlinkClick r:id="rId17" action="ppaction://hlinksldjump"/>
            <a:extLst>
              <a:ext uri="{FF2B5EF4-FFF2-40B4-BE49-F238E27FC236}">
                <a16:creationId xmlns:a16="http://schemas.microsoft.com/office/drawing/2014/main" id="{D7030116-54E5-1D49-B443-2F77F72DAD7E}"/>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1" name="Cross 50">
            <a:hlinkClick r:id="rId27" action="ppaction://hlinksldjump"/>
            <a:extLst>
              <a:ext uri="{FF2B5EF4-FFF2-40B4-BE49-F238E27FC236}">
                <a16:creationId xmlns:a16="http://schemas.microsoft.com/office/drawing/2014/main" id="{1E742068-6911-0544-99FB-9F041B9171C3}"/>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hlinkClick r:id="rId27" action="ppaction://hlinksldjump"/>
            <a:extLst>
              <a:ext uri="{FF2B5EF4-FFF2-40B4-BE49-F238E27FC236}">
                <a16:creationId xmlns:a16="http://schemas.microsoft.com/office/drawing/2014/main" id="{6E985708-6C63-844F-AD1D-71A7385DFAF2}"/>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3" name="Rounded Rectangle 52">
            <a:extLst>
              <a:ext uri="{FF2B5EF4-FFF2-40B4-BE49-F238E27FC236}">
                <a16:creationId xmlns:a16="http://schemas.microsoft.com/office/drawing/2014/main" id="{FCE2641C-B425-A248-B08E-7CC18C0F466F}"/>
              </a:ext>
            </a:extLst>
          </p:cNvPr>
          <p:cNvSpPr/>
          <p:nvPr/>
        </p:nvSpPr>
        <p:spPr>
          <a:xfrm>
            <a:off x="8194196" y="45042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4" name="TextBox 53">
            <a:extLst>
              <a:ext uri="{FF2B5EF4-FFF2-40B4-BE49-F238E27FC236}">
                <a16:creationId xmlns:a16="http://schemas.microsoft.com/office/drawing/2014/main" id="{B40A69D5-9D23-984A-82B7-40AE5138BD05}"/>
              </a:ext>
            </a:extLst>
          </p:cNvPr>
          <p:cNvSpPr txBox="1"/>
          <p:nvPr/>
        </p:nvSpPr>
        <p:spPr>
          <a:xfrm>
            <a:off x="8160951" y="45358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5" name="Triangle 54">
            <a:extLst>
              <a:ext uri="{FF2B5EF4-FFF2-40B4-BE49-F238E27FC236}">
                <a16:creationId xmlns:a16="http://schemas.microsoft.com/office/drawing/2014/main" id="{A1B0D21E-F399-784D-A087-9343E60E0DD4}"/>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hlinkClick r:id="rId28" action="ppaction://hlinksldjump"/>
            <a:extLst>
              <a:ext uri="{FF2B5EF4-FFF2-40B4-BE49-F238E27FC236}">
                <a16:creationId xmlns:a16="http://schemas.microsoft.com/office/drawing/2014/main" id="{141B16F8-8420-F947-8D61-D97D8FEF5D50}"/>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2" name="Picture 2" descr="switch button 1 icons">
            <a:extLst>
              <a:ext uri="{FF2B5EF4-FFF2-40B4-BE49-F238E27FC236}">
                <a16:creationId xmlns:a16="http://schemas.microsoft.com/office/drawing/2014/main" id="{15B94857-280B-9A46-B1F1-FB9482CFFFDE}"/>
              </a:ext>
            </a:extLst>
          </p:cNvPr>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57259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8">
                                            <p:txEl>
                                              <p:pRg st="2" end="2"/>
                                            </p:txEl>
                                          </p:spTgt>
                                        </p:tgtEl>
                                        <p:attrNameLst>
                                          <p:attrName>style.visibility</p:attrName>
                                        </p:attrNameLst>
                                      </p:cBhvr>
                                      <p:to>
                                        <p:strVal val="visible"/>
                                      </p:to>
                                    </p:set>
                                    <p:animEffect transition="in" filter="fade">
                                      <p:cBhvr>
                                        <p:cTn id="7" dur="1000"/>
                                        <p:tgtEl>
                                          <p:spTgt spid="48">
                                            <p:txEl>
                                              <p:pRg st="2" end="2"/>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48">
                                            <p:txEl>
                                              <p:pRg st="4" end="4"/>
                                            </p:txEl>
                                          </p:spTgt>
                                        </p:tgtEl>
                                        <p:attrNameLst>
                                          <p:attrName>style.visibility</p:attrName>
                                        </p:attrNameLst>
                                      </p:cBhvr>
                                      <p:to>
                                        <p:strVal val="visible"/>
                                      </p:to>
                                    </p:set>
                                    <p:animEffect transition="in" filter="fade">
                                      <p:cBhvr>
                                        <p:cTn id="11" dur="1000"/>
                                        <p:tgtEl>
                                          <p:spTgt spid="48">
                                            <p:txEl>
                                              <p:pRg st="4" end="4"/>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48">
                                            <p:txEl>
                                              <p:pRg st="6" end="6"/>
                                            </p:txEl>
                                          </p:spTgt>
                                        </p:tgtEl>
                                        <p:attrNameLst>
                                          <p:attrName>style.visibility</p:attrName>
                                        </p:attrNameLst>
                                      </p:cBhvr>
                                      <p:to>
                                        <p:strVal val="visible"/>
                                      </p:to>
                                    </p:set>
                                    <p:animEffect transition="in" filter="fade">
                                      <p:cBhvr>
                                        <p:cTn id="15" dur="1000"/>
                                        <p:tgtEl>
                                          <p:spTgt spid="48">
                                            <p:txEl>
                                              <p:pRg st="6" end="6"/>
                                            </p:txEl>
                                          </p:spTgt>
                                        </p:tgtEl>
                                      </p:cBhvr>
                                    </p:animEffect>
                                  </p:childTnLst>
                                </p:cTn>
                              </p:par>
                            </p:childTnLst>
                          </p:cTn>
                        </p:par>
                        <p:par>
                          <p:cTn id="16" fill="hold">
                            <p:stCondLst>
                              <p:cond delay="4500"/>
                            </p:stCondLst>
                            <p:childTnLst>
                              <p:par>
                                <p:cTn id="17" presetID="10" presetClass="entr" presetSubtype="0" fill="hold" nodeType="afterEffect">
                                  <p:stCondLst>
                                    <p:cond delay="500"/>
                                  </p:stCondLst>
                                  <p:childTnLst>
                                    <p:set>
                                      <p:cBhvr>
                                        <p:cTn id="18" dur="1" fill="hold">
                                          <p:stCondLst>
                                            <p:cond delay="0"/>
                                          </p:stCondLst>
                                        </p:cTn>
                                        <p:tgtEl>
                                          <p:spTgt spid="48">
                                            <p:txEl>
                                              <p:pRg st="8" end="8"/>
                                            </p:txEl>
                                          </p:spTgt>
                                        </p:tgtEl>
                                        <p:attrNameLst>
                                          <p:attrName>style.visibility</p:attrName>
                                        </p:attrNameLst>
                                      </p:cBhvr>
                                      <p:to>
                                        <p:strVal val="visible"/>
                                      </p:to>
                                    </p:set>
                                    <p:animEffect transition="in" filter="fade">
                                      <p:cBhvr>
                                        <p:cTn id="19" dur="1000"/>
                                        <p:tgtEl>
                                          <p:spTgt spid="48">
                                            <p:txEl>
                                              <p:pRg st="8" end="8"/>
                                            </p:txEl>
                                          </p:spTgt>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0"/>
                                        <p:tgtEl>
                                          <p:spTgt spid="52"/>
                                        </p:tgtEl>
                                      </p:cBhvr>
                                    </p:animEffect>
                                  </p:childTnLst>
                                </p:cTn>
                              </p:par>
                            </p:childTnLst>
                          </p:cTn>
                        </p:par>
                        <p:par>
                          <p:cTn id="26" fill="hold">
                            <p:stCondLst>
                              <p:cond delay="6000"/>
                            </p:stCondLst>
                            <p:childTnLst>
                              <p:par>
                                <p:cTn id="27" presetID="10" presetClass="entr" presetSubtype="0" fill="hold" nodeType="afterEffect">
                                  <p:stCondLst>
                                    <p:cond delay="500"/>
                                  </p:stCondLst>
                                  <p:childTnLst>
                                    <p:set>
                                      <p:cBhvr>
                                        <p:cTn id="28" dur="1" fill="hold">
                                          <p:stCondLst>
                                            <p:cond delay="0"/>
                                          </p:stCondLst>
                                        </p:cTn>
                                        <p:tgtEl>
                                          <p:spTgt spid="48">
                                            <p:txEl>
                                              <p:pRg st="10" end="10"/>
                                            </p:txEl>
                                          </p:spTgt>
                                        </p:tgtEl>
                                        <p:attrNameLst>
                                          <p:attrName>style.visibility</p:attrName>
                                        </p:attrNameLst>
                                      </p:cBhvr>
                                      <p:to>
                                        <p:strVal val="visible"/>
                                      </p:to>
                                    </p:set>
                                    <p:animEffect transition="in" filter="fade">
                                      <p:cBhvr>
                                        <p:cTn id="29" dur="1000"/>
                                        <p:tgtEl>
                                          <p:spTgt spid="48">
                                            <p:txEl>
                                              <p:pRg st="10" end="10"/>
                                            </p:txEl>
                                          </p:spTgt>
                                        </p:tgtEl>
                                      </p:cBhvr>
                                    </p:animEffect>
                                  </p:childTnLst>
                                </p:cTn>
                              </p:par>
                            </p:childTnLst>
                          </p:cTn>
                        </p:par>
                        <p:par>
                          <p:cTn id="30" fill="hold">
                            <p:stCondLst>
                              <p:cond delay="7500"/>
                            </p:stCondLst>
                            <p:childTnLst>
                              <p:par>
                                <p:cTn id="31" presetID="10" presetClass="entr" presetSubtype="0" fill="hold" nodeType="afterEffect">
                                  <p:stCondLst>
                                    <p:cond delay="500"/>
                                  </p:stCondLst>
                                  <p:childTnLst>
                                    <p:set>
                                      <p:cBhvr>
                                        <p:cTn id="32" dur="1" fill="hold">
                                          <p:stCondLst>
                                            <p:cond delay="0"/>
                                          </p:stCondLst>
                                        </p:cTn>
                                        <p:tgtEl>
                                          <p:spTgt spid="48">
                                            <p:txEl>
                                              <p:pRg st="12" end="12"/>
                                            </p:txEl>
                                          </p:spTgt>
                                        </p:tgtEl>
                                        <p:attrNameLst>
                                          <p:attrName>style.visibility</p:attrName>
                                        </p:attrNameLst>
                                      </p:cBhvr>
                                      <p:to>
                                        <p:strVal val="visible"/>
                                      </p:to>
                                    </p:set>
                                    <p:animEffect transition="in" filter="fade">
                                      <p:cBhvr>
                                        <p:cTn id="33" dur="1000"/>
                                        <p:tgtEl>
                                          <p:spTgt spid="48">
                                            <p:txEl>
                                              <p:pRg st="12" end="12"/>
                                            </p:txEl>
                                          </p:spTgt>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1000"/>
                                        <p:tgtEl>
                                          <p:spTgt spid="50"/>
                                        </p:tgtEl>
                                      </p:cBhvr>
                                    </p:animEffect>
                                  </p:childTnLst>
                                </p:cTn>
                              </p:par>
                            </p:childTnLst>
                          </p:cTn>
                        </p:par>
                        <p:par>
                          <p:cTn id="37" fill="hold">
                            <p:stCondLst>
                              <p:cond delay="9000"/>
                            </p:stCondLst>
                            <p:childTnLst>
                              <p:par>
                                <p:cTn id="38" presetID="10" presetClass="entr" presetSubtype="0" fill="hold" nodeType="afterEffect">
                                  <p:stCondLst>
                                    <p:cond delay="500"/>
                                  </p:stCondLst>
                                  <p:childTnLst>
                                    <p:set>
                                      <p:cBhvr>
                                        <p:cTn id="39" dur="1" fill="hold">
                                          <p:stCondLst>
                                            <p:cond delay="0"/>
                                          </p:stCondLst>
                                        </p:cTn>
                                        <p:tgtEl>
                                          <p:spTgt spid="48">
                                            <p:txEl>
                                              <p:pRg st="14" end="14"/>
                                            </p:txEl>
                                          </p:spTgt>
                                        </p:tgtEl>
                                        <p:attrNameLst>
                                          <p:attrName>style.visibility</p:attrName>
                                        </p:attrNameLst>
                                      </p:cBhvr>
                                      <p:to>
                                        <p:strVal val="visible"/>
                                      </p:to>
                                    </p:set>
                                    <p:animEffect transition="in" filter="fade">
                                      <p:cBhvr>
                                        <p:cTn id="40" dur="1000"/>
                                        <p:tgtEl>
                                          <p:spTgt spid="48">
                                            <p:txEl>
                                              <p:pRg st="14" end="14"/>
                                            </p:txEl>
                                          </p:spTgt>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1000"/>
                                        <p:tgtEl>
                                          <p:spTgt spid="49"/>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1000"/>
                                        <p:tgtEl>
                                          <p:spTgt spid="54"/>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1000"/>
                                        <p:tgtEl>
                                          <p:spTgt spid="53"/>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p:bldP spid="5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emium Vector | Realistic thin frame tablet mockup">
            <a:extLst>
              <a:ext uri="{FF2B5EF4-FFF2-40B4-BE49-F238E27FC236}">
                <a16:creationId xmlns:a16="http://schemas.microsoft.com/office/drawing/2014/main" id="{C98F2A33-BB5B-3B47-A6A9-5109474886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271B5F5-6CC3-DE48-8070-A16242F94D8C}"/>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4" name="Picture 3">
            <a:extLst>
              <a:ext uri="{FF2B5EF4-FFF2-40B4-BE49-F238E27FC236}">
                <a16:creationId xmlns:a16="http://schemas.microsoft.com/office/drawing/2014/main" id="{06DDF17B-8CFD-F141-9027-F67E31045D06}"/>
              </a:ext>
            </a:extLst>
          </p:cNvPr>
          <p:cNvPicPr>
            <a:picLocks noChangeAspect="1"/>
          </p:cNvPicPr>
          <p:nvPr/>
        </p:nvPicPr>
        <p:blipFill>
          <a:blip r:embed="rId5"/>
          <a:stretch>
            <a:fillRect/>
          </a:stretch>
        </p:blipFill>
        <p:spPr>
          <a:xfrm>
            <a:off x="5188843" y="835423"/>
            <a:ext cx="90074" cy="277152"/>
          </a:xfrm>
          <a:prstGeom prst="rect">
            <a:avLst/>
          </a:prstGeom>
        </p:spPr>
      </p:pic>
      <p:pic>
        <p:nvPicPr>
          <p:cNvPr id="5" name="Picture 4">
            <a:extLst>
              <a:ext uri="{FF2B5EF4-FFF2-40B4-BE49-F238E27FC236}">
                <a16:creationId xmlns:a16="http://schemas.microsoft.com/office/drawing/2014/main" id="{25B06715-94E9-2C4E-A943-0C2ED27F37D5}"/>
              </a:ext>
            </a:extLst>
          </p:cNvPr>
          <p:cNvPicPr>
            <a:picLocks noChangeAspect="1"/>
          </p:cNvPicPr>
          <p:nvPr/>
        </p:nvPicPr>
        <p:blipFill>
          <a:blip r:embed="rId6"/>
          <a:stretch>
            <a:fillRect/>
          </a:stretch>
        </p:blipFill>
        <p:spPr>
          <a:xfrm>
            <a:off x="5175398" y="1169677"/>
            <a:ext cx="124732" cy="277183"/>
          </a:xfrm>
          <a:prstGeom prst="rect">
            <a:avLst/>
          </a:prstGeom>
        </p:spPr>
      </p:pic>
      <p:sp>
        <p:nvSpPr>
          <p:cNvPr id="6" name="TextBox 5">
            <a:extLst>
              <a:ext uri="{FF2B5EF4-FFF2-40B4-BE49-F238E27FC236}">
                <a16:creationId xmlns:a16="http://schemas.microsoft.com/office/drawing/2014/main" id="{2EA92588-D491-B544-9D3F-8D0AB8A18E96}"/>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7" name="TextBox 6">
            <a:extLst>
              <a:ext uri="{FF2B5EF4-FFF2-40B4-BE49-F238E27FC236}">
                <a16:creationId xmlns:a16="http://schemas.microsoft.com/office/drawing/2014/main" id="{DE5DB900-715F-C647-8C92-463F74A4075F}"/>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8" name="Rectangle 7">
            <a:extLst>
              <a:ext uri="{FF2B5EF4-FFF2-40B4-BE49-F238E27FC236}">
                <a16:creationId xmlns:a16="http://schemas.microsoft.com/office/drawing/2014/main" id="{8E30A6F5-D283-B04C-A1D3-B1B5235FB656}"/>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338062DB-64A7-3543-9405-DCA9C8B6712F}"/>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C846A36E-E68A-E947-AC8E-66E2F04F9E58}"/>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evShift - profile-icon-png-898">
            <a:extLst>
              <a:ext uri="{FF2B5EF4-FFF2-40B4-BE49-F238E27FC236}">
                <a16:creationId xmlns:a16="http://schemas.microsoft.com/office/drawing/2014/main" id="{13A9865C-F075-CD46-84E3-F2B55326F9B9}"/>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0DE784D-9FCE-6346-8608-4F42AAF2D921}"/>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39625D4E-F203-5345-81B7-3E64254C9173}"/>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Line Logo clipart - Retail, Rectangle, Square, transparent clip art">
            <a:extLst>
              <a:ext uri="{FF2B5EF4-FFF2-40B4-BE49-F238E27FC236}">
                <a16:creationId xmlns:a16="http://schemas.microsoft.com/office/drawing/2014/main" id="{8B666CCE-4EC0-7E45-BD80-BA635C226529}"/>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lip art,Line,Graphics,Black-and-white,Symbol #235073 - Free Icon Library">
            <a:extLst>
              <a:ext uri="{FF2B5EF4-FFF2-40B4-BE49-F238E27FC236}">
                <a16:creationId xmlns:a16="http://schemas.microsoft.com/office/drawing/2014/main" id="{34406C76-4833-1440-B5DD-07211C3DF986}"/>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5EC4AF88-1B77-184C-B07F-4F968CFB0245}"/>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F2981AA3-25A7-5F4E-929D-B013186A8479}"/>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18" name="Triangle 17">
            <a:extLst>
              <a:ext uri="{FF2B5EF4-FFF2-40B4-BE49-F238E27FC236}">
                <a16:creationId xmlns:a16="http://schemas.microsoft.com/office/drawing/2014/main" id="{813E47DB-3864-DD45-A40C-C3AE05F3598B}"/>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B4A2F47-5A42-614C-8CA6-7F3A79C3C4F9}"/>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B6ADC68-106C-E040-9605-FFC891511B31}"/>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CC9D550-6CD3-FC4B-91F5-5D51F5A9F7B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22" name="TextBox 21">
            <a:extLst>
              <a:ext uri="{FF2B5EF4-FFF2-40B4-BE49-F238E27FC236}">
                <a16:creationId xmlns:a16="http://schemas.microsoft.com/office/drawing/2014/main" id="{E4A55A44-C3ED-2F4D-860D-37386E2F5277}"/>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23" name="Picture 6" descr="Map Marker 14 icons">
            <a:extLst>
              <a:ext uri="{FF2B5EF4-FFF2-40B4-BE49-F238E27FC236}">
                <a16:creationId xmlns:a16="http://schemas.microsoft.com/office/drawing/2014/main" id="{141AE971-C94E-1C4D-8263-4BF92727EC96}"/>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a:extLst>
              <a:ext uri="{FF2B5EF4-FFF2-40B4-BE49-F238E27FC236}">
                <a16:creationId xmlns:a16="http://schemas.microsoft.com/office/drawing/2014/main" id="{C52C9607-94C5-E24A-BA19-F9C19AEC73C6}"/>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25" name="Rounded Rectangle 24">
            <a:hlinkClick r:id="rId17" action="ppaction://hlinksldjump"/>
            <a:extLst>
              <a:ext uri="{FF2B5EF4-FFF2-40B4-BE49-F238E27FC236}">
                <a16:creationId xmlns:a16="http://schemas.microsoft.com/office/drawing/2014/main" id="{4E6328D8-BCBD-E14E-B1B3-124563E206AA}"/>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26" name="Triangle 25">
            <a:extLst>
              <a:ext uri="{FF2B5EF4-FFF2-40B4-BE49-F238E27FC236}">
                <a16:creationId xmlns:a16="http://schemas.microsoft.com/office/drawing/2014/main" id="{B4F574F5-C27B-6841-AB36-D3E12C60533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hlinkClick r:id="rId18" action="ppaction://hlinksldjump"/>
            <a:extLst>
              <a:ext uri="{FF2B5EF4-FFF2-40B4-BE49-F238E27FC236}">
                <a16:creationId xmlns:a16="http://schemas.microsoft.com/office/drawing/2014/main" id="{52B26414-D4EE-184E-85C2-3B79A1593CBC}"/>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28" name="TextBox 27">
            <a:extLst>
              <a:ext uri="{FF2B5EF4-FFF2-40B4-BE49-F238E27FC236}">
                <a16:creationId xmlns:a16="http://schemas.microsoft.com/office/drawing/2014/main" id="{E7F49D25-61A5-3B4D-9071-11802C297454}"/>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29" name="Rounded Rectangle 28">
            <a:extLst>
              <a:ext uri="{FF2B5EF4-FFF2-40B4-BE49-F238E27FC236}">
                <a16:creationId xmlns:a16="http://schemas.microsoft.com/office/drawing/2014/main" id="{03CCC7CB-C59C-894A-81A2-C39F2AAE0E65}"/>
              </a:ext>
            </a:extLst>
          </p:cNvPr>
          <p:cNvSpPr/>
          <p:nvPr/>
        </p:nvSpPr>
        <p:spPr>
          <a:xfrm>
            <a:off x="1048435" y="952751"/>
            <a:ext cx="3910113" cy="4842286"/>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4" descr="Map 7 Icon - Free Icons">
            <a:extLst>
              <a:ext uri="{FF2B5EF4-FFF2-40B4-BE49-F238E27FC236}">
                <a16:creationId xmlns:a16="http://schemas.microsoft.com/office/drawing/2014/main" id="{B25A7229-9CCF-944B-B21D-FEDD3C423C73}"/>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Pencil Icon - Free Icons">
            <a:extLst>
              <a:ext uri="{FF2B5EF4-FFF2-40B4-BE49-F238E27FC236}">
                <a16:creationId xmlns:a16="http://schemas.microsoft.com/office/drawing/2014/main" id="{B62E6EE1-2D5E-FA4F-8307-4F7ED4EACC15}"/>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E04116C-73BE-5E4B-8363-E543AF0F1A1C}"/>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pic>
        <p:nvPicPr>
          <p:cNvPr id="51" name="Picture 50">
            <a:hlinkClick r:id="rId23" action="ppaction://hlinksldjump"/>
            <a:extLst>
              <a:ext uri="{FF2B5EF4-FFF2-40B4-BE49-F238E27FC236}">
                <a16:creationId xmlns:a16="http://schemas.microsoft.com/office/drawing/2014/main" id="{D2F9B212-F7EE-554C-9C71-D4BCC9A82991}"/>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2" name="Picture 2" descr="switch button 1 icons">
            <a:extLst>
              <a:ext uri="{FF2B5EF4-FFF2-40B4-BE49-F238E27FC236}">
                <a16:creationId xmlns:a16="http://schemas.microsoft.com/office/drawing/2014/main" id="{B8B69F4E-6FBF-824A-9AB3-97BBECDC4731}"/>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3" name="Cross 52">
            <a:hlinkClick r:id="" action="ppaction://hlinkshowjump?jump=previousslide"/>
            <a:extLst>
              <a:ext uri="{FF2B5EF4-FFF2-40B4-BE49-F238E27FC236}">
                <a16:creationId xmlns:a16="http://schemas.microsoft.com/office/drawing/2014/main" id="{026822E2-8A98-3D4F-857E-B2D2D651AE1C}"/>
              </a:ext>
            </a:extLst>
          </p:cNvPr>
          <p:cNvSpPr/>
          <p:nvPr/>
        </p:nvSpPr>
        <p:spPr>
          <a:xfrm rot="2743405">
            <a:off x="4704993" y="105797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Diagram 54">
            <a:extLst>
              <a:ext uri="{FF2B5EF4-FFF2-40B4-BE49-F238E27FC236}">
                <a16:creationId xmlns:a16="http://schemas.microsoft.com/office/drawing/2014/main" id="{0670A602-8B52-E44A-AEF2-5C2C67B5E048}"/>
              </a:ext>
            </a:extLst>
          </p:cNvPr>
          <p:cNvGraphicFramePr/>
          <p:nvPr/>
        </p:nvGraphicFramePr>
        <p:xfrm>
          <a:off x="1389152" y="2290907"/>
          <a:ext cx="3429701" cy="2286467"/>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56" name="TextBox 55">
            <a:extLst>
              <a:ext uri="{FF2B5EF4-FFF2-40B4-BE49-F238E27FC236}">
                <a16:creationId xmlns:a16="http://schemas.microsoft.com/office/drawing/2014/main" id="{A2824B7A-F645-CA47-B8FC-D1F3BB71EAD3}"/>
              </a:ext>
            </a:extLst>
          </p:cNvPr>
          <p:cNvSpPr txBox="1"/>
          <p:nvPr/>
        </p:nvSpPr>
        <p:spPr>
          <a:xfrm>
            <a:off x="1809648" y="1462128"/>
            <a:ext cx="2471223" cy="584775"/>
          </a:xfrm>
          <a:prstGeom prst="rect">
            <a:avLst/>
          </a:prstGeom>
          <a:noFill/>
        </p:spPr>
        <p:txBody>
          <a:bodyPr wrap="square" rtlCol="0">
            <a:spAutoFit/>
          </a:bodyPr>
          <a:lstStyle/>
          <a:p>
            <a:pPr algn="ctr"/>
            <a:r>
              <a:rPr lang="en-US" sz="3200" b="1" dirty="0">
                <a:solidFill>
                  <a:srgbClr val="0ED7B2"/>
                </a:solidFill>
              </a:rPr>
              <a:t>Concept Map</a:t>
            </a:r>
          </a:p>
        </p:txBody>
      </p:sp>
      <p:sp>
        <p:nvSpPr>
          <p:cNvPr id="39" name="TextBox 38">
            <a:extLst>
              <a:ext uri="{FF2B5EF4-FFF2-40B4-BE49-F238E27FC236}">
                <a16:creationId xmlns:a16="http://schemas.microsoft.com/office/drawing/2014/main" id="{473D98F0-65DB-0341-853F-01EB100D2BDC}"/>
              </a:ext>
            </a:extLst>
          </p:cNvPr>
          <p:cNvSpPr txBox="1"/>
          <p:nvPr/>
        </p:nvSpPr>
        <p:spPr>
          <a:xfrm>
            <a:off x="5647765" y="708911"/>
            <a:ext cx="6042211" cy="2862322"/>
          </a:xfrm>
          <a:prstGeom prst="rect">
            <a:avLst/>
          </a:prstGeom>
          <a:noFill/>
        </p:spPr>
        <p:txBody>
          <a:bodyPr wrap="square" rtlCol="0">
            <a:spAutoFit/>
          </a:bodyPr>
          <a:lstStyle/>
          <a:p>
            <a:r>
              <a:rPr lang="en-US" sz="3600" b="1" dirty="0"/>
              <a:t>Readle Guide – Tool bar</a:t>
            </a:r>
          </a:p>
          <a:p>
            <a:endParaRPr lang="en-US" dirty="0"/>
          </a:p>
          <a:p>
            <a:r>
              <a:rPr lang="en-US" dirty="0"/>
              <a:t>”Map it” button creates a concept map of the relevant topics linked to the searched word</a:t>
            </a:r>
          </a:p>
          <a:p>
            <a:endParaRPr lang="en-US" dirty="0"/>
          </a:p>
          <a:p>
            <a:r>
              <a:rPr lang="en-US" dirty="0"/>
              <a:t>Click on        to close the concept map</a:t>
            </a:r>
          </a:p>
          <a:p>
            <a:endParaRPr lang="en-US" dirty="0"/>
          </a:p>
          <a:p>
            <a:endParaRPr lang="en-US" dirty="0"/>
          </a:p>
          <a:p>
            <a:endParaRPr lang="en-US" dirty="0"/>
          </a:p>
        </p:txBody>
      </p:sp>
      <p:sp>
        <p:nvSpPr>
          <p:cNvPr id="42" name="Cross 41">
            <a:hlinkClick r:id="" action="ppaction://hlinkshowjump?jump=previousslide"/>
            <a:extLst>
              <a:ext uri="{FF2B5EF4-FFF2-40B4-BE49-F238E27FC236}">
                <a16:creationId xmlns:a16="http://schemas.microsoft.com/office/drawing/2014/main" id="{A446EC91-F449-224A-A21E-23856AF8FA4D}"/>
              </a:ext>
            </a:extLst>
          </p:cNvPr>
          <p:cNvSpPr/>
          <p:nvPr/>
        </p:nvSpPr>
        <p:spPr>
          <a:xfrm rot="2743405">
            <a:off x="6519325" y="2351389"/>
            <a:ext cx="289088" cy="284937"/>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04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32" name="Rounded Rectangle 31">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19"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6, page 18</a:t>
            </a:r>
            <a:endParaRPr lang="en-US" sz="300" dirty="0">
              <a:solidFill>
                <a:srgbClr val="0ED7B2"/>
              </a:solidFill>
            </a:endParaRPr>
          </a:p>
        </p:txBody>
      </p:sp>
      <p:sp>
        <p:nvSpPr>
          <p:cNvPr id="36" name="Rounded Rectangle 35">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0"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11, page 2</a:t>
            </a:r>
            <a:endParaRPr lang="en-US" sz="300" dirty="0">
              <a:solidFill>
                <a:srgbClr val="0ED7B2"/>
              </a:solidFill>
            </a:endParaRPr>
          </a:p>
        </p:txBody>
      </p:sp>
      <p:sp>
        <p:nvSpPr>
          <p:cNvPr id="45" name="Rounded Rectangle 44">
            <a:hlinkClick r:id="rId21"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Open</a:t>
            </a:r>
          </a:p>
        </p:txBody>
      </p:sp>
      <p:pic>
        <p:nvPicPr>
          <p:cNvPr id="43" name="Picture 4" descr="Pencil Icon - Free Icons">
            <a:extLst>
              <a:ext uri="{FF2B5EF4-FFF2-40B4-BE49-F238E27FC236}">
                <a16:creationId xmlns:a16="http://schemas.microsoft.com/office/drawing/2014/main" id="{2535CCC2-8EC6-1245-92DB-5C44E1450771}"/>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EBB48F21-3DEE-F24D-9995-32FADF24DEDF}"/>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48" name="TextBox 47">
            <a:extLst>
              <a:ext uri="{FF2B5EF4-FFF2-40B4-BE49-F238E27FC236}">
                <a16:creationId xmlns:a16="http://schemas.microsoft.com/office/drawing/2014/main" id="{8889766E-5474-C54E-BBC7-C3C8343DEB3A}"/>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“Iteration”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49" name="Rounded Rectangle 48">
            <a:hlinkClick r:id="rId24" action="ppaction://hlinksldjump"/>
            <a:extLst>
              <a:ext uri="{FF2B5EF4-FFF2-40B4-BE49-F238E27FC236}">
                <a16:creationId xmlns:a16="http://schemas.microsoft.com/office/drawing/2014/main" id="{1E182D9D-A32A-DB40-A328-BFCB2EEB0D49}"/>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0" name="Rounded Rectangle 49">
            <a:hlinkClick r:id="rId17" action="ppaction://hlinksldjump"/>
            <a:extLst>
              <a:ext uri="{FF2B5EF4-FFF2-40B4-BE49-F238E27FC236}">
                <a16:creationId xmlns:a16="http://schemas.microsoft.com/office/drawing/2014/main" id="{BF9D3AC3-59C7-6841-B643-AA4F17A15454}"/>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1" name="Cross 50">
            <a:hlinkClick r:id="rId25" action="ppaction://hlinksldjump"/>
            <a:extLst>
              <a:ext uri="{FF2B5EF4-FFF2-40B4-BE49-F238E27FC236}">
                <a16:creationId xmlns:a16="http://schemas.microsoft.com/office/drawing/2014/main" id="{5E37BA4D-C814-5F41-959F-786E6BD62D96}"/>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hlinkClick r:id="rId25" action="ppaction://hlinksldjump"/>
            <a:extLst>
              <a:ext uri="{FF2B5EF4-FFF2-40B4-BE49-F238E27FC236}">
                <a16:creationId xmlns:a16="http://schemas.microsoft.com/office/drawing/2014/main" id="{8D5C660C-C6FA-CD41-B5AB-8AF2C1FD73F8}"/>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3" name="Rounded Rectangle 52">
            <a:extLst>
              <a:ext uri="{FF2B5EF4-FFF2-40B4-BE49-F238E27FC236}">
                <a16:creationId xmlns:a16="http://schemas.microsoft.com/office/drawing/2014/main" id="{F83FE983-8A50-464D-8BA8-FEFEE2C8ACA0}"/>
              </a:ext>
            </a:extLst>
          </p:cNvPr>
          <p:cNvSpPr/>
          <p:nvPr/>
        </p:nvSpPr>
        <p:spPr>
          <a:xfrm>
            <a:off x="8194196" y="45042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4" name="TextBox 53">
            <a:extLst>
              <a:ext uri="{FF2B5EF4-FFF2-40B4-BE49-F238E27FC236}">
                <a16:creationId xmlns:a16="http://schemas.microsoft.com/office/drawing/2014/main" id="{6E23331A-1491-8849-9A02-7C6B1CECED06}"/>
              </a:ext>
            </a:extLst>
          </p:cNvPr>
          <p:cNvSpPr txBox="1"/>
          <p:nvPr/>
        </p:nvSpPr>
        <p:spPr>
          <a:xfrm>
            <a:off x="8160951" y="45358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5" name="Triangle 54">
            <a:extLst>
              <a:ext uri="{FF2B5EF4-FFF2-40B4-BE49-F238E27FC236}">
                <a16:creationId xmlns:a16="http://schemas.microsoft.com/office/drawing/2014/main" id="{35C2BCEC-2474-8948-90CF-24EDDEE996AD}"/>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hlinkClick r:id="rId26" action="ppaction://hlinksldjump"/>
            <a:extLst>
              <a:ext uri="{FF2B5EF4-FFF2-40B4-BE49-F238E27FC236}">
                <a16:creationId xmlns:a16="http://schemas.microsoft.com/office/drawing/2014/main" id="{D43BEA87-4DB9-FB47-8237-550E92CAE14A}"/>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6" name="Picture 2" descr="switch button 1 icons">
            <a:extLst>
              <a:ext uri="{FF2B5EF4-FFF2-40B4-BE49-F238E27FC236}">
                <a16:creationId xmlns:a16="http://schemas.microsoft.com/office/drawing/2014/main" id="{F5CC4AB5-2A9E-7541-AACC-678A210CD720}"/>
              </a:ext>
            </a:extLst>
          </p:cNvPr>
          <p:cNvPicPr>
            <a:picLocks noChangeAspect="1" noChangeArrowheads="1"/>
          </p:cNvPicPr>
          <p:nvPr/>
        </p:nvPicPr>
        <p:blipFill>
          <a:blip r:embed="rId27">
            <a:extLst>
              <a:ext uri="{BEBA8EAE-BF5A-486C-A8C5-ECC9F3942E4B}">
                <a14:imgProps xmlns:a14="http://schemas.microsoft.com/office/drawing/2010/main">
                  <a14:imgLayer r:embed="rId28">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7" name="Rounded Rectangle 56">
            <a:extLst>
              <a:ext uri="{FF2B5EF4-FFF2-40B4-BE49-F238E27FC236}">
                <a16:creationId xmlns:a16="http://schemas.microsoft.com/office/drawing/2014/main" id="{3E2071C9-6BB3-AD45-95BB-7EDFEAC44562}"/>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58" name="Triangle 57">
            <a:extLst>
              <a:ext uri="{FF2B5EF4-FFF2-40B4-BE49-F238E27FC236}">
                <a16:creationId xmlns:a16="http://schemas.microsoft.com/office/drawing/2014/main" id="{DCB65EA6-04C6-8847-9D3B-EB23EA2016E8}"/>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25806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6, Page 18</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46" name="Rounded Rectangle 45">
            <a:extLst>
              <a:ext uri="{FF2B5EF4-FFF2-40B4-BE49-F238E27FC236}">
                <a16:creationId xmlns:a16="http://schemas.microsoft.com/office/drawing/2014/main" id="{15D40218-E937-FA4C-B891-5EAAEDA4376C}"/>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hlinkClick r:id="rId19" action="ppaction://hlinksldjump"/>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6, page 18</a:t>
            </a:r>
            <a:endParaRPr lang="en-US" sz="300" dirty="0">
              <a:solidFill>
                <a:srgbClr val="0ED7B2"/>
              </a:solidFill>
            </a:endParaRPr>
          </a:p>
        </p:txBody>
      </p:sp>
      <p:sp>
        <p:nvSpPr>
          <p:cNvPr id="36" name="Rounded Rectangle 35">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0"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11, page 2</a:t>
            </a:r>
            <a:endParaRPr lang="en-US" sz="300" dirty="0">
              <a:solidFill>
                <a:srgbClr val="0ED7B2"/>
              </a:solidFill>
            </a:endParaRPr>
          </a:p>
        </p:txBody>
      </p:sp>
      <p:sp>
        <p:nvSpPr>
          <p:cNvPr id="45" name="Rounded Rectangle 44">
            <a:hlinkClick r:id="rId21"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7" name="TextBox 56">
            <a:extLst>
              <a:ext uri="{FF2B5EF4-FFF2-40B4-BE49-F238E27FC236}">
                <a16:creationId xmlns:a16="http://schemas.microsoft.com/office/drawing/2014/main" id="{14429409-D87B-A048-894A-7A6C16C2AA7B}"/>
              </a:ext>
            </a:extLst>
          </p:cNvPr>
          <p:cNvSpPr txBox="1"/>
          <p:nvPr/>
        </p:nvSpPr>
        <p:spPr>
          <a:xfrm>
            <a:off x="1098493" y="1110575"/>
            <a:ext cx="2809476" cy="2369880"/>
          </a:xfrm>
          <a:prstGeom prst="rect">
            <a:avLst/>
          </a:prstGeom>
          <a:noFill/>
        </p:spPr>
        <p:txBody>
          <a:bodyPr wrap="square" rtlCol="0">
            <a:spAutoFit/>
          </a:bodyPr>
          <a:lstStyle/>
          <a:p>
            <a:r>
              <a:rPr lang="en-US" sz="1400" dirty="0"/>
              <a:t>Iteration</a:t>
            </a:r>
          </a:p>
          <a:p>
            <a:endParaRPr lang="en-US" sz="1400" dirty="0"/>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a:t>
            </a:r>
          </a:p>
          <a:p>
            <a:pPr algn="just"/>
            <a:endParaRPr lang="en-SG" sz="1000" dirty="0">
              <a:solidFill>
                <a:schemeClr val="bg1">
                  <a:lumMod val="50000"/>
                </a:schemeClr>
              </a:solidFill>
            </a:endParaRPr>
          </a:p>
          <a:p>
            <a:pPr algn="just"/>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endParaRPr lang="en-SG" sz="1000" dirty="0">
              <a:solidFill>
                <a:schemeClr val="bg1">
                  <a:lumMod val="50000"/>
                </a:schemeClr>
              </a:solidFill>
            </a:endParaRPr>
          </a:p>
        </p:txBody>
      </p:sp>
      <p:cxnSp>
        <p:nvCxnSpPr>
          <p:cNvPr id="58" name="Straight Connector 57">
            <a:extLst>
              <a:ext uri="{FF2B5EF4-FFF2-40B4-BE49-F238E27FC236}">
                <a16:creationId xmlns:a16="http://schemas.microsoft.com/office/drawing/2014/main" id="{9C34EC2B-CE02-8A44-A0EE-21D6A3D0830F}"/>
              </a:ext>
            </a:extLst>
          </p:cNvPr>
          <p:cNvCxnSpPr>
            <a:cxnSpLocks/>
          </p:cNvCxnSpPr>
          <p:nvPr/>
        </p:nvCxnSpPr>
        <p:spPr>
          <a:xfrm>
            <a:off x="1048435" y="3567670"/>
            <a:ext cx="2878593"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C10A8B0-76D4-C546-A351-A1235052D726}"/>
              </a:ext>
            </a:extLst>
          </p:cNvPr>
          <p:cNvSpPr txBox="1"/>
          <p:nvPr/>
        </p:nvSpPr>
        <p:spPr>
          <a:xfrm>
            <a:off x="1061955" y="3611106"/>
            <a:ext cx="2809476" cy="830997"/>
          </a:xfrm>
          <a:prstGeom prst="rect">
            <a:avLst/>
          </a:prstGeom>
          <a:noFill/>
        </p:spPr>
        <p:txBody>
          <a:bodyPr wrap="square" rtlCol="0">
            <a:spAutoFit/>
          </a:bodyPr>
          <a:lstStyle/>
          <a:p>
            <a:r>
              <a:rPr lang="en-US" sz="1400" dirty="0"/>
              <a:t>Related Keywords:</a:t>
            </a:r>
          </a:p>
          <a:p>
            <a:endParaRPr lang="en-US" sz="1400" dirty="0"/>
          </a:p>
          <a:p>
            <a:pPr algn="just"/>
            <a:r>
              <a:rPr lang="en-SG" sz="1000" dirty="0">
                <a:solidFill>
                  <a:schemeClr val="bg1">
                    <a:lumMod val="50000"/>
                  </a:schemeClr>
                </a:solidFill>
              </a:rPr>
              <a:t>Functions, Iteration, Divide-and-Conquer, Time Complexity, Space Complexity, Programming</a:t>
            </a:r>
          </a:p>
        </p:txBody>
      </p:sp>
      <p:sp>
        <p:nvSpPr>
          <p:cNvPr id="60" name="Rounded Rectangle 59">
            <a:hlinkClick r:id="" action="ppaction://hlinkshowjump?jump=nextslide"/>
            <a:extLst>
              <a:ext uri="{FF2B5EF4-FFF2-40B4-BE49-F238E27FC236}">
                <a16:creationId xmlns:a16="http://schemas.microsoft.com/office/drawing/2014/main" id="{77FECFDF-DCA1-0644-97DC-D4EB917E0F28}"/>
              </a:ext>
            </a:extLst>
          </p:cNvPr>
          <p:cNvSpPr/>
          <p:nvPr/>
        </p:nvSpPr>
        <p:spPr>
          <a:xfrm>
            <a:off x="1161892" y="5293410"/>
            <a:ext cx="886508" cy="321798"/>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        Map it</a:t>
            </a:r>
          </a:p>
        </p:txBody>
      </p:sp>
      <p:pic>
        <p:nvPicPr>
          <p:cNvPr id="1028" name="Picture 4" descr="Map 7 Icon - Free Icons">
            <a:extLst>
              <a:ext uri="{FF2B5EF4-FFF2-40B4-BE49-F238E27FC236}">
                <a16:creationId xmlns:a16="http://schemas.microsoft.com/office/drawing/2014/main" id="{033F6116-67A4-DE41-B867-95EDC86423FF}"/>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Pencil Icon - Free Icons">
            <a:extLst>
              <a:ext uri="{FF2B5EF4-FFF2-40B4-BE49-F238E27FC236}">
                <a16:creationId xmlns:a16="http://schemas.microsoft.com/office/drawing/2014/main" id="{2535CCC2-8EC6-1245-92DB-5C44E1450771}"/>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EBB48F21-3DEE-F24D-9995-32FADF24DEDF}"/>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56" name="Cross 55">
            <a:hlinkClick r:id="rId21" action="ppaction://hlinksldjump"/>
            <a:extLst>
              <a:ext uri="{FF2B5EF4-FFF2-40B4-BE49-F238E27FC236}">
                <a16:creationId xmlns:a16="http://schemas.microsoft.com/office/drawing/2014/main" id="{C3DE5627-0DF3-D748-85ED-D02936D261BA}"/>
              </a:ext>
            </a:extLst>
          </p:cNvPr>
          <p:cNvSpPr/>
          <p:nvPr/>
        </p:nvSpPr>
        <p:spPr>
          <a:xfrm rot="2743405">
            <a:off x="3647035" y="1182274"/>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2955B55C-11DC-324B-8F2C-1FE7F15C1FC1}"/>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“Iteration”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49" name="Rounded Rectangle 48">
            <a:hlinkClick r:id="rId26" action="ppaction://hlinksldjump"/>
            <a:extLst>
              <a:ext uri="{FF2B5EF4-FFF2-40B4-BE49-F238E27FC236}">
                <a16:creationId xmlns:a16="http://schemas.microsoft.com/office/drawing/2014/main" id="{6230B686-59CD-A846-94D7-9145353D164D}"/>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0" name="Rounded Rectangle 49">
            <a:hlinkClick r:id="rId17" action="ppaction://hlinksldjump"/>
            <a:extLst>
              <a:ext uri="{FF2B5EF4-FFF2-40B4-BE49-F238E27FC236}">
                <a16:creationId xmlns:a16="http://schemas.microsoft.com/office/drawing/2014/main" id="{02DE3599-B6B1-7642-8AF0-978768469661}"/>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1" name="Cross 50">
            <a:hlinkClick r:id="rId27" action="ppaction://hlinksldjump"/>
            <a:extLst>
              <a:ext uri="{FF2B5EF4-FFF2-40B4-BE49-F238E27FC236}">
                <a16:creationId xmlns:a16="http://schemas.microsoft.com/office/drawing/2014/main" id="{AD274CE2-72AE-3D47-A4B8-1C0CC45E0E73}"/>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hlinkClick r:id="rId27" action="ppaction://hlinksldjump"/>
            <a:extLst>
              <a:ext uri="{FF2B5EF4-FFF2-40B4-BE49-F238E27FC236}">
                <a16:creationId xmlns:a16="http://schemas.microsoft.com/office/drawing/2014/main" id="{7A4A1E38-FE22-A544-BF20-63B0F1F87BBA}"/>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3" name="Rounded Rectangle 52">
            <a:extLst>
              <a:ext uri="{FF2B5EF4-FFF2-40B4-BE49-F238E27FC236}">
                <a16:creationId xmlns:a16="http://schemas.microsoft.com/office/drawing/2014/main" id="{E261D7CC-297C-1946-AB25-108FC80F85A0}"/>
              </a:ext>
            </a:extLst>
          </p:cNvPr>
          <p:cNvSpPr/>
          <p:nvPr/>
        </p:nvSpPr>
        <p:spPr>
          <a:xfrm>
            <a:off x="8194196" y="45042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4" name="TextBox 53">
            <a:extLst>
              <a:ext uri="{FF2B5EF4-FFF2-40B4-BE49-F238E27FC236}">
                <a16:creationId xmlns:a16="http://schemas.microsoft.com/office/drawing/2014/main" id="{48D0065A-1E07-8D42-939F-0EE86CCF3FFB}"/>
              </a:ext>
            </a:extLst>
          </p:cNvPr>
          <p:cNvSpPr txBox="1"/>
          <p:nvPr/>
        </p:nvSpPr>
        <p:spPr>
          <a:xfrm>
            <a:off x="8160951" y="45358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5" name="Triangle 54">
            <a:extLst>
              <a:ext uri="{FF2B5EF4-FFF2-40B4-BE49-F238E27FC236}">
                <a16:creationId xmlns:a16="http://schemas.microsoft.com/office/drawing/2014/main" id="{743E0D4B-701F-2443-99AF-1D891640FF78}"/>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hlinkClick r:id="rId28" action="ppaction://hlinksldjump"/>
            <a:extLst>
              <a:ext uri="{FF2B5EF4-FFF2-40B4-BE49-F238E27FC236}">
                <a16:creationId xmlns:a16="http://schemas.microsoft.com/office/drawing/2014/main" id="{F79E04F6-8A42-D746-9988-826618A0979C}"/>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2" name="Picture 2" descr="switch button 1 icons">
            <a:extLst>
              <a:ext uri="{FF2B5EF4-FFF2-40B4-BE49-F238E27FC236}">
                <a16:creationId xmlns:a16="http://schemas.microsoft.com/office/drawing/2014/main" id="{8DECA8E8-8667-594C-A48F-94B26351091D}"/>
              </a:ext>
            </a:extLst>
          </p:cNvPr>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1278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emium Vector | Realistic thin frame tablet mockup">
            <a:extLst>
              <a:ext uri="{FF2B5EF4-FFF2-40B4-BE49-F238E27FC236}">
                <a16:creationId xmlns:a16="http://schemas.microsoft.com/office/drawing/2014/main" id="{C98F2A33-BB5B-3B47-A6A9-5109474886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271B5F5-6CC3-DE48-8070-A16242F94D8C}"/>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4" name="Picture 3">
            <a:extLst>
              <a:ext uri="{FF2B5EF4-FFF2-40B4-BE49-F238E27FC236}">
                <a16:creationId xmlns:a16="http://schemas.microsoft.com/office/drawing/2014/main" id="{06DDF17B-8CFD-F141-9027-F67E31045D06}"/>
              </a:ext>
            </a:extLst>
          </p:cNvPr>
          <p:cNvPicPr>
            <a:picLocks noChangeAspect="1"/>
          </p:cNvPicPr>
          <p:nvPr/>
        </p:nvPicPr>
        <p:blipFill>
          <a:blip r:embed="rId5"/>
          <a:stretch>
            <a:fillRect/>
          </a:stretch>
        </p:blipFill>
        <p:spPr>
          <a:xfrm>
            <a:off x="5188843" y="835423"/>
            <a:ext cx="90074" cy="277152"/>
          </a:xfrm>
          <a:prstGeom prst="rect">
            <a:avLst/>
          </a:prstGeom>
        </p:spPr>
      </p:pic>
      <p:pic>
        <p:nvPicPr>
          <p:cNvPr id="5" name="Picture 4">
            <a:extLst>
              <a:ext uri="{FF2B5EF4-FFF2-40B4-BE49-F238E27FC236}">
                <a16:creationId xmlns:a16="http://schemas.microsoft.com/office/drawing/2014/main" id="{25B06715-94E9-2C4E-A943-0C2ED27F37D5}"/>
              </a:ext>
            </a:extLst>
          </p:cNvPr>
          <p:cNvPicPr>
            <a:picLocks noChangeAspect="1"/>
          </p:cNvPicPr>
          <p:nvPr/>
        </p:nvPicPr>
        <p:blipFill>
          <a:blip r:embed="rId6"/>
          <a:stretch>
            <a:fillRect/>
          </a:stretch>
        </p:blipFill>
        <p:spPr>
          <a:xfrm>
            <a:off x="5175398" y="1169677"/>
            <a:ext cx="124732" cy="277183"/>
          </a:xfrm>
          <a:prstGeom prst="rect">
            <a:avLst/>
          </a:prstGeom>
        </p:spPr>
      </p:pic>
      <p:sp>
        <p:nvSpPr>
          <p:cNvPr id="6" name="TextBox 5">
            <a:extLst>
              <a:ext uri="{FF2B5EF4-FFF2-40B4-BE49-F238E27FC236}">
                <a16:creationId xmlns:a16="http://schemas.microsoft.com/office/drawing/2014/main" id="{2EA92588-D491-B544-9D3F-8D0AB8A18E96}"/>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7" name="TextBox 6">
            <a:extLst>
              <a:ext uri="{FF2B5EF4-FFF2-40B4-BE49-F238E27FC236}">
                <a16:creationId xmlns:a16="http://schemas.microsoft.com/office/drawing/2014/main" id="{DE5DB900-715F-C647-8C92-463F74A4075F}"/>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8" name="Rectangle 7">
            <a:extLst>
              <a:ext uri="{FF2B5EF4-FFF2-40B4-BE49-F238E27FC236}">
                <a16:creationId xmlns:a16="http://schemas.microsoft.com/office/drawing/2014/main" id="{8E30A6F5-D283-B04C-A1D3-B1B5235FB656}"/>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338062DB-64A7-3543-9405-DCA9C8B6712F}"/>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C846A36E-E68A-E947-AC8E-66E2F04F9E58}"/>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evShift - profile-icon-png-898">
            <a:extLst>
              <a:ext uri="{FF2B5EF4-FFF2-40B4-BE49-F238E27FC236}">
                <a16:creationId xmlns:a16="http://schemas.microsoft.com/office/drawing/2014/main" id="{13A9865C-F075-CD46-84E3-F2B55326F9B9}"/>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0DE784D-9FCE-6346-8608-4F42AAF2D921}"/>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39625D4E-F203-5345-81B7-3E64254C9173}"/>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Line Logo clipart - Retail, Rectangle, Square, transparent clip art">
            <a:extLst>
              <a:ext uri="{FF2B5EF4-FFF2-40B4-BE49-F238E27FC236}">
                <a16:creationId xmlns:a16="http://schemas.microsoft.com/office/drawing/2014/main" id="{8B666CCE-4EC0-7E45-BD80-BA635C226529}"/>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lip art,Line,Graphics,Black-and-white,Symbol #235073 - Free Icon Library">
            <a:extLst>
              <a:ext uri="{FF2B5EF4-FFF2-40B4-BE49-F238E27FC236}">
                <a16:creationId xmlns:a16="http://schemas.microsoft.com/office/drawing/2014/main" id="{34406C76-4833-1440-B5DD-07211C3DF986}"/>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5EC4AF88-1B77-184C-B07F-4F968CFB0245}"/>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F2981AA3-25A7-5F4E-929D-B013186A8479}"/>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18" name="Triangle 17">
            <a:extLst>
              <a:ext uri="{FF2B5EF4-FFF2-40B4-BE49-F238E27FC236}">
                <a16:creationId xmlns:a16="http://schemas.microsoft.com/office/drawing/2014/main" id="{813E47DB-3864-DD45-A40C-C3AE05F3598B}"/>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B4A2F47-5A42-614C-8CA6-7F3A79C3C4F9}"/>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B6ADC68-106C-E040-9605-FFC891511B31}"/>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CC9D550-6CD3-FC4B-91F5-5D51F5A9F7B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22" name="TextBox 21">
            <a:extLst>
              <a:ext uri="{FF2B5EF4-FFF2-40B4-BE49-F238E27FC236}">
                <a16:creationId xmlns:a16="http://schemas.microsoft.com/office/drawing/2014/main" id="{E4A55A44-C3ED-2F4D-860D-37386E2F5277}"/>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23" name="Picture 6" descr="Map Marker 14 icons">
            <a:extLst>
              <a:ext uri="{FF2B5EF4-FFF2-40B4-BE49-F238E27FC236}">
                <a16:creationId xmlns:a16="http://schemas.microsoft.com/office/drawing/2014/main" id="{141AE971-C94E-1C4D-8263-4BF92727EC96}"/>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a:extLst>
              <a:ext uri="{FF2B5EF4-FFF2-40B4-BE49-F238E27FC236}">
                <a16:creationId xmlns:a16="http://schemas.microsoft.com/office/drawing/2014/main" id="{C52C9607-94C5-E24A-BA19-F9C19AEC73C6}"/>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25" name="Rounded Rectangle 24">
            <a:hlinkClick r:id="rId17" action="ppaction://hlinksldjump"/>
            <a:extLst>
              <a:ext uri="{FF2B5EF4-FFF2-40B4-BE49-F238E27FC236}">
                <a16:creationId xmlns:a16="http://schemas.microsoft.com/office/drawing/2014/main" id="{4E6328D8-BCBD-E14E-B1B3-124563E206AA}"/>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26" name="Triangle 25">
            <a:extLst>
              <a:ext uri="{FF2B5EF4-FFF2-40B4-BE49-F238E27FC236}">
                <a16:creationId xmlns:a16="http://schemas.microsoft.com/office/drawing/2014/main" id="{B4F574F5-C27B-6841-AB36-D3E12C60533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hlinkClick r:id="rId18" action="ppaction://hlinksldjump"/>
            <a:extLst>
              <a:ext uri="{FF2B5EF4-FFF2-40B4-BE49-F238E27FC236}">
                <a16:creationId xmlns:a16="http://schemas.microsoft.com/office/drawing/2014/main" id="{52B26414-D4EE-184E-85C2-3B79A1593CBC}"/>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28" name="TextBox 27">
            <a:extLst>
              <a:ext uri="{FF2B5EF4-FFF2-40B4-BE49-F238E27FC236}">
                <a16:creationId xmlns:a16="http://schemas.microsoft.com/office/drawing/2014/main" id="{E7F49D25-61A5-3B4D-9071-11802C297454}"/>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29" name="Rounded Rectangle 28">
            <a:extLst>
              <a:ext uri="{FF2B5EF4-FFF2-40B4-BE49-F238E27FC236}">
                <a16:creationId xmlns:a16="http://schemas.microsoft.com/office/drawing/2014/main" id="{03CCC7CB-C59C-894A-81A2-C39F2AAE0E65}"/>
              </a:ext>
            </a:extLst>
          </p:cNvPr>
          <p:cNvSpPr/>
          <p:nvPr/>
        </p:nvSpPr>
        <p:spPr>
          <a:xfrm>
            <a:off x="1048435" y="952751"/>
            <a:ext cx="3910113" cy="4842286"/>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4" descr="Map 7 Icon - Free Icons">
            <a:extLst>
              <a:ext uri="{FF2B5EF4-FFF2-40B4-BE49-F238E27FC236}">
                <a16:creationId xmlns:a16="http://schemas.microsoft.com/office/drawing/2014/main" id="{B25A7229-9CCF-944B-B21D-FEDD3C423C73}"/>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Pencil Icon - Free Icons">
            <a:extLst>
              <a:ext uri="{FF2B5EF4-FFF2-40B4-BE49-F238E27FC236}">
                <a16:creationId xmlns:a16="http://schemas.microsoft.com/office/drawing/2014/main" id="{B62E6EE1-2D5E-FA4F-8307-4F7ED4EACC15}"/>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E04116C-73BE-5E4B-8363-E543AF0F1A1C}"/>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pic>
        <p:nvPicPr>
          <p:cNvPr id="51" name="Picture 50">
            <a:hlinkClick r:id="rId23" action="ppaction://hlinksldjump"/>
            <a:extLst>
              <a:ext uri="{FF2B5EF4-FFF2-40B4-BE49-F238E27FC236}">
                <a16:creationId xmlns:a16="http://schemas.microsoft.com/office/drawing/2014/main" id="{D2F9B212-F7EE-554C-9C71-D4BCC9A82991}"/>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2" name="Picture 2" descr="switch button 1 icons">
            <a:extLst>
              <a:ext uri="{FF2B5EF4-FFF2-40B4-BE49-F238E27FC236}">
                <a16:creationId xmlns:a16="http://schemas.microsoft.com/office/drawing/2014/main" id="{B8B69F4E-6FBF-824A-9AB3-97BBECDC4731}"/>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3" name="Cross 52">
            <a:hlinkClick r:id="" action="ppaction://hlinkshowjump?jump=previousslide"/>
            <a:extLst>
              <a:ext uri="{FF2B5EF4-FFF2-40B4-BE49-F238E27FC236}">
                <a16:creationId xmlns:a16="http://schemas.microsoft.com/office/drawing/2014/main" id="{026822E2-8A98-3D4F-857E-B2D2D651AE1C}"/>
              </a:ext>
            </a:extLst>
          </p:cNvPr>
          <p:cNvSpPr/>
          <p:nvPr/>
        </p:nvSpPr>
        <p:spPr>
          <a:xfrm rot="2743405">
            <a:off x="4704993" y="105797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Diagram 54">
            <a:extLst>
              <a:ext uri="{FF2B5EF4-FFF2-40B4-BE49-F238E27FC236}">
                <a16:creationId xmlns:a16="http://schemas.microsoft.com/office/drawing/2014/main" id="{0670A602-8B52-E44A-AEF2-5C2C67B5E048}"/>
              </a:ext>
            </a:extLst>
          </p:cNvPr>
          <p:cNvGraphicFramePr/>
          <p:nvPr/>
        </p:nvGraphicFramePr>
        <p:xfrm>
          <a:off x="1389152" y="2290907"/>
          <a:ext cx="3429701" cy="2286467"/>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56" name="TextBox 55">
            <a:extLst>
              <a:ext uri="{FF2B5EF4-FFF2-40B4-BE49-F238E27FC236}">
                <a16:creationId xmlns:a16="http://schemas.microsoft.com/office/drawing/2014/main" id="{A2824B7A-F645-CA47-B8FC-D1F3BB71EAD3}"/>
              </a:ext>
            </a:extLst>
          </p:cNvPr>
          <p:cNvSpPr txBox="1"/>
          <p:nvPr/>
        </p:nvSpPr>
        <p:spPr>
          <a:xfrm>
            <a:off x="1809648" y="1462128"/>
            <a:ext cx="2471223" cy="584775"/>
          </a:xfrm>
          <a:prstGeom prst="rect">
            <a:avLst/>
          </a:prstGeom>
          <a:noFill/>
        </p:spPr>
        <p:txBody>
          <a:bodyPr wrap="square" rtlCol="0">
            <a:spAutoFit/>
          </a:bodyPr>
          <a:lstStyle/>
          <a:p>
            <a:pPr algn="ctr"/>
            <a:r>
              <a:rPr lang="en-US" sz="3200" b="1" dirty="0">
                <a:solidFill>
                  <a:srgbClr val="0ED7B2"/>
                </a:solidFill>
              </a:rPr>
              <a:t>Concept Map</a:t>
            </a:r>
          </a:p>
        </p:txBody>
      </p:sp>
      <p:sp>
        <p:nvSpPr>
          <p:cNvPr id="39" name="TextBox 38">
            <a:extLst>
              <a:ext uri="{FF2B5EF4-FFF2-40B4-BE49-F238E27FC236}">
                <a16:creationId xmlns:a16="http://schemas.microsoft.com/office/drawing/2014/main" id="{2622993E-9A2D-F845-B0B7-F2FFEA7FDF9C}"/>
              </a:ext>
            </a:extLst>
          </p:cNvPr>
          <p:cNvSpPr txBox="1"/>
          <p:nvPr/>
        </p:nvSpPr>
        <p:spPr>
          <a:xfrm>
            <a:off x="5647765" y="708911"/>
            <a:ext cx="6042211" cy="2862322"/>
          </a:xfrm>
          <a:prstGeom prst="rect">
            <a:avLst/>
          </a:prstGeom>
          <a:noFill/>
        </p:spPr>
        <p:txBody>
          <a:bodyPr wrap="square" rtlCol="0">
            <a:spAutoFit/>
          </a:bodyPr>
          <a:lstStyle/>
          <a:p>
            <a:r>
              <a:rPr lang="en-US" sz="3600" b="1" dirty="0"/>
              <a:t>Readle Guide – Tool bar</a:t>
            </a:r>
          </a:p>
          <a:p>
            <a:endParaRPr lang="en-US" dirty="0"/>
          </a:p>
          <a:p>
            <a:r>
              <a:rPr lang="en-US" dirty="0"/>
              <a:t>”Map it” button creates a concept map of the relevant topics linked to the searched word</a:t>
            </a:r>
          </a:p>
          <a:p>
            <a:endParaRPr lang="en-US" dirty="0"/>
          </a:p>
          <a:p>
            <a:r>
              <a:rPr lang="en-US" dirty="0"/>
              <a:t>Click on        to close the concept map</a:t>
            </a:r>
          </a:p>
          <a:p>
            <a:endParaRPr lang="en-US" dirty="0"/>
          </a:p>
          <a:p>
            <a:endParaRPr lang="en-US" dirty="0"/>
          </a:p>
          <a:p>
            <a:endParaRPr lang="en-US" dirty="0"/>
          </a:p>
        </p:txBody>
      </p:sp>
      <p:sp>
        <p:nvSpPr>
          <p:cNvPr id="42" name="Cross 41">
            <a:hlinkClick r:id="" action="ppaction://hlinkshowjump?jump=previousslide"/>
            <a:extLst>
              <a:ext uri="{FF2B5EF4-FFF2-40B4-BE49-F238E27FC236}">
                <a16:creationId xmlns:a16="http://schemas.microsoft.com/office/drawing/2014/main" id="{5C4DCDA8-2E18-2048-BF9E-E65482C8DE5E}"/>
              </a:ext>
            </a:extLst>
          </p:cNvPr>
          <p:cNvSpPr/>
          <p:nvPr/>
        </p:nvSpPr>
        <p:spPr>
          <a:xfrm rot="2743405">
            <a:off x="6519325" y="2351389"/>
            <a:ext cx="289088" cy="284937"/>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057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656498" y="1179475"/>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6, Page 18</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32" name="Rounded Rectangle 31">
            <a:hlinkClick r:id="rId19" action="ppaction://hlinksldjump"/>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6, page 18</a:t>
            </a:r>
            <a:endParaRPr lang="en-US" sz="300" dirty="0">
              <a:solidFill>
                <a:srgbClr val="0ED7B2"/>
              </a:solidFill>
            </a:endParaRPr>
          </a:p>
        </p:txBody>
      </p:sp>
      <p:sp>
        <p:nvSpPr>
          <p:cNvPr id="36" name="Rounded Rectangle 35">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0"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11, page 2</a:t>
            </a:r>
            <a:endParaRPr lang="en-US" sz="300" dirty="0">
              <a:solidFill>
                <a:srgbClr val="0ED7B2"/>
              </a:solidFill>
            </a:endParaRPr>
          </a:p>
        </p:txBody>
      </p:sp>
      <p:sp>
        <p:nvSpPr>
          <p:cNvPr id="45" name="Rounded Rectangle 44">
            <a:hlinkClick r:id="rId21"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Open</a:t>
            </a:r>
          </a:p>
        </p:txBody>
      </p:sp>
      <p:pic>
        <p:nvPicPr>
          <p:cNvPr id="43" name="Picture 4" descr="Pencil Icon - Free Icons">
            <a:extLst>
              <a:ext uri="{FF2B5EF4-FFF2-40B4-BE49-F238E27FC236}">
                <a16:creationId xmlns:a16="http://schemas.microsoft.com/office/drawing/2014/main" id="{2535CCC2-8EC6-1245-92DB-5C44E1450771}"/>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EBB48F21-3DEE-F24D-9995-32FADF24DEDF}"/>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48" name="TextBox 47">
            <a:extLst>
              <a:ext uri="{FF2B5EF4-FFF2-40B4-BE49-F238E27FC236}">
                <a16:creationId xmlns:a16="http://schemas.microsoft.com/office/drawing/2014/main" id="{FF5F9E06-B6F6-9A41-AE70-649432F0FA7A}"/>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“Iteration”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49" name="Rounded Rectangle 48">
            <a:hlinkClick r:id="rId24" action="ppaction://hlinksldjump"/>
            <a:extLst>
              <a:ext uri="{FF2B5EF4-FFF2-40B4-BE49-F238E27FC236}">
                <a16:creationId xmlns:a16="http://schemas.microsoft.com/office/drawing/2014/main" id="{4850CBF3-280B-9E4A-9F0C-FFBF47C07EE1}"/>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0" name="Rounded Rectangle 49">
            <a:hlinkClick r:id="rId17" action="ppaction://hlinksldjump"/>
            <a:extLst>
              <a:ext uri="{FF2B5EF4-FFF2-40B4-BE49-F238E27FC236}">
                <a16:creationId xmlns:a16="http://schemas.microsoft.com/office/drawing/2014/main" id="{9DC119D7-120C-7D4D-B0AD-80A7DC61BCB6}"/>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1" name="Cross 50">
            <a:hlinkClick r:id="rId25" action="ppaction://hlinksldjump"/>
            <a:extLst>
              <a:ext uri="{FF2B5EF4-FFF2-40B4-BE49-F238E27FC236}">
                <a16:creationId xmlns:a16="http://schemas.microsoft.com/office/drawing/2014/main" id="{54CC4175-1A57-CB44-B418-AD51EE86D072}"/>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hlinkClick r:id="rId25" action="ppaction://hlinksldjump"/>
            <a:extLst>
              <a:ext uri="{FF2B5EF4-FFF2-40B4-BE49-F238E27FC236}">
                <a16:creationId xmlns:a16="http://schemas.microsoft.com/office/drawing/2014/main" id="{6EC6AB9A-6F84-F841-8DE3-985D8A122AA6}"/>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3" name="Rounded Rectangle 52">
            <a:extLst>
              <a:ext uri="{FF2B5EF4-FFF2-40B4-BE49-F238E27FC236}">
                <a16:creationId xmlns:a16="http://schemas.microsoft.com/office/drawing/2014/main" id="{767440E1-0C28-FD48-82AD-74F3C5C1C4CD}"/>
              </a:ext>
            </a:extLst>
          </p:cNvPr>
          <p:cNvSpPr/>
          <p:nvPr/>
        </p:nvSpPr>
        <p:spPr>
          <a:xfrm>
            <a:off x="8194196" y="45042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4" name="TextBox 53">
            <a:extLst>
              <a:ext uri="{FF2B5EF4-FFF2-40B4-BE49-F238E27FC236}">
                <a16:creationId xmlns:a16="http://schemas.microsoft.com/office/drawing/2014/main" id="{ACC9F941-6568-9E4A-8F88-0B605FD73D2A}"/>
              </a:ext>
            </a:extLst>
          </p:cNvPr>
          <p:cNvSpPr txBox="1"/>
          <p:nvPr/>
        </p:nvSpPr>
        <p:spPr>
          <a:xfrm>
            <a:off x="8160951" y="45358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5" name="Triangle 54">
            <a:extLst>
              <a:ext uri="{FF2B5EF4-FFF2-40B4-BE49-F238E27FC236}">
                <a16:creationId xmlns:a16="http://schemas.microsoft.com/office/drawing/2014/main" id="{3BD2A2CA-5A48-2D4B-A1ED-2875201FB894}"/>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hlinkClick r:id="rId26" action="ppaction://hlinksldjump"/>
            <a:extLst>
              <a:ext uri="{FF2B5EF4-FFF2-40B4-BE49-F238E27FC236}">
                <a16:creationId xmlns:a16="http://schemas.microsoft.com/office/drawing/2014/main" id="{18EE207C-2F6A-954A-8B62-16FA26F24C8E}"/>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6" name="Picture 2" descr="switch button 1 icons">
            <a:extLst>
              <a:ext uri="{FF2B5EF4-FFF2-40B4-BE49-F238E27FC236}">
                <a16:creationId xmlns:a16="http://schemas.microsoft.com/office/drawing/2014/main" id="{03883B64-6AD5-2544-889C-3D0657DE1718}"/>
              </a:ext>
            </a:extLst>
          </p:cNvPr>
          <p:cNvPicPr>
            <a:picLocks noChangeAspect="1" noChangeArrowheads="1"/>
          </p:cNvPicPr>
          <p:nvPr/>
        </p:nvPicPr>
        <p:blipFill>
          <a:blip r:embed="rId27">
            <a:extLst>
              <a:ext uri="{BEBA8EAE-BF5A-486C-A8C5-ECC9F3942E4B}">
                <a14:imgProps xmlns:a14="http://schemas.microsoft.com/office/drawing/2010/main">
                  <a14:imgLayer r:embed="rId28">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7" name="Rounded Rectangle 56">
            <a:extLst>
              <a:ext uri="{FF2B5EF4-FFF2-40B4-BE49-F238E27FC236}">
                <a16:creationId xmlns:a16="http://schemas.microsoft.com/office/drawing/2014/main" id="{338BAF31-FA2F-5F40-AB41-710ABB576E41}"/>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58" name="Triangle 57">
            <a:extLst>
              <a:ext uri="{FF2B5EF4-FFF2-40B4-BE49-F238E27FC236}">
                <a16:creationId xmlns:a16="http://schemas.microsoft.com/office/drawing/2014/main" id="{7B0ED721-7CB0-3B4D-BE56-41643EE4B29A}"/>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4992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11, Page 2</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46" name="Rounded Rectangle 45">
            <a:extLst>
              <a:ext uri="{FF2B5EF4-FFF2-40B4-BE49-F238E27FC236}">
                <a16:creationId xmlns:a16="http://schemas.microsoft.com/office/drawing/2014/main" id="{15D40218-E937-FA4C-B891-5EAAEDA4376C}"/>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19"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6, page 18</a:t>
            </a:r>
            <a:endParaRPr lang="en-US" sz="300" dirty="0">
              <a:solidFill>
                <a:srgbClr val="0ED7B2"/>
              </a:solidFill>
            </a:endParaRPr>
          </a:p>
        </p:txBody>
      </p:sp>
      <p:sp>
        <p:nvSpPr>
          <p:cNvPr id="36" name="Rounded Rectangle 35">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0"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11, page 2</a:t>
            </a:r>
            <a:endParaRPr lang="en-US" sz="300" dirty="0">
              <a:solidFill>
                <a:srgbClr val="0ED7B2"/>
              </a:solidFill>
            </a:endParaRPr>
          </a:p>
        </p:txBody>
      </p:sp>
      <p:sp>
        <p:nvSpPr>
          <p:cNvPr id="45" name="Rounded Rectangle 44">
            <a:hlinkClick r:id="rId21"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7" name="TextBox 56">
            <a:extLst>
              <a:ext uri="{FF2B5EF4-FFF2-40B4-BE49-F238E27FC236}">
                <a16:creationId xmlns:a16="http://schemas.microsoft.com/office/drawing/2014/main" id="{14429409-D87B-A048-894A-7A6C16C2AA7B}"/>
              </a:ext>
            </a:extLst>
          </p:cNvPr>
          <p:cNvSpPr txBox="1"/>
          <p:nvPr/>
        </p:nvSpPr>
        <p:spPr>
          <a:xfrm>
            <a:off x="1098493" y="1110575"/>
            <a:ext cx="2809476" cy="2369880"/>
          </a:xfrm>
          <a:prstGeom prst="rect">
            <a:avLst/>
          </a:prstGeom>
          <a:noFill/>
        </p:spPr>
        <p:txBody>
          <a:bodyPr wrap="square" rtlCol="0">
            <a:spAutoFit/>
          </a:bodyPr>
          <a:lstStyle/>
          <a:p>
            <a:r>
              <a:rPr lang="en-US" sz="1400" dirty="0"/>
              <a:t>Iteration</a:t>
            </a:r>
          </a:p>
          <a:p>
            <a:endParaRPr lang="en-US" sz="1400" dirty="0"/>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a:t>
            </a:r>
          </a:p>
          <a:p>
            <a:pPr algn="just"/>
            <a:endParaRPr lang="en-SG" sz="1000" dirty="0">
              <a:solidFill>
                <a:schemeClr val="bg1">
                  <a:lumMod val="50000"/>
                </a:schemeClr>
              </a:solidFill>
            </a:endParaRPr>
          </a:p>
          <a:p>
            <a:pPr algn="just"/>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endParaRPr lang="en-SG" sz="1000" dirty="0">
              <a:solidFill>
                <a:schemeClr val="bg1">
                  <a:lumMod val="50000"/>
                </a:schemeClr>
              </a:solidFill>
            </a:endParaRPr>
          </a:p>
        </p:txBody>
      </p:sp>
      <p:cxnSp>
        <p:nvCxnSpPr>
          <p:cNvPr id="58" name="Straight Connector 57">
            <a:extLst>
              <a:ext uri="{FF2B5EF4-FFF2-40B4-BE49-F238E27FC236}">
                <a16:creationId xmlns:a16="http://schemas.microsoft.com/office/drawing/2014/main" id="{9C34EC2B-CE02-8A44-A0EE-21D6A3D0830F}"/>
              </a:ext>
            </a:extLst>
          </p:cNvPr>
          <p:cNvCxnSpPr>
            <a:cxnSpLocks/>
          </p:cNvCxnSpPr>
          <p:nvPr/>
        </p:nvCxnSpPr>
        <p:spPr>
          <a:xfrm>
            <a:off x="1048435" y="3567670"/>
            <a:ext cx="2878593"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C10A8B0-76D4-C546-A351-A1235052D726}"/>
              </a:ext>
            </a:extLst>
          </p:cNvPr>
          <p:cNvSpPr txBox="1"/>
          <p:nvPr/>
        </p:nvSpPr>
        <p:spPr>
          <a:xfrm>
            <a:off x="1061955" y="3611106"/>
            <a:ext cx="2809476" cy="830997"/>
          </a:xfrm>
          <a:prstGeom prst="rect">
            <a:avLst/>
          </a:prstGeom>
          <a:noFill/>
        </p:spPr>
        <p:txBody>
          <a:bodyPr wrap="square" rtlCol="0">
            <a:spAutoFit/>
          </a:bodyPr>
          <a:lstStyle/>
          <a:p>
            <a:r>
              <a:rPr lang="en-US" sz="1400" dirty="0"/>
              <a:t>Related Keywords:</a:t>
            </a:r>
          </a:p>
          <a:p>
            <a:endParaRPr lang="en-US" sz="1400" dirty="0"/>
          </a:p>
          <a:p>
            <a:pPr algn="just"/>
            <a:r>
              <a:rPr lang="en-SG" sz="1000" dirty="0">
                <a:solidFill>
                  <a:schemeClr val="bg1">
                    <a:lumMod val="50000"/>
                  </a:schemeClr>
                </a:solidFill>
              </a:rPr>
              <a:t>Functions, Iteration, Divide-and-Conquer, Time Complexity, Space Complexity, Programming</a:t>
            </a:r>
          </a:p>
        </p:txBody>
      </p:sp>
      <p:sp>
        <p:nvSpPr>
          <p:cNvPr id="60" name="Rounded Rectangle 59">
            <a:hlinkClick r:id="" action="ppaction://hlinkshowjump?jump=nextslide"/>
            <a:extLst>
              <a:ext uri="{FF2B5EF4-FFF2-40B4-BE49-F238E27FC236}">
                <a16:creationId xmlns:a16="http://schemas.microsoft.com/office/drawing/2014/main" id="{77FECFDF-DCA1-0644-97DC-D4EB917E0F28}"/>
              </a:ext>
            </a:extLst>
          </p:cNvPr>
          <p:cNvSpPr/>
          <p:nvPr/>
        </p:nvSpPr>
        <p:spPr>
          <a:xfrm>
            <a:off x="1161892" y="5293410"/>
            <a:ext cx="886508" cy="321798"/>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        Map it</a:t>
            </a:r>
          </a:p>
        </p:txBody>
      </p:sp>
      <p:pic>
        <p:nvPicPr>
          <p:cNvPr id="1028" name="Picture 4" descr="Map 7 Icon - Free Icons">
            <a:extLst>
              <a:ext uri="{FF2B5EF4-FFF2-40B4-BE49-F238E27FC236}">
                <a16:creationId xmlns:a16="http://schemas.microsoft.com/office/drawing/2014/main" id="{033F6116-67A4-DE41-B867-95EDC86423FF}"/>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Pencil Icon - Free Icons">
            <a:extLst>
              <a:ext uri="{FF2B5EF4-FFF2-40B4-BE49-F238E27FC236}">
                <a16:creationId xmlns:a16="http://schemas.microsoft.com/office/drawing/2014/main" id="{2535CCC2-8EC6-1245-92DB-5C44E1450771}"/>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EBB48F21-3DEE-F24D-9995-32FADF24DEDF}"/>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56" name="Cross 55">
            <a:hlinkClick r:id="rId21" action="ppaction://hlinksldjump"/>
            <a:extLst>
              <a:ext uri="{FF2B5EF4-FFF2-40B4-BE49-F238E27FC236}">
                <a16:creationId xmlns:a16="http://schemas.microsoft.com/office/drawing/2014/main" id="{C3DE5627-0DF3-D748-85ED-D02936D261BA}"/>
              </a:ext>
            </a:extLst>
          </p:cNvPr>
          <p:cNvSpPr/>
          <p:nvPr/>
        </p:nvSpPr>
        <p:spPr>
          <a:xfrm rot="2743405">
            <a:off x="3647035" y="1182274"/>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8CEB30D-26D5-8B4F-A57C-AB2B1E55019B}"/>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“Iteration”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49" name="Rounded Rectangle 48">
            <a:hlinkClick r:id="rId26" action="ppaction://hlinksldjump"/>
            <a:extLst>
              <a:ext uri="{FF2B5EF4-FFF2-40B4-BE49-F238E27FC236}">
                <a16:creationId xmlns:a16="http://schemas.microsoft.com/office/drawing/2014/main" id="{E355F474-25FF-DA4F-983D-F7AA1C503D99}"/>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0" name="Rounded Rectangle 49">
            <a:hlinkClick r:id="rId17" action="ppaction://hlinksldjump"/>
            <a:extLst>
              <a:ext uri="{FF2B5EF4-FFF2-40B4-BE49-F238E27FC236}">
                <a16:creationId xmlns:a16="http://schemas.microsoft.com/office/drawing/2014/main" id="{BF8A30D2-A69A-B542-BB9C-301366075449}"/>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1" name="Cross 50">
            <a:hlinkClick r:id="rId27" action="ppaction://hlinksldjump"/>
            <a:extLst>
              <a:ext uri="{FF2B5EF4-FFF2-40B4-BE49-F238E27FC236}">
                <a16:creationId xmlns:a16="http://schemas.microsoft.com/office/drawing/2014/main" id="{90791562-5362-1043-BAB8-CDD168E618AF}"/>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hlinkClick r:id="rId27" action="ppaction://hlinksldjump"/>
            <a:extLst>
              <a:ext uri="{FF2B5EF4-FFF2-40B4-BE49-F238E27FC236}">
                <a16:creationId xmlns:a16="http://schemas.microsoft.com/office/drawing/2014/main" id="{16FEE20D-C46D-024C-B7F4-EF59AF4A5C33}"/>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3" name="Rounded Rectangle 52">
            <a:extLst>
              <a:ext uri="{FF2B5EF4-FFF2-40B4-BE49-F238E27FC236}">
                <a16:creationId xmlns:a16="http://schemas.microsoft.com/office/drawing/2014/main" id="{4675D066-4F69-8346-A651-151D94B77DC4}"/>
              </a:ext>
            </a:extLst>
          </p:cNvPr>
          <p:cNvSpPr/>
          <p:nvPr/>
        </p:nvSpPr>
        <p:spPr>
          <a:xfrm>
            <a:off x="8194196" y="45042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4" name="TextBox 53">
            <a:extLst>
              <a:ext uri="{FF2B5EF4-FFF2-40B4-BE49-F238E27FC236}">
                <a16:creationId xmlns:a16="http://schemas.microsoft.com/office/drawing/2014/main" id="{53621224-5B4D-8940-9492-A21612C4146F}"/>
              </a:ext>
            </a:extLst>
          </p:cNvPr>
          <p:cNvSpPr txBox="1"/>
          <p:nvPr/>
        </p:nvSpPr>
        <p:spPr>
          <a:xfrm>
            <a:off x="8160951" y="45358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5" name="Triangle 54">
            <a:extLst>
              <a:ext uri="{FF2B5EF4-FFF2-40B4-BE49-F238E27FC236}">
                <a16:creationId xmlns:a16="http://schemas.microsoft.com/office/drawing/2014/main" id="{2CD20CC6-EDA2-0B43-B1AE-3AF203ABD6C4}"/>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hlinkClick r:id="rId28" action="ppaction://hlinksldjump"/>
            <a:extLst>
              <a:ext uri="{FF2B5EF4-FFF2-40B4-BE49-F238E27FC236}">
                <a16:creationId xmlns:a16="http://schemas.microsoft.com/office/drawing/2014/main" id="{FBC3EA67-875A-4D46-8162-4B1E82D3185C}"/>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2" name="Picture 2" descr="switch button 1 icons">
            <a:extLst>
              <a:ext uri="{FF2B5EF4-FFF2-40B4-BE49-F238E27FC236}">
                <a16:creationId xmlns:a16="http://schemas.microsoft.com/office/drawing/2014/main" id="{D2123EE2-00DC-9A45-89B3-257E3BB98F3D}"/>
              </a:ext>
            </a:extLst>
          </p:cNvPr>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1804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emium Vector | Realistic thin frame tablet mockup">
            <a:extLst>
              <a:ext uri="{FF2B5EF4-FFF2-40B4-BE49-F238E27FC236}">
                <a16:creationId xmlns:a16="http://schemas.microsoft.com/office/drawing/2014/main" id="{C98F2A33-BB5B-3B47-A6A9-5109474886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271B5F5-6CC3-DE48-8070-A16242F94D8C}"/>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4" name="Picture 3">
            <a:extLst>
              <a:ext uri="{FF2B5EF4-FFF2-40B4-BE49-F238E27FC236}">
                <a16:creationId xmlns:a16="http://schemas.microsoft.com/office/drawing/2014/main" id="{06DDF17B-8CFD-F141-9027-F67E31045D06}"/>
              </a:ext>
            </a:extLst>
          </p:cNvPr>
          <p:cNvPicPr>
            <a:picLocks noChangeAspect="1"/>
          </p:cNvPicPr>
          <p:nvPr/>
        </p:nvPicPr>
        <p:blipFill>
          <a:blip r:embed="rId5"/>
          <a:stretch>
            <a:fillRect/>
          </a:stretch>
        </p:blipFill>
        <p:spPr>
          <a:xfrm>
            <a:off x="5188843" y="835423"/>
            <a:ext cx="90074" cy="277152"/>
          </a:xfrm>
          <a:prstGeom prst="rect">
            <a:avLst/>
          </a:prstGeom>
        </p:spPr>
      </p:pic>
      <p:pic>
        <p:nvPicPr>
          <p:cNvPr id="5" name="Picture 4">
            <a:extLst>
              <a:ext uri="{FF2B5EF4-FFF2-40B4-BE49-F238E27FC236}">
                <a16:creationId xmlns:a16="http://schemas.microsoft.com/office/drawing/2014/main" id="{25B06715-94E9-2C4E-A943-0C2ED27F37D5}"/>
              </a:ext>
            </a:extLst>
          </p:cNvPr>
          <p:cNvPicPr>
            <a:picLocks noChangeAspect="1"/>
          </p:cNvPicPr>
          <p:nvPr/>
        </p:nvPicPr>
        <p:blipFill>
          <a:blip r:embed="rId6"/>
          <a:stretch>
            <a:fillRect/>
          </a:stretch>
        </p:blipFill>
        <p:spPr>
          <a:xfrm>
            <a:off x="5175398" y="1169677"/>
            <a:ext cx="124732" cy="277183"/>
          </a:xfrm>
          <a:prstGeom prst="rect">
            <a:avLst/>
          </a:prstGeom>
        </p:spPr>
      </p:pic>
      <p:sp>
        <p:nvSpPr>
          <p:cNvPr id="6" name="TextBox 5">
            <a:extLst>
              <a:ext uri="{FF2B5EF4-FFF2-40B4-BE49-F238E27FC236}">
                <a16:creationId xmlns:a16="http://schemas.microsoft.com/office/drawing/2014/main" id="{2EA92588-D491-B544-9D3F-8D0AB8A18E96}"/>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7" name="TextBox 6">
            <a:extLst>
              <a:ext uri="{FF2B5EF4-FFF2-40B4-BE49-F238E27FC236}">
                <a16:creationId xmlns:a16="http://schemas.microsoft.com/office/drawing/2014/main" id="{DE5DB900-715F-C647-8C92-463F74A4075F}"/>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8" name="Rectangle 7">
            <a:extLst>
              <a:ext uri="{FF2B5EF4-FFF2-40B4-BE49-F238E27FC236}">
                <a16:creationId xmlns:a16="http://schemas.microsoft.com/office/drawing/2014/main" id="{8E30A6F5-D283-B04C-A1D3-B1B5235FB656}"/>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338062DB-64A7-3543-9405-DCA9C8B6712F}"/>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C846A36E-E68A-E947-AC8E-66E2F04F9E58}"/>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evShift - profile-icon-png-898">
            <a:extLst>
              <a:ext uri="{FF2B5EF4-FFF2-40B4-BE49-F238E27FC236}">
                <a16:creationId xmlns:a16="http://schemas.microsoft.com/office/drawing/2014/main" id="{13A9865C-F075-CD46-84E3-F2B55326F9B9}"/>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0DE784D-9FCE-6346-8608-4F42AAF2D921}"/>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39625D4E-F203-5345-81B7-3E64254C9173}"/>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Line Logo clipart - Retail, Rectangle, Square, transparent clip art">
            <a:extLst>
              <a:ext uri="{FF2B5EF4-FFF2-40B4-BE49-F238E27FC236}">
                <a16:creationId xmlns:a16="http://schemas.microsoft.com/office/drawing/2014/main" id="{8B666CCE-4EC0-7E45-BD80-BA635C226529}"/>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lip art,Line,Graphics,Black-and-white,Symbol #235073 - Free Icon Library">
            <a:extLst>
              <a:ext uri="{FF2B5EF4-FFF2-40B4-BE49-F238E27FC236}">
                <a16:creationId xmlns:a16="http://schemas.microsoft.com/office/drawing/2014/main" id="{34406C76-4833-1440-B5DD-07211C3DF986}"/>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5EC4AF88-1B77-184C-B07F-4F968CFB0245}"/>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F2981AA3-25A7-5F4E-929D-B013186A8479}"/>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18" name="Triangle 17">
            <a:extLst>
              <a:ext uri="{FF2B5EF4-FFF2-40B4-BE49-F238E27FC236}">
                <a16:creationId xmlns:a16="http://schemas.microsoft.com/office/drawing/2014/main" id="{813E47DB-3864-DD45-A40C-C3AE05F3598B}"/>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B4A2F47-5A42-614C-8CA6-7F3A79C3C4F9}"/>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B6ADC68-106C-E040-9605-FFC891511B31}"/>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CC9D550-6CD3-FC4B-91F5-5D51F5A9F7B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22" name="TextBox 21">
            <a:extLst>
              <a:ext uri="{FF2B5EF4-FFF2-40B4-BE49-F238E27FC236}">
                <a16:creationId xmlns:a16="http://schemas.microsoft.com/office/drawing/2014/main" id="{E4A55A44-C3ED-2F4D-860D-37386E2F5277}"/>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23" name="Picture 6" descr="Map Marker 14 icons">
            <a:extLst>
              <a:ext uri="{FF2B5EF4-FFF2-40B4-BE49-F238E27FC236}">
                <a16:creationId xmlns:a16="http://schemas.microsoft.com/office/drawing/2014/main" id="{141AE971-C94E-1C4D-8263-4BF92727EC96}"/>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a:extLst>
              <a:ext uri="{FF2B5EF4-FFF2-40B4-BE49-F238E27FC236}">
                <a16:creationId xmlns:a16="http://schemas.microsoft.com/office/drawing/2014/main" id="{C52C9607-94C5-E24A-BA19-F9C19AEC73C6}"/>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25" name="Rounded Rectangle 24">
            <a:hlinkClick r:id="rId17" action="ppaction://hlinksldjump"/>
            <a:extLst>
              <a:ext uri="{FF2B5EF4-FFF2-40B4-BE49-F238E27FC236}">
                <a16:creationId xmlns:a16="http://schemas.microsoft.com/office/drawing/2014/main" id="{4E6328D8-BCBD-E14E-B1B3-124563E206AA}"/>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26" name="Triangle 25">
            <a:extLst>
              <a:ext uri="{FF2B5EF4-FFF2-40B4-BE49-F238E27FC236}">
                <a16:creationId xmlns:a16="http://schemas.microsoft.com/office/drawing/2014/main" id="{B4F574F5-C27B-6841-AB36-D3E12C60533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hlinkClick r:id="rId18" action="ppaction://hlinksldjump"/>
            <a:extLst>
              <a:ext uri="{FF2B5EF4-FFF2-40B4-BE49-F238E27FC236}">
                <a16:creationId xmlns:a16="http://schemas.microsoft.com/office/drawing/2014/main" id="{52B26414-D4EE-184E-85C2-3B79A1593CBC}"/>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28" name="TextBox 27">
            <a:extLst>
              <a:ext uri="{FF2B5EF4-FFF2-40B4-BE49-F238E27FC236}">
                <a16:creationId xmlns:a16="http://schemas.microsoft.com/office/drawing/2014/main" id="{E7F49D25-61A5-3B4D-9071-11802C297454}"/>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29" name="Rounded Rectangle 28">
            <a:extLst>
              <a:ext uri="{FF2B5EF4-FFF2-40B4-BE49-F238E27FC236}">
                <a16:creationId xmlns:a16="http://schemas.microsoft.com/office/drawing/2014/main" id="{03CCC7CB-C59C-894A-81A2-C39F2AAE0E65}"/>
              </a:ext>
            </a:extLst>
          </p:cNvPr>
          <p:cNvSpPr/>
          <p:nvPr/>
        </p:nvSpPr>
        <p:spPr>
          <a:xfrm>
            <a:off x="1048435" y="952751"/>
            <a:ext cx="3910113" cy="4842286"/>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4" descr="Map 7 Icon - Free Icons">
            <a:extLst>
              <a:ext uri="{FF2B5EF4-FFF2-40B4-BE49-F238E27FC236}">
                <a16:creationId xmlns:a16="http://schemas.microsoft.com/office/drawing/2014/main" id="{B25A7229-9CCF-944B-B21D-FEDD3C423C73}"/>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Pencil Icon - Free Icons">
            <a:extLst>
              <a:ext uri="{FF2B5EF4-FFF2-40B4-BE49-F238E27FC236}">
                <a16:creationId xmlns:a16="http://schemas.microsoft.com/office/drawing/2014/main" id="{B62E6EE1-2D5E-FA4F-8307-4F7ED4EACC15}"/>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E04116C-73BE-5E4B-8363-E543AF0F1A1C}"/>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pic>
        <p:nvPicPr>
          <p:cNvPr id="51" name="Picture 50">
            <a:hlinkClick r:id="rId23" action="ppaction://hlinksldjump"/>
            <a:extLst>
              <a:ext uri="{FF2B5EF4-FFF2-40B4-BE49-F238E27FC236}">
                <a16:creationId xmlns:a16="http://schemas.microsoft.com/office/drawing/2014/main" id="{D2F9B212-F7EE-554C-9C71-D4BCC9A82991}"/>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2" name="Picture 2" descr="switch button 1 icons">
            <a:extLst>
              <a:ext uri="{FF2B5EF4-FFF2-40B4-BE49-F238E27FC236}">
                <a16:creationId xmlns:a16="http://schemas.microsoft.com/office/drawing/2014/main" id="{B8B69F4E-6FBF-824A-9AB3-97BBECDC4731}"/>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3" name="Cross 52">
            <a:hlinkClick r:id="" action="ppaction://hlinkshowjump?jump=previousslide"/>
            <a:extLst>
              <a:ext uri="{FF2B5EF4-FFF2-40B4-BE49-F238E27FC236}">
                <a16:creationId xmlns:a16="http://schemas.microsoft.com/office/drawing/2014/main" id="{026822E2-8A98-3D4F-857E-B2D2D651AE1C}"/>
              </a:ext>
            </a:extLst>
          </p:cNvPr>
          <p:cNvSpPr/>
          <p:nvPr/>
        </p:nvSpPr>
        <p:spPr>
          <a:xfrm rot="2743405">
            <a:off x="4704993" y="105797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Diagram 54">
            <a:extLst>
              <a:ext uri="{FF2B5EF4-FFF2-40B4-BE49-F238E27FC236}">
                <a16:creationId xmlns:a16="http://schemas.microsoft.com/office/drawing/2014/main" id="{0670A602-8B52-E44A-AEF2-5C2C67B5E048}"/>
              </a:ext>
            </a:extLst>
          </p:cNvPr>
          <p:cNvGraphicFramePr/>
          <p:nvPr/>
        </p:nvGraphicFramePr>
        <p:xfrm>
          <a:off x="1389152" y="2290907"/>
          <a:ext cx="3429701" cy="2286467"/>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56" name="TextBox 55">
            <a:extLst>
              <a:ext uri="{FF2B5EF4-FFF2-40B4-BE49-F238E27FC236}">
                <a16:creationId xmlns:a16="http://schemas.microsoft.com/office/drawing/2014/main" id="{A2824B7A-F645-CA47-B8FC-D1F3BB71EAD3}"/>
              </a:ext>
            </a:extLst>
          </p:cNvPr>
          <p:cNvSpPr txBox="1"/>
          <p:nvPr/>
        </p:nvSpPr>
        <p:spPr>
          <a:xfrm>
            <a:off x="1809648" y="1462128"/>
            <a:ext cx="2471223" cy="584775"/>
          </a:xfrm>
          <a:prstGeom prst="rect">
            <a:avLst/>
          </a:prstGeom>
          <a:noFill/>
        </p:spPr>
        <p:txBody>
          <a:bodyPr wrap="square" rtlCol="0">
            <a:spAutoFit/>
          </a:bodyPr>
          <a:lstStyle/>
          <a:p>
            <a:pPr algn="ctr"/>
            <a:r>
              <a:rPr lang="en-US" sz="3200" b="1" dirty="0">
                <a:solidFill>
                  <a:srgbClr val="0ED7B2"/>
                </a:solidFill>
              </a:rPr>
              <a:t>Concept Map</a:t>
            </a:r>
          </a:p>
        </p:txBody>
      </p:sp>
      <p:sp>
        <p:nvSpPr>
          <p:cNvPr id="39" name="TextBox 38">
            <a:extLst>
              <a:ext uri="{FF2B5EF4-FFF2-40B4-BE49-F238E27FC236}">
                <a16:creationId xmlns:a16="http://schemas.microsoft.com/office/drawing/2014/main" id="{5267D08B-1DAB-E14B-896A-072152526220}"/>
              </a:ext>
            </a:extLst>
          </p:cNvPr>
          <p:cNvSpPr txBox="1"/>
          <p:nvPr/>
        </p:nvSpPr>
        <p:spPr>
          <a:xfrm>
            <a:off x="5647765" y="708911"/>
            <a:ext cx="6042211" cy="2862322"/>
          </a:xfrm>
          <a:prstGeom prst="rect">
            <a:avLst/>
          </a:prstGeom>
          <a:noFill/>
        </p:spPr>
        <p:txBody>
          <a:bodyPr wrap="square" rtlCol="0">
            <a:spAutoFit/>
          </a:bodyPr>
          <a:lstStyle/>
          <a:p>
            <a:r>
              <a:rPr lang="en-US" sz="3600" b="1" dirty="0"/>
              <a:t>Readle Guide – Tool bar</a:t>
            </a:r>
          </a:p>
          <a:p>
            <a:endParaRPr lang="en-US" dirty="0"/>
          </a:p>
          <a:p>
            <a:r>
              <a:rPr lang="en-US" dirty="0"/>
              <a:t>”Map it” button creates a concept map of the relevant topics linked to the searched word</a:t>
            </a:r>
          </a:p>
          <a:p>
            <a:endParaRPr lang="en-US" dirty="0"/>
          </a:p>
          <a:p>
            <a:r>
              <a:rPr lang="en-US" dirty="0"/>
              <a:t>Click on        to close the concept map</a:t>
            </a:r>
          </a:p>
          <a:p>
            <a:endParaRPr lang="en-US" dirty="0"/>
          </a:p>
          <a:p>
            <a:endParaRPr lang="en-US" dirty="0"/>
          </a:p>
          <a:p>
            <a:endParaRPr lang="en-US" dirty="0"/>
          </a:p>
        </p:txBody>
      </p:sp>
      <p:sp>
        <p:nvSpPr>
          <p:cNvPr id="42" name="Cross 41">
            <a:hlinkClick r:id="" action="ppaction://hlinkshowjump?jump=previousslide"/>
            <a:extLst>
              <a:ext uri="{FF2B5EF4-FFF2-40B4-BE49-F238E27FC236}">
                <a16:creationId xmlns:a16="http://schemas.microsoft.com/office/drawing/2014/main" id="{D41A4EF9-7FF2-AF4E-999E-D011BCE918C2}"/>
              </a:ext>
            </a:extLst>
          </p:cNvPr>
          <p:cNvSpPr/>
          <p:nvPr/>
        </p:nvSpPr>
        <p:spPr>
          <a:xfrm rot="2743405">
            <a:off x="6519325" y="2351389"/>
            <a:ext cx="289088" cy="284937"/>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04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3238535" y="1179227"/>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11, Page 2</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32" name="Rounded Rectangle 31">
            <a:hlinkClick r:id="rId19" action="ppaction://hlinksldjump"/>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6, page 18</a:t>
            </a:r>
            <a:endParaRPr lang="en-US" sz="300" dirty="0">
              <a:solidFill>
                <a:srgbClr val="0ED7B2"/>
              </a:solidFill>
            </a:endParaRPr>
          </a:p>
        </p:txBody>
      </p:sp>
      <p:sp>
        <p:nvSpPr>
          <p:cNvPr id="36" name="Rounded Rectangle 35">
            <a:hlinkClick r:id="rId20" action="ppaction://hlinksldjump"/>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11, page 2</a:t>
            </a:r>
            <a:endParaRPr lang="en-US" sz="300" dirty="0">
              <a:solidFill>
                <a:srgbClr val="0ED7B2"/>
              </a:solidFill>
            </a:endParaRPr>
          </a:p>
        </p:txBody>
      </p:sp>
      <p:sp>
        <p:nvSpPr>
          <p:cNvPr id="45" name="Rounded Rectangle 44">
            <a:hlinkClick r:id="rId21"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Open</a:t>
            </a:r>
          </a:p>
        </p:txBody>
      </p:sp>
      <p:pic>
        <p:nvPicPr>
          <p:cNvPr id="43" name="Picture 4" descr="Pencil Icon - Free Icons">
            <a:extLst>
              <a:ext uri="{FF2B5EF4-FFF2-40B4-BE49-F238E27FC236}">
                <a16:creationId xmlns:a16="http://schemas.microsoft.com/office/drawing/2014/main" id="{2535CCC2-8EC6-1245-92DB-5C44E1450771}"/>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EBB48F21-3DEE-F24D-9995-32FADF24DEDF}"/>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sp>
        <p:nvSpPr>
          <p:cNvPr id="48" name="TextBox 47">
            <a:extLst>
              <a:ext uri="{FF2B5EF4-FFF2-40B4-BE49-F238E27FC236}">
                <a16:creationId xmlns:a16="http://schemas.microsoft.com/office/drawing/2014/main" id="{9B48ABC2-20EF-FE48-8942-161DDFDFBBA7}"/>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“Iteration”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49" name="Rounded Rectangle 48">
            <a:hlinkClick r:id="rId24" action="ppaction://hlinksldjump"/>
            <a:extLst>
              <a:ext uri="{FF2B5EF4-FFF2-40B4-BE49-F238E27FC236}">
                <a16:creationId xmlns:a16="http://schemas.microsoft.com/office/drawing/2014/main" id="{5AF36065-F639-6E43-9DCB-E087FE3B2190}"/>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0" name="Rounded Rectangle 49">
            <a:hlinkClick r:id="rId17" action="ppaction://hlinksldjump"/>
            <a:extLst>
              <a:ext uri="{FF2B5EF4-FFF2-40B4-BE49-F238E27FC236}">
                <a16:creationId xmlns:a16="http://schemas.microsoft.com/office/drawing/2014/main" id="{93021A05-657E-C74E-A111-30D82FA1E666}"/>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1" name="Cross 50">
            <a:hlinkClick r:id="rId25" action="ppaction://hlinksldjump"/>
            <a:extLst>
              <a:ext uri="{FF2B5EF4-FFF2-40B4-BE49-F238E27FC236}">
                <a16:creationId xmlns:a16="http://schemas.microsoft.com/office/drawing/2014/main" id="{70B49B2B-FC9E-B74D-A402-EF13DA2B30A7}"/>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hlinkClick r:id="rId25" action="ppaction://hlinksldjump"/>
            <a:extLst>
              <a:ext uri="{FF2B5EF4-FFF2-40B4-BE49-F238E27FC236}">
                <a16:creationId xmlns:a16="http://schemas.microsoft.com/office/drawing/2014/main" id="{12980140-D3A8-204E-9D19-2A5EFE1DB34E}"/>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3" name="Rounded Rectangle 52">
            <a:extLst>
              <a:ext uri="{FF2B5EF4-FFF2-40B4-BE49-F238E27FC236}">
                <a16:creationId xmlns:a16="http://schemas.microsoft.com/office/drawing/2014/main" id="{48C23E4F-A329-3F45-AF41-38C019507BF4}"/>
              </a:ext>
            </a:extLst>
          </p:cNvPr>
          <p:cNvSpPr/>
          <p:nvPr/>
        </p:nvSpPr>
        <p:spPr>
          <a:xfrm>
            <a:off x="8194196" y="45042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4" name="TextBox 53">
            <a:extLst>
              <a:ext uri="{FF2B5EF4-FFF2-40B4-BE49-F238E27FC236}">
                <a16:creationId xmlns:a16="http://schemas.microsoft.com/office/drawing/2014/main" id="{D163D4CE-DD28-134F-A02C-776428DA38E0}"/>
              </a:ext>
            </a:extLst>
          </p:cNvPr>
          <p:cNvSpPr txBox="1"/>
          <p:nvPr/>
        </p:nvSpPr>
        <p:spPr>
          <a:xfrm>
            <a:off x="8160951" y="45358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5" name="Triangle 54">
            <a:extLst>
              <a:ext uri="{FF2B5EF4-FFF2-40B4-BE49-F238E27FC236}">
                <a16:creationId xmlns:a16="http://schemas.microsoft.com/office/drawing/2014/main" id="{D9A91D1D-56E6-934F-A7F6-69774C4FAF48}"/>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hlinkClick r:id="rId26" action="ppaction://hlinksldjump"/>
            <a:extLst>
              <a:ext uri="{FF2B5EF4-FFF2-40B4-BE49-F238E27FC236}">
                <a16:creationId xmlns:a16="http://schemas.microsoft.com/office/drawing/2014/main" id="{4B233D2B-7197-5444-8511-3A78DD1C7E75}"/>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6" name="Picture 2" descr="switch button 1 icons">
            <a:extLst>
              <a:ext uri="{FF2B5EF4-FFF2-40B4-BE49-F238E27FC236}">
                <a16:creationId xmlns:a16="http://schemas.microsoft.com/office/drawing/2014/main" id="{B1AD31A1-C8A8-8349-B854-C724F4793ACA}"/>
              </a:ext>
            </a:extLst>
          </p:cNvPr>
          <p:cNvPicPr>
            <a:picLocks noChangeAspect="1" noChangeArrowheads="1"/>
          </p:cNvPicPr>
          <p:nvPr/>
        </p:nvPicPr>
        <p:blipFill>
          <a:blip r:embed="rId27">
            <a:extLst>
              <a:ext uri="{BEBA8EAE-BF5A-486C-A8C5-ECC9F3942E4B}">
                <a14:imgProps xmlns:a14="http://schemas.microsoft.com/office/drawing/2010/main">
                  <a14:imgLayer r:embed="rId28">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7" name="Rounded Rectangle 56">
            <a:extLst>
              <a:ext uri="{FF2B5EF4-FFF2-40B4-BE49-F238E27FC236}">
                <a16:creationId xmlns:a16="http://schemas.microsoft.com/office/drawing/2014/main" id="{149494B7-19F5-224C-BAD2-2FC3E7583AD8}"/>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58" name="Triangle 57">
            <a:extLst>
              <a:ext uri="{FF2B5EF4-FFF2-40B4-BE49-F238E27FC236}">
                <a16:creationId xmlns:a16="http://schemas.microsoft.com/office/drawing/2014/main" id="{62B09AB9-B86B-5F49-AAF7-6417A11034D1}"/>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7201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6"/>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7"/>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8"/>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9">
            <a:biLevel thresh="25000"/>
            <a:extLst>
              <a:ext uri="{BEBA8EAE-BF5A-486C-A8C5-ECC9F3942E4B}">
                <a14:imgProps xmlns:a14="http://schemas.microsoft.com/office/drawing/2010/main">
                  <a14:imgLayer r:embed="rId10">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11">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2">
            <a:alphaModFix amt="50000"/>
            <a:extLst>
              <a:ext uri="{BEBA8EAE-BF5A-486C-A8C5-ECC9F3942E4B}">
                <a14:imgProps xmlns:a14="http://schemas.microsoft.com/office/drawing/2010/main">
                  <a14:imgLayer r:embed="rId13">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4">
            <a:alphaModFix/>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6">
            <a:lum bright="70000" contrast="-70000"/>
            <a:alphaModFix amt="50000"/>
            <a:extLst>
              <a:ext uri="{BEBA8EAE-BF5A-486C-A8C5-ECC9F3942E4B}">
                <a14:imgProps xmlns:a14="http://schemas.microsoft.com/office/drawing/2010/main">
                  <a14:imgLayer r:embed="rId17">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Done</a:t>
            </a:r>
          </a:p>
        </p:txBody>
      </p:sp>
      <p:sp>
        <p:nvSpPr>
          <p:cNvPr id="8" name="TextBox 7">
            <a:extLst>
              <a:ext uri="{FF2B5EF4-FFF2-40B4-BE49-F238E27FC236}">
                <a16:creationId xmlns:a16="http://schemas.microsoft.com/office/drawing/2014/main" id="{58DED7B4-9178-CB4A-8AA1-6ABF55554C02}"/>
              </a:ext>
            </a:extLst>
          </p:cNvPr>
          <p:cNvSpPr txBox="1"/>
          <p:nvPr/>
        </p:nvSpPr>
        <p:spPr>
          <a:xfrm>
            <a:off x="4021628" y="2121434"/>
            <a:ext cx="933656" cy="276999"/>
          </a:xfrm>
          <a:prstGeom prst="rect">
            <a:avLst/>
          </a:prstGeom>
          <a:noFill/>
        </p:spPr>
        <p:txBody>
          <a:bodyPr wrap="square" rtlCol="0">
            <a:spAutoFit/>
          </a:bodyPr>
          <a:lstStyle/>
          <a:p>
            <a:pPr algn="ctr"/>
            <a:r>
              <a:rPr lang="en-US" sz="1200" dirty="0">
                <a:solidFill>
                  <a:schemeClr val="bg1"/>
                </a:solidFill>
              </a:rPr>
              <a:t>Listening…</a:t>
            </a:r>
          </a:p>
        </p:txBody>
      </p:sp>
      <p:sp>
        <p:nvSpPr>
          <p:cNvPr id="46" name="Rounded Rectangle 45">
            <a:extLst>
              <a:ext uri="{FF2B5EF4-FFF2-40B4-BE49-F238E27FC236}">
                <a16:creationId xmlns:a16="http://schemas.microsoft.com/office/drawing/2014/main" id="{15D40218-E937-FA4C-B891-5EAAEDA4376C}"/>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descr="Mic Icon of Glyph style - Available in SVG, PNG, EPS, AI &amp; Icon fonts">
            <a:extLst>
              <a:ext uri="{FF2B5EF4-FFF2-40B4-BE49-F238E27FC236}">
                <a16:creationId xmlns:a16="http://schemas.microsoft.com/office/drawing/2014/main" id="{6CB017F1-5A49-564B-AC5C-74459F134B94}"/>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20277" y="1105054"/>
            <a:ext cx="534935" cy="53493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A33D18DC-1F67-6840-92AB-18AB9DB50ADE}"/>
              </a:ext>
            </a:extLst>
          </p:cNvPr>
          <p:cNvSpPr txBox="1"/>
          <p:nvPr/>
        </p:nvSpPr>
        <p:spPr>
          <a:xfrm>
            <a:off x="4073683" y="1586404"/>
            <a:ext cx="836005" cy="276999"/>
          </a:xfrm>
          <a:prstGeom prst="rect">
            <a:avLst/>
          </a:prstGeom>
          <a:noFill/>
        </p:spPr>
        <p:txBody>
          <a:bodyPr wrap="square" rtlCol="0">
            <a:spAutoFit/>
          </a:bodyPr>
          <a:lstStyle/>
          <a:p>
            <a:pPr algn="ctr"/>
            <a:r>
              <a:rPr lang="en-US" sz="1200" dirty="0">
                <a:solidFill>
                  <a:schemeClr val="bg1"/>
                </a:solidFill>
              </a:rPr>
              <a:t>Voice Tool</a:t>
            </a:r>
          </a:p>
        </p:txBody>
      </p:sp>
      <p:pic>
        <p:nvPicPr>
          <p:cNvPr id="5" name="Audio Recording 6 Apr 2021 at 5:08:35 PM" descr="Audio Recording 6 Apr 2021 at 5:08:35 PM">
            <a:hlinkClick r:id="" action="ppaction://media"/>
            <a:extLst>
              <a:ext uri="{FF2B5EF4-FFF2-40B4-BE49-F238E27FC236}">
                <a16:creationId xmlns:a16="http://schemas.microsoft.com/office/drawing/2014/main" id="{095C4AA6-193F-5340-A3E5-F8A5CB4D03BB}"/>
              </a:ext>
            </a:extLst>
          </p:cNvPr>
          <p:cNvPicPr>
            <a:picLocks noChangeAspect="1"/>
          </p:cNvPicPr>
          <p:nvPr>
            <a:audioFile r:link="rId2"/>
            <p:extLst>
              <p:ext uri="{DAA4B4D4-6D71-4841-9C94-3DE7FCFB9230}">
                <p14:media xmlns:p14="http://schemas.microsoft.com/office/powerpoint/2010/main" r:embed="rId1"/>
              </p:ext>
            </p:extLst>
          </p:nvPr>
        </p:nvPicPr>
        <p:blipFill>
          <a:blip r:embed="rId21"/>
          <a:stretch>
            <a:fillRect/>
          </a:stretch>
        </p:blipFill>
        <p:spPr>
          <a:xfrm>
            <a:off x="2437024" y="7002715"/>
            <a:ext cx="812800" cy="812800"/>
          </a:xfrm>
          <a:prstGeom prst="rect">
            <a:avLst/>
          </a:prstGeom>
        </p:spPr>
      </p:pic>
      <p:sp>
        <p:nvSpPr>
          <p:cNvPr id="19" name="TextBox 18">
            <a:extLst>
              <a:ext uri="{FF2B5EF4-FFF2-40B4-BE49-F238E27FC236}">
                <a16:creationId xmlns:a16="http://schemas.microsoft.com/office/drawing/2014/main" id="{64E9A753-A249-1347-8451-2EDF895CB905}"/>
              </a:ext>
            </a:extLst>
          </p:cNvPr>
          <p:cNvSpPr txBox="1"/>
          <p:nvPr/>
        </p:nvSpPr>
        <p:spPr>
          <a:xfrm>
            <a:off x="1280301" y="1311021"/>
            <a:ext cx="815285" cy="276999"/>
          </a:xfrm>
          <a:prstGeom prst="rect">
            <a:avLst/>
          </a:prstGeom>
          <a:noFill/>
        </p:spPr>
        <p:txBody>
          <a:bodyPr wrap="square" rtlCol="0">
            <a:spAutoFit/>
          </a:bodyPr>
          <a:lstStyle/>
          <a:p>
            <a:r>
              <a:rPr lang="en-US" sz="1200" dirty="0"/>
              <a:t>User:</a:t>
            </a:r>
          </a:p>
        </p:txBody>
      </p:sp>
      <p:sp>
        <p:nvSpPr>
          <p:cNvPr id="36" name="TextBox 35">
            <a:extLst>
              <a:ext uri="{FF2B5EF4-FFF2-40B4-BE49-F238E27FC236}">
                <a16:creationId xmlns:a16="http://schemas.microsoft.com/office/drawing/2014/main" id="{45BC0F44-DEDC-324A-916E-7A2295648D05}"/>
              </a:ext>
            </a:extLst>
          </p:cNvPr>
          <p:cNvSpPr txBox="1"/>
          <p:nvPr/>
        </p:nvSpPr>
        <p:spPr>
          <a:xfrm>
            <a:off x="5647765" y="708911"/>
            <a:ext cx="6042211" cy="4247317"/>
          </a:xfrm>
          <a:prstGeom prst="rect">
            <a:avLst/>
          </a:prstGeom>
          <a:noFill/>
        </p:spPr>
        <p:txBody>
          <a:bodyPr wrap="square" rtlCol="0">
            <a:spAutoFit/>
          </a:bodyPr>
          <a:lstStyle/>
          <a:p>
            <a:r>
              <a:rPr lang="en-US" sz="3600" b="1" dirty="0"/>
              <a:t>Readle Guide – Tool bar</a:t>
            </a:r>
          </a:p>
          <a:p>
            <a:endParaRPr lang="en-US" dirty="0"/>
          </a:p>
          <a:p>
            <a:r>
              <a:rPr lang="en-US" dirty="0"/>
              <a:t>The voice tool is meant to allow users to speak which will prompt the system to search and index keywords based on whatever is spoken.</a:t>
            </a:r>
          </a:p>
          <a:p>
            <a:endParaRPr lang="en-US" dirty="0"/>
          </a:p>
          <a:p>
            <a:r>
              <a:rPr lang="en-US" dirty="0"/>
              <a:t>The system does this via advanced Natural Language Processing coupled with Computer Vision algorithms</a:t>
            </a:r>
          </a:p>
          <a:p>
            <a:endParaRPr lang="en-US" dirty="0"/>
          </a:p>
          <a:p>
            <a:r>
              <a:rPr lang="en-US" dirty="0"/>
              <a:t>Press                           to continue the demonstration</a:t>
            </a:r>
          </a:p>
          <a:p>
            <a:endParaRPr lang="en-US" dirty="0"/>
          </a:p>
          <a:p>
            <a:endParaRPr lang="en-US" dirty="0"/>
          </a:p>
          <a:p>
            <a:endParaRPr lang="en-US" dirty="0"/>
          </a:p>
          <a:p>
            <a:endParaRPr lang="en-US" dirty="0"/>
          </a:p>
        </p:txBody>
      </p:sp>
      <p:sp>
        <p:nvSpPr>
          <p:cNvPr id="38" name="Rounded Rectangle 37">
            <a:hlinkClick r:id="rId22" action="ppaction://hlinksldjump"/>
            <a:extLst>
              <a:ext uri="{FF2B5EF4-FFF2-40B4-BE49-F238E27FC236}">
                <a16:creationId xmlns:a16="http://schemas.microsoft.com/office/drawing/2014/main" id="{66FBE5A4-EF36-7142-B54F-5A6598B9E8E7}"/>
              </a:ext>
            </a:extLst>
          </p:cNvPr>
          <p:cNvSpPr/>
          <p:nvPr/>
        </p:nvSpPr>
        <p:spPr>
          <a:xfrm>
            <a:off x="6339942" y="3329713"/>
            <a:ext cx="1176872" cy="470162"/>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Continue</a:t>
            </a:r>
          </a:p>
        </p:txBody>
      </p:sp>
      <p:pic>
        <p:nvPicPr>
          <p:cNvPr id="40" name="Picture 6">
            <a:extLst>
              <a:ext uri="{FF2B5EF4-FFF2-40B4-BE49-F238E27FC236}">
                <a16:creationId xmlns:a16="http://schemas.microsoft.com/office/drawing/2014/main" id="{2DE3E97E-0432-A447-AD2F-E1CCE6AB5DFA}"/>
              </a:ext>
            </a:extLst>
          </p:cNvPr>
          <p:cNvPicPr>
            <a:picLocks noChangeAspect="1" noChangeArrowheads="1"/>
          </p:cNvPicPr>
          <p:nvPr/>
        </p:nvPicPr>
        <p:blipFill>
          <a:blip r:embed="rId2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8549" y="3669070"/>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hlinkClick r:id="rId24" action="ppaction://hlinksldjump"/>
            <a:extLst>
              <a:ext uri="{FF2B5EF4-FFF2-40B4-BE49-F238E27FC236}">
                <a16:creationId xmlns:a16="http://schemas.microsoft.com/office/drawing/2014/main" id="{BE8F8A53-337A-354A-BDC7-030A8BA8DF4B}"/>
              </a:ext>
            </a:extLst>
          </p:cNvPr>
          <p:cNvPicPr>
            <a:picLocks noChangeAspect="1"/>
          </p:cNvPicPr>
          <p:nvPr/>
        </p:nvPicPr>
        <p:blipFill>
          <a:blip r:embed="rId6"/>
          <a:stretch>
            <a:fillRect/>
          </a:stretch>
        </p:blipFill>
        <p:spPr>
          <a:xfrm>
            <a:off x="1058060" y="298381"/>
            <a:ext cx="331092" cy="122359"/>
          </a:xfrm>
          <a:prstGeom prst="rect">
            <a:avLst/>
          </a:prstGeom>
        </p:spPr>
      </p:pic>
      <p:pic>
        <p:nvPicPr>
          <p:cNvPr id="43" name="Picture 2" descr="switch button 1 icons">
            <a:extLst>
              <a:ext uri="{FF2B5EF4-FFF2-40B4-BE49-F238E27FC236}">
                <a16:creationId xmlns:a16="http://schemas.microsoft.com/office/drawing/2014/main" id="{A4054314-9F33-5F42-95F4-2F249D5172DB}"/>
              </a:ext>
            </a:extLst>
          </p:cNvPr>
          <p:cNvPicPr>
            <a:picLocks noChangeAspect="1" noChangeArrowheads="1"/>
          </p:cNvPicPr>
          <p:nvPr/>
        </p:nvPicPr>
        <p:blipFill>
          <a:blip r:embed="rId25">
            <a:extLst>
              <a:ext uri="{BEBA8EAE-BF5A-486C-A8C5-ECC9F3942E4B}">
                <a14:imgProps xmlns:a14="http://schemas.microsoft.com/office/drawing/2010/main">
                  <a14:imgLayer r:embed="rId26">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0763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6">
                                            <p:txEl>
                                              <p:pRg st="2" end="2"/>
                                            </p:txEl>
                                          </p:spTgt>
                                        </p:tgtEl>
                                        <p:attrNameLst>
                                          <p:attrName>style.visibility</p:attrName>
                                        </p:attrNameLst>
                                      </p:cBhvr>
                                      <p:to>
                                        <p:strVal val="visible"/>
                                      </p:to>
                                    </p:set>
                                    <p:animEffect transition="in" filter="fade">
                                      <p:cBhvr>
                                        <p:cTn id="7" dur="1000"/>
                                        <p:tgtEl>
                                          <p:spTgt spid="36">
                                            <p:txEl>
                                              <p:pRg st="2" end="2"/>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36">
                                            <p:txEl>
                                              <p:pRg st="4" end="4"/>
                                            </p:txEl>
                                          </p:spTgt>
                                        </p:tgtEl>
                                        <p:attrNameLst>
                                          <p:attrName>style.visibility</p:attrName>
                                        </p:attrNameLst>
                                      </p:cBhvr>
                                      <p:to>
                                        <p:strVal val="visible"/>
                                      </p:to>
                                    </p:set>
                                    <p:animEffect transition="in" filter="fade">
                                      <p:cBhvr>
                                        <p:cTn id="11" dur="1000"/>
                                        <p:tgtEl>
                                          <p:spTgt spid="36">
                                            <p:txEl>
                                              <p:pRg st="4" end="4"/>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36">
                                            <p:txEl>
                                              <p:pRg st="6" end="6"/>
                                            </p:txEl>
                                          </p:spTgt>
                                        </p:tgtEl>
                                        <p:attrNameLst>
                                          <p:attrName>style.visibility</p:attrName>
                                        </p:attrNameLst>
                                      </p:cBhvr>
                                      <p:to>
                                        <p:strVal val="visible"/>
                                      </p:to>
                                    </p:set>
                                    <p:animEffect transition="in" filter="fade">
                                      <p:cBhvr>
                                        <p:cTn id="15" dur="1000"/>
                                        <p:tgtEl>
                                          <p:spTgt spid="36">
                                            <p:txEl>
                                              <p:pRg st="6" end="6"/>
                                            </p:txEl>
                                          </p:spTgt>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childTnLst>
                                </p:cTn>
                              </p:par>
                            </p:childTnLst>
                          </p:cTn>
                        </p:par>
                        <p:par>
                          <p:cTn id="19" fill="hold">
                            <p:stCondLst>
                              <p:cond delay="4500"/>
                            </p:stCondLst>
                            <p:childTnLst>
                              <p:par>
                                <p:cTn id="20" presetID="26" presetClass="emph" presetSubtype="0" repeatCount="10000" fill="hold" grpId="1" nodeType="afterEffect">
                                  <p:stCondLst>
                                    <p:cond delay="0"/>
                                  </p:stCondLst>
                                  <p:childTnLst>
                                    <p:animEffect transition="out" filter="fade">
                                      <p:cBhvr>
                                        <p:cTn id="21" dur="500" tmFilter="0, 0; .2, .5; .8, .5; 1, 0"/>
                                        <p:tgtEl>
                                          <p:spTgt spid="38"/>
                                        </p:tgtEl>
                                      </p:cBhvr>
                                    </p:animEffect>
                                    <p:animScale>
                                      <p:cBhvr>
                                        <p:cTn id="22" dur="250" autoRev="1" fill="hold"/>
                                        <p:tgtEl>
                                          <p:spTgt spid="38"/>
                                        </p:tgtEl>
                                      </p:cBhvr>
                                      <p:by x="105000" y="105000"/>
                                    </p:animScale>
                                  </p:childTnLst>
                                </p:cTn>
                              </p:par>
                            </p:childTnLst>
                          </p:cTn>
                        </p:par>
                        <p:par>
                          <p:cTn id="23" fill="hold">
                            <p:stCondLst>
                              <p:cond delay="9500"/>
                            </p:stCondLst>
                            <p:childTnLst>
                              <p:par>
                                <p:cTn id="24" presetID="10" presetClass="entr" presetSubtype="0" fill="hold" nodeType="afterEffect">
                                  <p:stCondLst>
                                    <p:cond delay="50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27" fill="hold" display="0">
                  <p:stCondLst>
                    <p:cond delay="indefinite"/>
                  </p:stCondLst>
                  <p:endCondLst>
                    <p:cond evt="onStopAudio" delay="0">
                      <p:tgtEl>
                        <p:sldTgt/>
                      </p:tgtEl>
                    </p:cond>
                  </p:endCondLst>
                </p:cTn>
                <p:tgtEl>
                  <p:spTgt spid="5"/>
                </p:tgtEl>
              </p:cMediaNode>
            </p:audio>
          </p:childTnLst>
        </p:cTn>
      </p:par>
    </p:tnLst>
    <p:bldLst>
      <p:bldP spid="38" grpId="0" animBg="1"/>
      <p:bldP spid="3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3946A03E-7342-0C4F-AC00-12759A2E9178}"/>
              </a:ext>
            </a:extLst>
          </p:cNvPr>
          <p:cNvSpPr/>
          <p:nvPr/>
        </p:nvSpPr>
        <p:spPr>
          <a:xfrm>
            <a:off x="942942" y="557927"/>
            <a:ext cx="4114949" cy="5742145"/>
          </a:xfrm>
          <a:prstGeom prst="roundRect">
            <a:avLst>
              <a:gd name="adj" fmla="val 1842"/>
            </a:avLst>
          </a:prstGeom>
          <a:solidFill>
            <a:srgbClr val="0ED7B2"/>
          </a:solidFill>
          <a:ln>
            <a:solidFill>
              <a:schemeClr val="dk1">
                <a:alpha val="1000"/>
              </a:schemeClr>
            </a:solidFill>
          </a:ln>
          <a:effectLst>
            <a:outerShdw blurRad="50800" dist="50800" dir="5400000" algn="ctr" rotWithShape="0">
              <a:srgbClr val="00FCD6">
                <a:alpha val="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9" name="Picture 8">
            <a:hlinkClick r:id="rId4" action="ppaction://hlinksldjump"/>
            <a:extLst>
              <a:ext uri="{FF2B5EF4-FFF2-40B4-BE49-F238E27FC236}">
                <a16:creationId xmlns:a16="http://schemas.microsoft.com/office/drawing/2014/main" id="{355A1DBE-2AD1-7C4E-8826-B7959913674B}"/>
              </a:ext>
            </a:extLst>
          </p:cNvPr>
          <p:cNvPicPr>
            <a:picLocks noChangeAspect="1"/>
          </p:cNvPicPr>
          <p:nvPr/>
        </p:nvPicPr>
        <p:blipFill>
          <a:blip r:embed="rId5"/>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6"/>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7"/>
          <a:stretch>
            <a:fillRect/>
          </a:stretch>
        </p:blipFill>
        <p:spPr>
          <a:xfrm>
            <a:off x="5175398" y="1169677"/>
            <a:ext cx="124732" cy="277183"/>
          </a:xfrm>
          <a:prstGeom prst="rect">
            <a:avLst/>
          </a:prstGeom>
        </p:spPr>
      </p:pic>
      <p:sp>
        <p:nvSpPr>
          <p:cNvPr id="10" name="Rounded Rectangle 9">
            <a:extLst>
              <a:ext uri="{FF2B5EF4-FFF2-40B4-BE49-F238E27FC236}">
                <a16:creationId xmlns:a16="http://schemas.microsoft.com/office/drawing/2014/main" id="{5B16C16C-F681-284E-A681-0C7FD19F3F1F}"/>
              </a:ext>
            </a:extLst>
          </p:cNvPr>
          <p:cNvSpPr/>
          <p:nvPr/>
        </p:nvSpPr>
        <p:spPr>
          <a:xfrm>
            <a:off x="2212750" y="5300460"/>
            <a:ext cx="1549930" cy="525498"/>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50000"/>
                  </a:schemeClr>
                </a:solidFill>
              </a:rPr>
              <a:t>   Submit</a:t>
            </a:r>
          </a:p>
        </p:txBody>
      </p:sp>
      <p:sp>
        <p:nvSpPr>
          <p:cNvPr id="12" name="Triangle 11">
            <a:extLst>
              <a:ext uri="{FF2B5EF4-FFF2-40B4-BE49-F238E27FC236}">
                <a16:creationId xmlns:a16="http://schemas.microsoft.com/office/drawing/2014/main" id="{1A449E2D-FAA4-F04A-9B13-25DB85460191}"/>
              </a:ext>
            </a:extLst>
          </p:cNvPr>
          <p:cNvSpPr/>
          <p:nvPr/>
        </p:nvSpPr>
        <p:spPr>
          <a:xfrm rot="5400000">
            <a:off x="3375120" y="5442028"/>
            <a:ext cx="293534" cy="25304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73B93AB-F198-474F-890A-BEA4D84FD917}"/>
              </a:ext>
            </a:extLst>
          </p:cNvPr>
          <p:cNvGrpSpPr/>
          <p:nvPr/>
        </p:nvGrpSpPr>
        <p:grpSpPr>
          <a:xfrm>
            <a:off x="1573404" y="3186705"/>
            <a:ext cx="2926373" cy="4626008"/>
            <a:chOff x="1576374" y="3176872"/>
            <a:chExt cx="2926373" cy="4626008"/>
          </a:xfrm>
        </p:grpSpPr>
        <p:sp>
          <p:nvSpPr>
            <p:cNvPr id="14" name="Rounded Rectangle 13">
              <a:extLst>
                <a:ext uri="{FF2B5EF4-FFF2-40B4-BE49-F238E27FC236}">
                  <a16:creationId xmlns:a16="http://schemas.microsoft.com/office/drawing/2014/main" id="{9F33FA52-DE08-674C-A719-F7AF59CBA3DD}"/>
                </a:ext>
              </a:extLst>
            </p:cNvPr>
            <p:cNvSpPr/>
            <p:nvPr/>
          </p:nvSpPr>
          <p:spPr>
            <a:xfrm>
              <a:off x="1600093" y="3176872"/>
              <a:ext cx="2902244" cy="4626008"/>
            </a:xfrm>
            <a:prstGeom prst="roundRect">
              <a:avLst>
                <a:gd name="adj" fmla="val 1996"/>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lumMod val="50000"/>
                  </a:schemeClr>
                </a:solidFill>
              </a:endParaRPr>
            </a:p>
          </p:txBody>
        </p:sp>
        <p:cxnSp>
          <p:nvCxnSpPr>
            <p:cNvPr id="19" name="Straight Connector 18">
              <a:extLst>
                <a:ext uri="{FF2B5EF4-FFF2-40B4-BE49-F238E27FC236}">
                  <a16:creationId xmlns:a16="http://schemas.microsoft.com/office/drawing/2014/main" id="{491514E6-36DC-AB4E-9102-D03E49824A8B}"/>
                </a:ext>
              </a:extLst>
            </p:cNvPr>
            <p:cNvCxnSpPr/>
            <p:nvPr/>
          </p:nvCxnSpPr>
          <p:spPr>
            <a:xfrm>
              <a:off x="1597389" y="5055140"/>
              <a:ext cx="290224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DC31B8-39BA-3342-AA7E-1494D1D22190}"/>
                </a:ext>
              </a:extLst>
            </p:cNvPr>
            <p:cNvSpPr txBox="1"/>
            <p:nvPr/>
          </p:nvSpPr>
          <p:spPr>
            <a:xfrm>
              <a:off x="1632209" y="4214605"/>
              <a:ext cx="2711011" cy="369332"/>
            </a:xfrm>
            <a:prstGeom prst="rect">
              <a:avLst/>
            </a:prstGeom>
            <a:noFill/>
          </p:spPr>
          <p:txBody>
            <a:bodyPr wrap="square" rtlCol="0">
              <a:spAutoFit/>
            </a:bodyPr>
            <a:lstStyle/>
            <a:p>
              <a:r>
                <a:rPr lang="ja-JP" altLang="en-US"/>
                <a:t>华语</a:t>
              </a:r>
              <a:endParaRPr lang="en-US" dirty="0"/>
            </a:p>
          </p:txBody>
        </p:sp>
        <p:sp>
          <p:nvSpPr>
            <p:cNvPr id="23" name="TextBox 22">
              <a:extLst>
                <a:ext uri="{FF2B5EF4-FFF2-40B4-BE49-F238E27FC236}">
                  <a16:creationId xmlns:a16="http://schemas.microsoft.com/office/drawing/2014/main" id="{075817AE-8CCB-6240-941A-C8F19044771B}"/>
                </a:ext>
              </a:extLst>
            </p:cNvPr>
            <p:cNvSpPr txBox="1"/>
            <p:nvPr/>
          </p:nvSpPr>
          <p:spPr>
            <a:xfrm>
              <a:off x="1594905" y="4631437"/>
              <a:ext cx="2243757" cy="369332"/>
            </a:xfrm>
            <a:prstGeom prst="rect">
              <a:avLst/>
            </a:prstGeom>
            <a:noFill/>
          </p:spPr>
          <p:txBody>
            <a:bodyPr wrap="square" rtlCol="0">
              <a:spAutoFit/>
            </a:bodyPr>
            <a:lstStyle/>
            <a:p>
              <a:r>
                <a:rPr lang="en-US" dirty="0"/>
                <a:t>Bahasa </a:t>
              </a:r>
              <a:r>
                <a:rPr lang="en-US" dirty="0" err="1"/>
                <a:t>Melayu</a:t>
              </a:r>
              <a:endParaRPr lang="en-US" dirty="0"/>
            </a:p>
          </p:txBody>
        </p:sp>
        <p:sp>
          <p:nvSpPr>
            <p:cNvPr id="25" name="TextBox 24">
              <a:extLst>
                <a:ext uri="{FF2B5EF4-FFF2-40B4-BE49-F238E27FC236}">
                  <a16:creationId xmlns:a16="http://schemas.microsoft.com/office/drawing/2014/main" id="{B7B359CD-D97E-A14E-A600-99D721803CBA}"/>
                </a:ext>
              </a:extLst>
            </p:cNvPr>
            <p:cNvSpPr txBox="1"/>
            <p:nvPr/>
          </p:nvSpPr>
          <p:spPr>
            <a:xfrm>
              <a:off x="1634963" y="5130936"/>
              <a:ext cx="2243757" cy="307777"/>
            </a:xfrm>
            <a:prstGeom prst="rect">
              <a:avLst/>
            </a:prstGeom>
            <a:noFill/>
          </p:spPr>
          <p:txBody>
            <a:bodyPr wrap="square" rtlCol="0">
              <a:spAutoFit/>
            </a:bodyPr>
            <a:lstStyle/>
            <a:p>
              <a:r>
                <a:rPr lang="ta-IN" sz="1400" dirty="0">
                  <a:solidFill>
                    <a:srgbClr val="202124"/>
                  </a:solidFill>
                  <a:latin typeface="Google Sans"/>
                </a:rPr>
                <a:t>தமிழ்</a:t>
              </a:r>
              <a:endParaRPr lang="en-US" sz="1400" dirty="0"/>
            </a:p>
          </p:txBody>
        </p:sp>
        <p:cxnSp>
          <p:nvCxnSpPr>
            <p:cNvPr id="18" name="Straight Connector 17">
              <a:extLst>
                <a:ext uri="{FF2B5EF4-FFF2-40B4-BE49-F238E27FC236}">
                  <a16:creationId xmlns:a16="http://schemas.microsoft.com/office/drawing/2014/main" id="{AA5D9C03-F1DD-DA4F-877B-9977B5B0C38C}"/>
                </a:ext>
              </a:extLst>
            </p:cNvPr>
            <p:cNvCxnSpPr/>
            <p:nvPr/>
          </p:nvCxnSpPr>
          <p:spPr>
            <a:xfrm>
              <a:off x="1600503" y="4597939"/>
              <a:ext cx="290224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B4B211-A47F-C54D-B7C0-972D3E446042}"/>
                </a:ext>
              </a:extLst>
            </p:cNvPr>
            <p:cNvCxnSpPr/>
            <p:nvPr/>
          </p:nvCxnSpPr>
          <p:spPr>
            <a:xfrm>
              <a:off x="1597389" y="5512340"/>
              <a:ext cx="290224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0D9DFCA-AB28-824B-B22C-93E65C2002DB}"/>
                </a:ext>
              </a:extLst>
            </p:cNvPr>
            <p:cNvCxnSpPr/>
            <p:nvPr/>
          </p:nvCxnSpPr>
          <p:spPr>
            <a:xfrm>
              <a:off x="1597389" y="5943293"/>
              <a:ext cx="290224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DEE7AE5-9C7B-4E47-A1AC-AE026A822117}"/>
                </a:ext>
              </a:extLst>
            </p:cNvPr>
            <p:cNvCxnSpPr/>
            <p:nvPr/>
          </p:nvCxnSpPr>
          <p:spPr>
            <a:xfrm>
              <a:off x="1594905" y="6391785"/>
              <a:ext cx="290224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68CE9B-B10A-F74C-A0AC-75FAD14D0A2B}"/>
                </a:ext>
              </a:extLst>
            </p:cNvPr>
            <p:cNvCxnSpPr/>
            <p:nvPr/>
          </p:nvCxnSpPr>
          <p:spPr>
            <a:xfrm>
              <a:off x="1576374" y="6870756"/>
              <a:ext cx="290224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780B4D4-0DA6-5A42-B79F-A40878C1FFB5}"/>
                </a:ext>
              </a:extLst>
            </p:cNvPr>
            <p:cNvCxnSpPr/>
            <p:nvPr/>
          </p:nvCxnSpPr>
          <p:spPr>
            <a:xfrm>
              <a:off x="1594905" y="7310539"/>
              <a:ext cx="290224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898D69FA-C384-E942-8DFD-0F7EC900B623}"/>
                </a:ext>
              </a:extLst>
            </p:cNvPr>
            <p:cNvSpPr txBox="1"/>
            <p:nvPr/>
          </p:nvSpPr>
          <p:spPr>
            <a:xfrm>
              <a:off x="1630724" y="6014196"/>
              <a:ext cx="2711011" cy="369332"/>
            </a:xfrm>
            <a:prstGeom prst="rect">
              <a:avLst/>
            </a:prstGeom>
            <a:noFill/>
          </p:spPr>
          <p:txBody>
            <a:bodyPr wrap="square" rtlCol="0">
              <a:spAutoFit/>
            </a:bodyPr>
            <a:lstStyle/>
            <a:p>
              <a:r>
                <a:rPr lang="de-DE" dirty="0"/>
                <a:t>Deutsche</a:t>
              </a:r>
              <a:endParaRPr lang="en-US" dirty="0"/>
            </a:p>
          </p:txBody>
        </p:sp>
        <p:sp>
          <p:nvSpPr>
            <p:cNvPr id="49" name="TextBox 48">
              <a:extLst>
                <a:ext uri="{FF2B5EF4-FFF2-40B4-BE49-F238E27FC236}">
                  <a16:creationId xmlns:a16="http://schemas.microsoft.com/office/drawing/2014/main" id="{88844E4B-C8CE-CF4A-87E2-3B6FAD9F30DF}"/>
                </a:ext>
              </a:extLst>
            </p:cNvPr>
            <p:cNvSpPr txBox="1"/>
            <p:nvPr/>
          </p:nvSpPr>
          <p:spPr>
            <a:xfrm>
              <a:off x="1593420" y="6431028"/>
              <a:ext cx="2243757" cy="369332"/>
            </a:xfrm>
            <a:prstGeom prst="rect">
              <a:avLst/>
            </a:prstGeom>
            <a:noFill/>
          </p:spPr>
          <p:txBody>
            <a:bodyPr wrap="square" rtlCol="0">
              <a:spAutoFit/>
            </a:bodyPr>
            <a:lstStyle/>
            <a:p>
              <a:r>
                <a:rPr lang="ru-RU" dirty="0"/>
                <a:t>русский</a:t>
              </a:r>
              <a:endParaRPr lang="en-US" dirty="0"/>
            </a:p>
          </p:txBody>
        </p:sp>
        <p:sp>
          <p:nvSpPr>
            <p:cNvPr id="50" name="TextBox 49">
              <a:extLst>
                <a:ext uri="{FF2B5EF4-FFF2-40B4-BE49-F238E27FC236}">
                  <a16:creationId xmlns:a16="http://schemas.microsoft.com/office/drawing/2014/main" id="{59120C87-D510-364C-BE51-435EE7D07F1E}"/>
                </a:ext>
              </a:extLst>
            </p:cNvPr>
            <p:cNvSpPr txBox="1"/>
            <p:nvPr/>
          </p:nvSpPr>
          <p:spPr>
            <a:xfrm>
              <a:off x="1633478" y="6930527"/>
              <a:ext cx="2243757" cy="307777"/>
            </a:xfrm>
            <a:prstGeom prst="rect">
              <a:avLst/>
            </a:prstGeom>
            <a:noFill/>
          </p:spPr>
          <p:txBody>
            <a:bodyPr wrap="square" rtlCol="0">
              <a:spAutoFit/>
            </a:bodyPr>
            <a:lstStyle/>
            <a:p>
              <a:r>
                <a:rPr lang="ja-JP" altLang="en-US" sz="1400"/>
                <a:t>にほん</a:t>
              </a:r>
            </a:p>
          </p:txBody>
        </p:sp>
        <p:sp>
          <p:nvSpPr>
            <p:cNvPr id="51" name="TextBox 50">
              <a:extLst>
                <a:ext uri="{FF2B5EF4-FFF2-40B4-BE49-F238E27FC236}">
                  <a16:creationId xmlns:a16="http://schemas.microsoft.com/office/drawing/2014/main" id="{287FD106-5226-914F-B34C-64331C6AAD84}"/>
                </a:ext>
              </a:extLst>
            </p:cNvPr>
            <p:cNvSpPr txBox="1"/>
            <p:nvPr/>
          </p:nvSpPr>
          <p:spPr>
            <a:xfrm>
              <a:off x="1595814" y="7338455"/>
              <a:ext cx="2243757" cy="369332"/>
            </a:xfrm>
            <a:prstGeom prst="rect">
              <a:avLst/>
            </a:prstGeom>
            <a:noFill/>
          </p:spPr>
          <p:txBody>
            <a:bodyPr wrap="square" rtlCol="0">
              <a:spAutoFit/>
            </a:bodyPr>
            <a:lstStyle/>
            <a:p>
              <a:r>
                <a:rPr lang="ko-KR" altLang="en-US" dirty="0"/>
                <a:t>한국어</a:t>
              </a:r>
              <a:endParaRPr lang="en-US" dirty="0"/>
            </a:p>
          </p:txBody>
        </p:sp>
        <p:sp>
          <p:nvSpPr>
            <p:cNvPr id="26" name="TextBox 25">
              <a:extLst>
                <a:ext uri="{FF2B5EF4-FFF2-40B4-BE49-F238E27FC236}">
                  <a16:creationId xmlns:a16="http://schemas.microsoft.com/office/drawing/2014/main" id="{F80A20C4-9E38-F848-B21C-A3267FD80EA7}"/>
                </a:ext>
              </a:extLst>
            </p:cNvPr>
            <p:cNvSpPr txBox="1"/>
            <p:nvPr/>
          </p:nvSpPr>
          <p:spPr>
            <a:xfrm>
              <a:off x="1597299" y="5538864"/>
              <a:ext cx="2893429" cy="369332"/>
            </a:xfrm>
            <a:prstGeom prst="rect">
              <a:avLst/>
            </a:prstGeom>
            <a:noFill/>
          </p:spPr>
          <p:txBody>
            <a:bodyPr wrap="square" rtlCol="0">
              <a:spAutoFit/>
            </a:bodyPr>
            <a:lstStyle/>
            <a:p>
              <a:r>
                <a:rPr lang="en-US" dirty="0"/>
                <a:t>English</a:t>
              </a:r>
            </a:p>
          </p:txBody>
        </p:sp>
      </p:grpSp>
      <p:sp>
        <p:nvSpPr>
          <p:cNvPr id="24" name="Rectangle 23">
            <a:extLst>
              <a:ext uri="{FF2B5EF4-FFF2-40B4-BE49-F238E27FC236}">
                <a16:creationId xmlns:a16="http://schemas.microsoft.com/office/drawing/2014/main" id="{0143C0E2-612D-2A4F-929D-C350942BA302}"/>
              </a:ext>
            </a:extLst>
          </p:cNvPr>
          <p:cNvSpPr/>
          <p:nvPr/>
        </p:nvSpPr>
        <p:spPr>
          <a:xfrm>
            <a:off x="1597299" y="3610753"/>
            <a:ext cx="2902334" cy="552685"/>
          </a:xfrm>
          <a:prstGeom prst="rect">
            <a:avLst/>
          </a:prstGeom>
          <a:solidFill>
            <a:srgbClr val="F7F7F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F70E6DE-65D6-3741-8F99-78A4C679E8C2}"/>
              </a:ext>
            </a:extLst>
          </p:cNvPr>
          <p:cNvSpPr/>
          <p:nvPr/>
        </p:nvSpPr>
        <p:spPr>
          <a:xfrm>
            <a:off x="1600093" y="3164486"/>
            <a:ext cx="2902244" cy="525497"/>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50000"/>
                  </a:schemeClr>
                </a:solidFill>
              </a:rPr>
              <a:t>English</a:t>
            </a:r>
          </a:p>
        </p:txBody>
      </p:sp>
      <p:sp>
        <p:nvSpPr>
          <p:cNvPr id="8" name="Triangle 7">
            <a:extLst>
              <a:ext uri="{FF2B5EF4-FFF2-40B4-BE49-F238E27FC236}">
                <a16:creationId xmlns:a16="http://schemas.microsoft.com/office/drawing/2014/main" id="{A81CDFDA-A1AA-A645-AA73-60AC064BC0DB}"/>
              </a:ext>
            </a:extLst>
          </p:cNvPr>
          <p:cNvSpPr/>
          <p:nvPr/>
        </p:nvSpPr>
        <p:spPr>
          <a:xfrm rot="10800000">
            <a:off x="4106532" y="3303587"/>
            <a:ext cx="277636" cy="250015"/>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732E086-35A7-9148-8B45-91C6A6B392E0}"/>
              </a:ext>
            </a:extLst>
          </p:cNvPr>
          <p:cNvCxnSpPr/>
          <p:nvPr/>
        </p:nvCxnSpPr>
        <p:spPr>
          <a:xfrm>
            <a:off x="1600093" y="4163438"/>
            <a:ext cx="290224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663DCBA-387F-304D-98BB-9B2DA2B719E4}"/>
              </a:ext>
            </a:extLst>
          </p:cNvPr>
          <p:cNvSpPr txBox="1"/>
          <p:nvPr/>
        </p:nvSpPr>
        <p:spPr>
          <a:xfrm>
            <a:off x="1673157" y="3764604"/>
            <a:ext cx="2243757" cy="369332"/>
          </a:xfrm>
          <a:prstGeom prst="rect">
            <a:avLst/>
          </a:prstGeom>
          <a:noFill/>
        </p:spPr>
        <p:txBody>
          <a:bodyPr wrap="square" rtlCol="0">
            <a:spAutoFit/>
          </a:bodyPr>
          <a:lstStyle/>
          <a:p>
            <a:r>
              <a:rPr lang="en-US" dirty="0"/>
              <a:t>Selected: English</a:t>
            </a:r>
          </a:p>
        </p:txBody>
      </p:sp>
      <p:grpSp>
        <p:nvGrpSpPr>
          <p:cNvPr id="31" name="Group 30">
            <a:extLst>
              <a:ext uri="{FF2B5EF4-FFF2-40B4-BE49-F238E27FC236}">
                <a16:creationId xmlns:a16="http://schemas.microsoft.com/office/drawing/2014/main" id="{F71F820F-4335-9F4D-81B1-8015447B09FB}"/>
              </a:ext>
            </a:extLst>
          </p:cNvPr>
          <p:cNvGrpSpPr/>
          <p:nvPr/>
        </p:nvGrpSpPr>
        <p:grpSpPr>
          <a:xfrm>
            <a:off x="4014152" y="5074361"/>
            <a:ext cx="695963" cy="732660"/>
            <a:chOff x="4126759" y="4236629"/>
            <a:chExt cx="695963" cy="732660"/>
          </a:xfrm>
        </p:grpSpPr>
        <p:pic>
          <p:nvPicPr>
            <p:cNvPr id="27" name="Picture 6">
              <a:hlinkClick r:id="rId8" action="ppaction://hlinksldjump"/>
              <a:extLst>
                <a:ext uri="{FF2B5EF4-FFF2-40B4-BE49-F238E27FC236}">
                  <a16:creationId xmlns:a16="http://schemas.microsoft.com/office/drawing/2014/main" id="{3518125F-80DF-5843-8F92-82F2D87EAC06}"/>
                </a:ext>
              </a:extLst>
            </p:cNvPr>
            <p:cNvPicPr>
              <a:picLocks noChangeAspect="1" noChangeArrowheads="1"/>
            </p:cNvPicPr>
            <p:nvPr/>
          </p:nvPicPr>
          <p:blipFill>
            <a:blip r:embed="rId9">
              <a:duotone>
                <a:schemeClr val="bg2">
                  <a:shade val="45000"/>
                  <a:satMod val="135000"/>
                </a:schemeClr>
                <a:prstClr val="white"/>
              </a:duotone>
              <a:extLst>
                <a:ext uri="{BEBA8EAE-BF5A-486C-A8C5-ECC9F3942E4B}">
                  <a14:imgProps xmlns:a14="http://schemas.microsoft.com/office/drawing/2010/main">
                    <a14:imgLayer r:embed="rId10">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200475" y="4347042"/>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22" name="Up Arrow 21">
              <a:extLst>
                <a:ext uri="{FF2B5EF4-FFF2-40B4-BE49-F238E27FC236}">
                  <a16:creationId xmlns:a16="http://schemas.microsoft.com/office/drawing/2014/main" id="{57A40E1A-85B1-0245-8C73-8F073573E22D}"/>
                </a:ext>
              </a:extLst>
            </p:cNvPr>
            <p:cNvSpPr/>
            <p:nvPr/>
          </p:nvSpPr>
          <p:spPr>
            <a:xfrm>
              <a:off x="4126759" y="4236629"/>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a:extLst>
                <a:ext uri="{FF2B5EF4-FFF2-40B4-BE49-F238E27FC236}">
                  <a16:creationId xmlns:a16="http://schemas.microsoft.com/office/drawing/2014/main" id="{3D98D2F4-4DC8-E34B-9672-E1335C74727D}"/>
                </a:ext>
              </a:extLst>
            </p:cNvPr>
            <p:cNvSpPr/>
            <p:nvPr/>
          </p:nvSpPr>
          <p:spPr>
            <a:xfrm rot="10800000">
              <a:off x="4218516" y="4345688"/>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ounded Rectangle 33">
            <a:extLst>
              <a:ext uri="{FF2B5EF4-FFF2-40B4-BE49-F238E27FC236}">
                <a16:creationId xmlns:a16="http://schemas.microsoft.com/office/drawing/2014/main" id="{A8B4E3CE-67A6-4840-9A05-822257CE8509}"/>
              </a:ext>
            </a:extLst>
          </p:cNvPr>
          <p:cNvSpPr/>
          <p:nvPr/>
        </p:nvSpPr>
        <p:spPr>
          <a:xfrm>
            <a:off x="942940" y="5943547"/>
            <a:ext cx="4114949" cy="356170"/>
          </a:xfrm>
          <a:prstGeom prst="roundRect">
            <a:avLst>
              <a:gd name="adj" fmla="val 44252"/>
            </a:avLst>
          </a:prstGeom>
          <a:solidFill>
            <a:srgbClr val="0ED7B2"/>
          </a:solidFill>
          <a:ln>
            <a:solidFill>
              <a:schemeClr val="dk1">
                <a:alpha val="1000"/>
              </a:schemeClr>
            </a:solidFill>
          </a:ln>
          <a:effectLst>
            <a:outerShdw blurRad="50800" dist="50800" dir="5400000" algn="ctr" rotWithShape="0">
              <a:srgbClr val="00FCD6">
                <a:alpha val="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TextBox 35">
            <a:extLst>
              <a:ext uri="{FF2B5EF4-FFF2-40B4-BE49-F238E27FC236}">
                <a16:creationId xmlns:a16="http://schemas.microsoft.com/office/drawing/2014/main" id="{2BB86D92-BA21-8D45-AC21-58507D125C8F}"/>
              </a:ext>
            </a:extLst>
          </p:cNvPr>
          <p:cNvSpPr txBox="1"/>
          <p:nvPr/>
        </p:nvSpPr>
        <p:spPr>
          <a:xfrm>
            <a:off x="2083918" y="600409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32" name="Rectangle 31">
            <a:extLst>
              <a:ext uri="{FF2B5EF4-FFF2-40B4-BE49-F238E27FC236}">
                <a16:creationId xmlns:a16="http://schemas.microsoft.com/office/drawing/2014/main" id="{D7F93776-3DB3-2441-86C8-238127ECB580}"/>
              </a:ext>
            </a:extLst>
          </p:cNvPr>
          <p:cNvSpPr/>
          <p:nvPr/>
        </p:nvSpPr>
        <p:spPr>
          <a:xfrm>
            <a:off x="1032870" y="6304945"/>
            <a:ext cx="3967073" cy="1732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3F474255-2DB7-354A-826F-3CF231F7F516}"/>
              </a:ext>
            </a:extLst>
          </p:cNvPr>
          <p:cNvCxnSpPr>
            <a:cxnSpLocks/>
          </p:cNvCxnSpPr>
          <p:nvPr/>
        </p:nvCxnSpPr>
        <p:spPr>
          <a:xfrm>
            <a:off x="1032870" y="6492568"/>
            <a:ext cx="3967073" cy="0"/>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6202B77D-322C-8746-ABCF-F437A64B4FB2}"/>
              </a:ext>
            </a:extLst>
          </p:cNvPr>
          <p:cNvSpPr/>
          <p:nvPr/>
        </p:nvSpPr>
        <p:spPr>
          <a:xfrm>
            <a:off x="942940" y="1914088"/>
            <a:ext cx="4114949" cy="1246376"/>
          </a:xfrm>
          <a:prstGeom prst="roundRect">
            <a:avLst>
              <a:gd name="adj" fmla="val 44252"/>
            </a:avLst>
          </a:prstGeom>
          <a:solidFill>
            <a:srgbClr val="0ED7B2"/>
          </a:solidFill>
          <a:ln>
            <a:solidFill>
              <a:srgbClr val="0ED7B2">
                <a:alpha val="1000"/>
              </a:srgbClr>
            </a:solidFill>
          </a:ln>
          <a:effectLst>
            <a:outerShdw blurRad="50800" dist="50800" dir="5400000" algn="ctr" rotWithShape="0">
              <a:srgbClr val="00FCD6">
                <a:alpha val="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E52BC716-D7B5-0246-AB21-A93EDFE1E8CC}"/>
              </a:ext>
            </a:extLst>
          </p:cNvPr>
          <p:cNvSpPr txBox="1"/>
          <p:nvPr/>
        </p:nvSpPr>
        <p:spPr>
          <a:xfrm>
            <a:off x="1806280" y="2125421"/>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15" name="TextBox 14">
            <a:extLst>
              <a:ext uri="{FF2B5EF4-FFF2-40B4-BE49-F238E27FC236}">
                <a16:creationId xmlns:a16="http://schemas.microsoft.com/office/drawing/2014/main" id="{DE7EB0C2-CE5C-A240-85EC-EED4FF1F0245}"/>
              </a:ext>
            </a:extLst>
          </p:cNvPr>
          <p:cNvSpPr txBox="1"/>
          <p:nvPr/>
        </p:nvSpPr>
        <p:spPr>
          <a:xfrm>
            <a:off x="1572430" y="2797324"/>
            <a:ext cx="2288708" cy="369332"/>
          </a:xfrm>
          <a:prstGeom prst="rect">
            <a:avLst/>
          </a:prstGeom>
          <a:noFill/>
        </p:spPr>
        <p:txBody>
          <a:bodyPr wrap="square" rtlCol="0">
            <a:spAutoFit/>
          </a:bodyPr>
          <a:lstStyle/>
          <a:p>
            <a:r>
              <a:rPr lang="en-US" dirty="0">
                <a:solidFill>
                  <a:schemeClr val="bg1"/>
                </a:solidFill>
              </a:rPr>
              <a:t>Select your language:</a:t>
            </a:r>
          </a:p>
        </p:txBody>
      </p:sp>
      <p:sp>
        <p:nvSpPr>
          <p:cNvPr id="42" name="Rectangle 41">
            <a:extLst>
              <a:ext uri="{FF2B5EF4-FFF2-40B4-BE49-F238E27FC236}">
                <a16:creationId xmlns:a16="http://schemas.microsoft.com/office/drawing/2014/main" id="{188D2507-A37C-F248-9015-3B9B4FEEF912}"/>
              </a:ext>
            </a:extLst>
          </p:cNvPr>
          <p:cNvSpPr/>
          <p:nvPr/>
        </p:nvSpPr>
        <p:spPr>
          <a:xfrm>
            <a:off x="1249680" y="6514222"/>
            <a:ext cx="3546286" cy="1357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3098A7D-723A-9E42-9D51-24D40A588029}"/>
              </a:ext>
            </a:extLst>
          </p:cNvPr>
          <p:cNvSpPr txBox="1"/>
          <p:nvPr/>
        </p:nvSpPr>
        <p:spPr>
          <a:xfrm>
            <a:off x="5715000" y="557927"/>
            <a:ext cx="6105294" cy="1200329"/>
          </a:xfrm>
          <a:prstGeom prst="rect">
            <a:avLst/>
          </a:prstGeom>
          <a:noFill/>
        </p:spPr>
        <p:txBody>
          <a:bodyPr wrap="square" rtlCol="0">
            <a:spAutoFit/>
          </a:bodyPr>
          <a:lstStyle/>
          <a:p>
            <a:r>
              <a:rPr lang="en-US" sz="3600" b="1" dirty="0"/>
              <a:t>Language Selection Page</a:t>
            </a:r>
          </a:p>
          <a:p>
            <a:endParaRPr lang="en-US" dirty="0"/>
          </a:p>
          <a:p>
            <a:r>
              <a:rPr lang="en-US" dirty="0"/>
              <a:t>Great job! Click on “English” to continue</a:t>
            </a:r>
          </a:p>
        </p:txBody>
      </p:sp>
      <p:pic>
        <p:nvPicPr>
          <p:cNvPr id="1028" name="Picture 4" descr="Open Book Icon Symbol Vector | Free Vect #1179175 - PNG Images - PNGio">
            <a:extLst>
              <a:ext uri="{FF2B5EF4-FFF2-40B4-BE49-F238E27FC236}">
                <a16:creationId xmlns:a16="http://schemas.microsoft.com/office/drawing/2014/main" id="{DCDCA5F6-629B-B34B-A40A-21D83F4556DF}"/>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089623" y="507319"/>
            <a:ext cx="1827291" cy="1827291"/>
          </a:xfrm>
          <a:prstGeom prst="rect">
            <a:avLst/>
          </a:prstGeom>
          <a:noFill/>
        </p:spPr>
      </p:pic>
      <p:sp>
        <p:nvSpPr>
          <p:cNvPr id="2" name="Rectangle 1">
            <a:hlinkClick r:id="rId13" action="ppaction://hlinksldjump"/>
            <a:extLst>
              <a:ext uri="{FF2B5EF4-FFF2-40B4-BE49-F238E27FC236}">
                <a16:creationId xmlns:a16="http://schemas.microsoft.com/office/drawing/2014/main" id="{15754007-15E8-C549-B239-58D4127E2B96}"/>
              </a:ext>
            </a:extLst>
          </p:cNvPr>
          <p:cNvSpPr/>
          <p:nvPr/>
        </p:nvSpPr>
        <p:spPr>
          <a:xfrm>
            <a:off x="1597671" y="4794179"/>
            <a:ext cx="2897146" cy="426252"/>
          </a:xfrm>
          <a:prstGeom prst="rect">
            <a:avLst/>
          </a:prstGeom>
          <a:solidFill>
            <a:srgbClr val="E8FFF7">
              <a:alpha val="50000"/>
            </a:srgb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2" descr="switch button 1 icons">
            <a:extLst>
              <a:ext uri="{FF2B5EF4-FFF2-40B4-BE49-F238E27FC236}">
                <a16:creationId xmlns:a16="http://schemas.microsoft.com/office/drawing/2014/main" id="{240B3431-5102-6946-905F-FD3C7B1B5F0A}"/>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a:extLst>
              <a:ext uri="{FF2B5EF4-FFF2-40B4-BE49-F238E27FC236}">
                <a16:creationId xmlns:a16="http://schemas.microsoft.com/office/drawing/2014/main" id="{C8655388-0029-F445-9413-C26EF3BACA47}"/>
              </a:ext>
            </a:extLst>
          </p:cNvPr>
          <p:cNvPicPr>
            <a:picLocks noChangeAspect="1" noChangeArrowheads="1"/>
          </p:cNvPicPr>
          <p:nvPr/>
        </p:nvPicPr>
        <p:blipFill>
          <a:blip r:embed="rId9">
            <a:duotone>
              <a:schemeClr val="bg2">
                <a:shade val="45000"/>
                <a:satMod val="135000"/>
              </a:schemeClr>
              <a:prstClr val="white"/>
            </a:duotone>
            <a:extLst>
              <a:ext uri="{BEBA8EAE-BF5A-486C-A8C5-ECC9F3942E4B}">
                <a14:imgProps xmlns:a14="http://schemas.microsoft.com/office/drawing/2010/main">
                  <a14:imgLayer r:embed="rId16">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159758" y="4866498"/>
            <a:ext cx="622247" cy="62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3393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 -1.85185E-6 L -0.00039 -0.16018 " pathEditMode="relative" rAng="0" ptsTypes="AA">
                                      <p:cBhvr>
                                        <p:cTn id="6" dur="2000" fill="hold"/>
                                        <p:tgtEl>
                                          <p:spTgt spid="41"/>
                                        </p:tgtEl>
                                        <p:attrNameLst>
                                          <p:attrName>ppt_x</p:attrName>
                                          <p:attrName>ppt_y</p:attrName>
                                        </p:attrNameLst>
                                      </p:cBhvr>
                                      <p:rCtr x="-26" y="-8009"/>
                                    </p:animMotion>
                                  </p:childTnLst>
                                </p:cTn>
                              </p:par>
                              <p:par>
                                <p:cTn id="7" presetID="42" presetClass="path" presetSubtype="0" accel="50000" decel="50000" fill="hold" nodeType="withEffect">
                                  <p:stCondLst>
                                    <p:cond delay="0"/>
                                  </p:stCondLst>
                                  <p:childTnLst>
                                    <p:animMotion origin="layout" path="M -2.5E-6 2.96296E-6 L -0.00013 -0.15093 " pathEditMode="relative" rAng="0" ptsTypes="AA">
                                      <p:cBhvr>
                                        <p:cTn id="8" dur="2000" fill="hold"/>
                                        <p:tgtEl>
                                          <p:spTgt spid="31"/>
                                        </p:tgtEl>
                                        <p:attrNameLst>
                                          <p:attrName>ppt_x</p:attrName>
                                          <p:attrName>ppt_y</p:attrName>
                                        </p:attrNameLst>
                                      </p:cBhvr>
                                      <p:rCtr x="-13" y="-7546"/>
                                    </p:animMotion>
                                  </p:childTnLst>
                                </p:cTn>
                              </p:par>
                            </p:childTnLst>
                          </p:cTn>
                        </p:par>
                        <p:par>
                          <p:cTn id="9" fill="hold">
                            <p:stCondLst>
                              <p:cond delay="2000"/>
                            </p:stCondLst>
                            <p:childTnLst>
                              <p:par>
                                <p:cTn id="10" presetID="42" presetClass="path" presetSubtype="0" accel="50000" decel="50000" fill="hold" nodeType="afterEffect">
                                  <p:stCondLst>
                                    <p:cond delay="0"/>
                                  </p:stCondLst>
                                  <p:childTnLst>
                                    <p:animMotion origin="layout" path="M -0.00039 -0.16018 L -0.00065 -0.10717 " pathEditMode="relative" rAng="0" ptsTypes="AA">
                                      <p:cBhvr>
                                        <p:cTn id="11" dur="2000" fill="hold"/>
                                        <p:tgtEl>
                                          <p:spTgt spid="41"/>
                                        </p:tgtEl>
                                        <p:attrNameLst>
                                          <p:attrName>ppt_x</p:attrName>
                                          <p:attrName>ppt_y</p:attrName>
                                        </p:attrNameLst>
                                      </p:cBhvr>
                                      <p:rCtr x="-13" y="2639"/>
                                    </p:animMotion>
                                  </p:childTnLst>
                                </p:cTn>
                              </p:par>
                              <p:par>
                                <p:cTn id="12" presetID="42" presetClass="path" presetSubtype="0" accel="50000" decel="50000" fill="hold" nodeType="withEffect">
                                  <p:stCondLst>
                                    <p:cond delay="0"/>
                                  </p:stCondLst>
                                  <p:childTnLst>
                                    <p:animMotion origin="layout" path="M -0.00013 -0.15093 L -0.00039 -0.09769 " pathEditMode="relative" rAng="0" ptsTypes="AA">
                                      <p:cBhvr>
                                        <p:cTn id="13" dur="2000" fill="hold"/>
                                        <p:tgtEl>
                                          <p:spTgt spid="31"/>
                                        </p:tgtEl>
                                        <p:attrNameLst>
                                          <p:attrName>ppt_x</p:attrName>
                                          <p:attrName>ppt_y</p:attrName>
                                        </p:attrNameLst>
                                      </p:cBhvr>
                                      <p:rCtr x="-13" y="2662"/>
                                    </p:animMotion>
                                  </p:childTnLst>
                                </p:cTn>
                              </p:par>
                            </p:childTnLst>
                          </p:cTn>
                        </p:par>
                        <p:par>
                          <p:cTn id="14" fill="hold">
                            <p:stCondLst>
                              <p:cond delay="4000"/>
                            </p:stCondLst>
                            <p:childTnLst>
                              <p:par>
                                <p:cTn id="15" presetID="10" presetClass="exit" presetSubtype="0" fill="hold" nodeType="afterEffect">
                                  <p:stCondLst>
                                    <p:cond delay="500"/>
                                  </p:stCondLst>
                                  <p:childTnLst>
                                    <p:animEffect transition="out" filter="fade">
                                      <p:cBhvr>
                                        <p:cTn id="16" dur="1000"/>
                                        <p:tgtEl>
                                          <p:spTgt spid="31"/>
                                        </p:tgtEl>
                                      </p:cBhvr>
                                    </p:animEffect>
                                    <p:set>
                                      <p:cBhvr>
                                        <p:cTn id="17" dur="1" fill="hold">
                                          <p:stCondLst>
                                            <p:cond delay="999"/>
                                          </p:stCondLst>
                                        </p:cTn>
                                        <p:tgtEl>
                                          <p:spTgt spid="31"/>
                                        </p:tgtEl>
                                        <p:attrNameLst>
                                          <p:attrName>style.visibility</p:attrName>
                                        </p:attrNameLst>
                                      </p:cBhvr>
                                      <p:to>
                                        <p:strVal val="hidden"/>
                                      </p:to>
                                    </p:set>
                                  </p:childTnLst>
                                </p:cTn>
                              </p:par>
                            </p:childTnLst>
                          </p:cTn>
                        </p:par>
                        <p:par>
                          <p:cTn id="18" fill="hold">
                            <p:stCondLst>
                              <p:cond delay="5500"/>
                            </p:stCondLst>
                            <p:childTnLst>
                              <p:par>
                                <p:cTn id="19" presetID="10" presetClass="entr" presetSubtype="0" fill="hold" grpId="0" nodeType="afterEffect">
                                  <p:stCondLst>
                                    <p:cond delay="50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childTnLst>
                                </p:cTn>
                              </p:par>
                              <p:par>
                                <p:cTn id="22" presetID="10" presetClass="entr" presetSubtype="0" fill="hold" nodeType="withEffect">
                                  <p:stCondLst>
                                    <p:cond delay="500"/>
                                  </p:stCondLst>
                                  <p:childTnLst>
                                    <p:set>
                                      <p:cBhvr>
                                        <p:cTn id="23" dur="1" fill="hold">
                                          <p:stCondLst>
                                            <p:cond delay="0"/>
                                          </p:stCondLst>
                                        </p:cTn>
                                        <p:tgtEl>
                                          <p:spTgt spid="56">
                                            <p:txEl>
                                              <p:pRg st="2" end="2"/>
                                            </p:txEl>
                                          </p:spTgt>
                                        </p:tgtEl>
                                        <p:attrNameLst>
                                          <p:attrName>style.visibility</p:attrName>
                                        </p:attrNameLst>
                                      </p:cBhvr>
                                      <p:to>
                                        <p:strVal val="visible"/>
                                      </p:to>
                                    </p:set>
                                    <p:animEffect transition="in" filter="fade">
                                      <p:cBhvr>
                                        <p:cTn id="24" dur="1000"/>
                                        <p:tgtEl>
                                          <p:spTgt spid="56">
                                            <p:txEl>
                                              <p:pRg st="2" end="2"/>
                                            </p:txEl>
                                          </p:spTgt>
                                        </p:tgtEl>
                                      </p:cBhvr>
                                    </p:animEffect>
                                  </p:childTnLst>
                                </p:cTn>
                              </p:par>
                              <p:par>
                                <p:cTn id="25" presetID="10" presetClass="entr" presetSubtype="0" fill="hold" nodeType="withEffect">
                                  <p:stCondLst>
                                    <p:cond delay="50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6"/>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7"/>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8"/>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9">
            <a:biLevel thresh="25000"/>
            <a:extLst>
              <a:ext uri="{BEBA8EAE-BF5A-486C-A8C5-ECC9F3942E4B}">
                <a14:imgProps xmlns:a14="http://schemas.microsoft.com/office/drawing/2010/main">
                  <a14:imgLayer r:embed="rId10">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11">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2">
            <a:alphaModFix amt="50000"/>
            <a:extLst>
              <a:ext uri="{BEBA8EAE-BF5A-486C-A8C5-ECC9F3942E4B}">
                <a14:imgProps xmlns:a14="http://schemas.microsoft.com/office/drawing/2010/main">
                  <a14:imgLayer r:embed="rId13">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4">
            <a:alphaModFix/>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6">
            <a:lum bright="70000" contrast="-70000"/>
            <a:alphaModFix amt="50000"/>
            <a:extLst>
              <a:ext uri="{BEBA8EAE-BF5A-486C-A8C5-ECC9F3942E4B}">
                <a14:imgProps xmlns:a14="http://schemas.microsoft.com/office/drawing/2010/main">
                  <a14:imgLayer r:embed="rId17">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9"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20"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Done</a:t>
            </a:r>
          </a:p>
        </p:txBody>
      </p:sp>
      <p:sp>
        <p:nvSpPr>
          <p:cNvPr id="8" name="TextBox 7">
            <a:extLst>
              <a:ext uri="{FF2B5EF4-FFF2-40B4-BE49-F238E27FC236}">
                <a16:creationId xmlns:a16="http://schemas.microsoft.com/office/drawing/2014/main" id="{58DED7B4-9178-CB4A-8AA1-6ABF55554C02}"/>
              </a:ext>
            </a:extLst>
          </p:cNvPr>
          <p:cNvSpPr txBox="1"/>
          <p:nvPr/>
        </p:nvSpPr>
        <p:spPr>
          <a:xfrm>
            <a:off x="4021628" y="2121434"/>
            <a:ext cx="933656" cy="276999"/>
          </a:xfrm>
          <a:prstGeom prst="rect">
            <a:avLst/>
          </a:prstGeom>
          <a:noFill/>
        </p:spPr>
        <p:txBody>
          <a:bodyPr wrap="square" rtlCol="0">
            <a:spAutoFit/>
          </a:bodyPr>
          <a:lstStyle/>
          <a:p>
            <a:pPr algn="ctr"/>
            <a:r>
              <a:rPr lang="en-US" sz="1200" dirty="0">
                <a:solidFill>
                  <a:schemeClr val="bg1"/>
                </a:solidFill>
              </a:rPr>
              <a:t>Listening…</a:t>
            </a:r>
          </a:p>
        </p:txBody>
      </p:sp>
      <p:sp>
        <p:nvSpPr>
          <p:cNvPr id="46" name="Rounded Rectangle 45">
            <a:extLst>
              <a:ext uri="{FF2B5EF4-FFF2-40B4-BE49-F238E27FC236}">
                <a16:creationId xmlns:a16="http://schemas.microsoft.com/office/drawing/2014/main" id="{15D40218-E937-FA4C-B891-5EAAEDA4376C}"/>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descr="Mic Icon of Glyph style - Available in SVG, PNG, EPS, AI &amp; Icon fonts">
            <a:extLst>
              <a:ext uri="{FF2B5EF4-FFF2-40B4-BE49-F238E27FC236}">
                <a16:creationId xmlns:a16="http://schemas.microsoft.com/office/drawing/2014/main" id="{6CB017F1-5A49-564B-AC5C-74459F134B94}"/>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20277" y="1105054"/>
            <a:ext cx="534935" cy="53493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A33D18DC-1F67-6840-92AB-18AB9DB50ADE}"/>
              </a:ext>
            </a:extLst>
          </p:cNvPr>
          <p:cNvSpPr txBox="1"/>
          <p:nvPr/>
        </p:nvSpPr>
        <p:spPr>
          <a:xfrm>
            <a:off x="4073683" y="1586404"/>
            <a:ext cx="836005" cy="276999"/>
          </a:xfrm>
          <a:prstGeom prst="rect">
            <a:avLst/>
          </a:prstGeom>
          <a:noFill/>
        </p:spPr>
        <p:txBody>
          <a:bodyPr wrap="square" rtlCol="0">
            <a:spAutoFit/>
          </a:bodyPr>
          <a:lstStyle/>
          <a:p>
            <a:pPr algn="ctr"/>
            <a:r>
              <a:rPr lang="en-US" sz="1200" dirty="0">
                <a:solidFill>
                  <a:schemeClr val="bg1"/>
                </a:solidFill>
              </a:rPr>
              <a:t>Voice Tool</a:t>
            </a:r>
          </a:p>
        </p:txBody>
      </p:sp>
      <p:pic>
        <p:nvPicPr>
          <p:cNvPr id="5" name="Audio Recording 6 Apr 2021 at 5:08:35 PM" descr="Audio Recording 6 Apr 2021 at 5:08:35 PM">
            <a:hlinkClick r:id="" action="ppaction://media"/>
            <a:extLst>
              <a:ext uri="{FF2B5EF4-FFF2-40B4-BE49-F238E27FC236}">
                <a16:creationId xmlns:a16="http://schemas.microsoft.com/office/drawing/2014/main" id="{095C4AA6-193F-5340-A3E5-F8A5CB4D03BB}"/>
              </a:ext>
            </a:extLst>
          </p:cNvPr>
          <p:cNvPicPr>
            <a:picLocks noChangeAspect="1"/>
          </p:cNvPicPr>
          <p:nvPr>
            <a:audioFile r:link="rId2"/>
            <p:extLst>
              <p:ext uri="{DAA4B4D4-6D71-4841-9C94-3DE7FCFB9230}">
                <p14:media xmlns:p14="http://schemas.microsoft.com/office/powerpoint/2010/main" r:embed="rId1"/>
              </p:ext>
            </p:extLst>
          </p:nvPr>
        </p:nvPicPr>
        <p:blipFill>
          <a:blip r:embed="rId23"/>
          <a:stretch>
            <a:fillRect/>
          </a:stretch>
        </p:blipFill>
        <p:spPr>
          <a:xfrm>
            <a:off x="2437024" y="7002715"/>
            <a:ext cx="812800" cy="812800"/>
          </a:xfrm>
          <a:prstGeom prst="rect">
            <a:avLst/>
          </a:prstGeom>
        </p:spPr>
      </p:pic>
      <p:sp>
        <p:nvSpPr>
          <p:cNvPr id="36" name="TextBox 35">
            <a:extLst>
              <a:ext uri="{FF2B5EF4-FFF2-40B4-BE49-F238E27FC236}">
                <a16:creationId xmlns:a16="http://schemas.microsoft.com/office/drawing/2014/main" id="{614DF6DB-5AF5-2C48-B99C-C9BD1321DCFF}"/>
              </a:ext>
            </a:extLst>
          </p:cNvPr>
          <p:cNvSpPr txBox="1"/>
          <p:nvPr/>
        </p:nvSpPr>
        <p:spPr>
          <a:xfrm>
            <a:off x="1126807" y="1321495"/>
            <a:ext cx="2798848" cy="646331"/>
          </a:xfrm>
          <a:prstGeom prst="rect">
            <a:avLst/>
          </a:prstGeom>
          <a:noFill/>
        </p:spPr>
        <p:txBody>
          <a:bodyPr wrap="square" rtlCol="0">
            <a:spAutoFit/>
          </a:bodyPr>
          <a:lstStyle/>
          <a:p>
            <a:r>
              <a:rPr lang="en-US" sz="1200" dirty="0">
                <a:solidFill>
                  <a:schemeClr val="bg1">
                    <a:lumMod val="50000"/>
                  </a:schemeClr>
                </a:solidFill>
              </a:rPr>
              <a:t>                Something about divide and </a:t>
            </a:r>
          </a:p>
          <a:p>
            <a:r>
              <a:rPr lang="en-US" sz="1200" dirty="0">
                <a:solidFill>
                  <a:schemeClr val="bg1">
                    <a:lumMod val="50000"/>
                  </a:schemeClr>
                </a:solidFill>
              </a:rPr>
              <a:t>    conquer. Learnt it in my python and</a:t>
            </a:r>
          </a:p>
          <a:p>
            <a:r>
              <a:rPr lang="en-US" sz="1200" dirty="0">
                <a:solidFill>
                  <a:schemeClr val="bg1">
                    <a:lumMod val="50000"/>
                  </a:schemeClr>
                </a:solidFill>
              </a:rPr>
              <a:t>    algorithm class</a:t>
            </a:r>
          </a:p>
        </p:txBody>
      </p:sp>
      <p:sp>
        <p:nvSpPr>
          <p:cNvPr id="19" name="TextBox 18">
            <a:extLst>
              <a:ext uri="{FF2B5EF4-FFF2-40B4-BE49-F238E27FC236}">
                <a16:creationId xmlns:a16="http://schemas.microsoft.com/office/drawing/2014/main" id="{64E9A753-A249-1347-8451-2EDF895CB905}"/>
              </a:ext>
            </a:extLst>
          </p:cNvPr>
          <p:cNvSpPr txBox="1"/>
          <p:nvPr/>
        </p:nvSpPr>
        <p:spPr>
          <a:xfrm>
            <a:off x="1280301" y="1311021"/>
            <a:ext cx="815285" cy="276999"/>
          </a:xfrm>
          <a:prstGeom prst="rect">
            <a:avLst/>
          </a:prstGeom>
          <a:noFill/>
        </p:spPr>
        <p:txBody>
          <a:bodyPr wrap="square" rtlCol="0">
            <a:spAutoFit/>
          </a:bodyPr>
          <a:lstStyle/>
          <a:p>
            <a:r>
              <a:rPr lang="en-US" sz="1200" dirty="0"/>
              <a:t>User:</a:t>
            </a:r>
          </a:p>
        </p:txBody>
      </p:sp>
      <p:sp>
        <p:nvSpPr>
          <p:cNvPr id="38" name="TextBox 37">
            <a:extLst>
              <a:ext uri="{FF2B5EF4-FFF2-40B4-BE49-F238E27FC236}">
                <a16:creationId xmlns:a16="http://schemas.microsoft.com/office/drawing/2014/main" id="{B11515AC-5E48-2B42-8B58-625F193A4D7A}"/>
              </a:ext>
            </a:extLst>
          </p:cNvPr>
          <p:cNvSpPr txBox="1"/>
          <p:nvPr/>
        </p:nvSpPr>
        <p:spPr>
          <a:xfrm>
            <a:off x="5647765" y="708911"/>
            <a:ext cx="6042211" cy="3693319"/>
          </a:xfrm>
          <a:prstGeom prst="rect">
            <a:avLst/>
          </a:prstGeom>
          <a:noFill/>
        </p:spPr>
        <p:txBody>
          <a:bodyPr wrap="square" rtlCol="0">
            <a:spAutoFit/>
          </a:bodyPr>
          <a:lstStyle/>
          <a:p>
            <a:r>
              <a:rPr lang="en-US" sz="3600" b="1" dirty="0"/>
              <a:t>Readle Guide – Tool bar</a:t>
            </a:r>
          </a:p>
          <a:p>
            <a:endParaRPr lang="en-US" dirty="0"/>
          </a:p>
          <a:p>
            <a:r>
              <a:rPr lang="en-US" dirty="0"/>
              <a:t>Speaking…</a:t>
            </a:r>
          </a:p>
          <a:p>
            <a:endParaRPr lang="en-US" dirty="0"/>
          </a:p>
          <a:p>
            <a:r>
              <a:rPr lang="en-US" dirty="0"/>
              <a:t>Actions:</a:t>
            </a:r>
          </a:p>
          <a:p>
            <a:endParaRPr lang="en-US" dirty="0"/>
          </a:p>
          <a:p>
            <a:r>
              <a:rPr lang="en-US" dirty="0"/>
              <a:t>1. Press                  to stop drawing and commence the search</a:t>
            </a:r>
          </a:p>
          <a:p>
            <a:endParaRPr lang="en-US" dirty="0"/>
          </a:p>
          <a:p>
            <a:r>
              <a:rPr lang="en-US" dirty="0"/>
              <a:t>2. Press                  to end the demonstration for draw tool</a:t>
            </a:r>
          </a:p>
          <a:p>
            <a:endParaRPr lang="en-US" dirty="0"/>
          </a:p>
          <a:p>
            <a:endParaRPr lang="en-US" dirty="0"/>
          </a:p>
          <a:p>
            <a:endParaRPr lang="en-US" dirty="0"/>
          </a:p>
        </p:txBody>
      </p:sp>
      <p:sp>
        <p:nvSpPr>
          <p:cNvPr id="40" name="Rounded Rectangle 39">
            <a:extLst>
              <a:ext uri="{FF2B5EF4-FFF2-40B4-BE49-F238E27FC236}">
                <a16:creationId xmlns:a16="http://schemas.microsoft.com/office/drawing/2014/main" id="{9D4766C0-17A2-CD4D-BA8C-A73816E58B10}"/>
              </a:ext>
            </a:extLst>
          </p:cNvPr>
          <p:cNvSpPr/>
          <p:nvPr/>
        </p:nvSpPr>
        <p:spPr>
          <a:xfrm>
            <a:off x="6557340" y="268422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Done</a:t>
            </a:r>
          </a:p>
        </p:txBody>
      </p:sp>
      <p:sp>
        <p:nvSpPr>
          <p:cNvPr id="41" name="Rounded Rectangle 40">
            <a:extLst>
              <a:ext uri="{FF2B5EF4-FFF2-40B4-BE49-F238E27FC236}">
                <a16:creationId xmlns:a16="http://schemas.microsoft.com/office/drawing/2014/main" id="{51D47C6F-35F5-DD47-B53A-985CD931B7C7}"/>
              </a:ext>
            </a:extLst>
          </p:cNvPr>
          <p:cNvSpPr/>
          <p:nvPr/>
        </p:nvSpPr>
        <p:spPr>
          <a:xfrm>
            <a:off x="6557340" y="323792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3" name="Triangle 42">
            <a:extLst>
              <a:ext uri="{FF2B5EF4-FFF2-40B4-BE49-F238E27FC236}">
                <a16:creationId xmlns:a16="http://schemas.microsoft.com/office/drawing/2014/main" id="{D1B53AE3-3E8B-C941-9879-353500D9BD9E}"/>
              </a:ext>
            </a:extLst>
          </p:cNvPr>
          <p:cNvSpPr/>
          <p:nvPr/>
        </p:nvSpPr>
        <p:spPr>
          <a:xfrm rot="16200000">
            <a:off x="6657682" y="3318365"/>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hlinkClick r:id="rId24" action="ppaction://hlinksldjump"/>
            <a:extLst>
              <a:ext uri="{FF2B5EF4-FFF2-40B4-BE49-F238E27FC236}">
                <a16:creationId xmlns:a16="http://schemas.microsoft.com/office/drawing/2014/main" id="{748DB66B-4BD5-DD49-A01B-08124ED764A1}"/>
              </a:ext>
            </a:extLst>
          </p:cNvPr>
          <p:cNvPicPr>
            <a:picLocks noChangeAspect="1"/>
          </p:cNvPicPr>
          <p:nvPr/>
        </p:nvPicPr>
        <p:blipFill>
          <a:blip r:embed="rId6"/>
          <a:stretch>
            <a:fillRect/>
          </a:stretch>
        </p:blipFill>
        <p:spPr>
          <a:xfrm>
            <a:off x="1058060" y="298381"/>
            <a:ext cx="331092" cy="122359"/>
          </a:xfrm>
          <a:prstGeom prst="rect">
            <a:avLst/>
          </a:prstGeom>
        </p:spPr>
      </p:pic>
      <p:pic>
        <p:nvPicPr>
          <p:cNvPr id="47" name="Picture 2" descr="switch button 1 icons">
            <a:extLst>
              <a:ext uri="{FF2B5EF4-FFF2-40B4-BE49-F238E27FC236}">
                <a16:creationId xmlns:a16="http://schemas.microsoft.com/office/drawing/2014/main" id="{30B7CD96-F542-BE42-8AFC-ECCF6CE67017}"/>
              </a:ext>
            </a:extLst>
          </p:cNvPr>
          <p:cNvPicPr>
            <a:picLocks noChangeAspect="1" noChangeArrowheads="1"/>
          </p:cNvPicPr>
          <p:nvPr/>
        </p:nvPicPr>
        <p:blipFill>
          <a:blip r:embed="rId25">
            <a:extLst>
              <a:ext uri="{BEBA8EAE-BF5A-486C-A8C5-ECC9F3942E4B}">
                <a14:imgProps xmlns:a14="http://schemas.microsoft.com/office/drawing/2010/main">
                  <a14:imgLayer r:embed="rId26">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1837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
                                            <p:txEl>
                                              <p:pRg st="2" end="2"/>
                                            </p:txEl>
                                          </p:spTgt>
                                        </p:tgtEl>
                                        <p:attrNameLst>
                                          <p:attrName>style.visibility</p:attrName>
                                        </p:attrNameLst>
                                      </p:cBhvr>
                                      <p:to>
                                        <p:strVal val="visible"/>
                                      </p:to>
                                    </p:set>
                                    <p:animEffect transition="in" filter="fade">
                                      <p:cBhvr>
                                        <p:cTn id="7" dur="1000"/>
                                        <p:tgtEl>
                                          <p:spTgt spid="38">
                                            <p:txEl>
                                              <p:pRg st="2" end="2"/>
                                            </p:txEl>
                                          </p:spTgt>
                                        </p:tgtEl>
                                      </p:cBhvr>
                                    </p:animEffect>
                                  </p:childTnLst>
                                </p:cTn>
                              </p:par>
                              <p:par>
                                <p:cTn id="8" presetID="1" presetClass="mediacall" presetSubtype="0" fill="hold" nodeType="withEffect">
                                  <p:stCondLst>
                                    <p:cond delay="0"/>
                                  </p:stCondLst>
                                  <p:childTnLst>
                                    <p:cmd type="call" cmd="playFrom(0.0)">
                                      <p:cBhvr>
                                        <p:cTn id="9" dur="7680" fill="hold"/>
                                        <p:tgtEl>
                                          <p:spTgt spid="5"/>
                                        </p:tgtEl>
                                      </p:cBhvr>
                                    </p:cmd>
                                  </p:childTnLst>
                                </p:cTn>
                              </p:par>
                              <p:par>
                                <p:cTn id="10" presetID="10" presetClass="entr" presetSubtype="0" fill="hold" grpId="0" nodeType="withEffect">
                                  <p:stCondLst>
                                    <p:cond delay="2000"/>
                                  </p:stCondLst>
                                  <p:iterate type="wd">
                                    <p:tmPct val="10000"/>
                                  </p:iterate>
                                  <p:childTnLst>
                                    <p:set>
                                      <p:cBhvr>
                                        <p:cTn id="11" dur="1" fill="hold">
                                          <p:stCondLst>
                                            <p:cond delay="0"/>
                                          </p:stCondLst>
                                        </p:cTn>
                                        <p:tgtEl>
                                          <p:spTgt spid="36"/>
                                        </p:tgtEl>
                                        <p:attrNameLst>
                                          <p:attrName>style.visibility</p:attrName>
                                        </p:attrNameLst>
                                      </p:cBhvr>
                                      <p:to>
                                        <p:strVal val="visible"/>
                                      </p:to>
                                    </p:set>
                                    <p:animEffect transition="in" filter="fade">
                                      <p:cBhvr>
                                        <p:cTn id="12" dur="2000"/>
                                        <p:tgtEl>
                                          <p:spTgt spid="36"/>
                                        </p:tgtEl>
                                      </p:cBhvr>
                                    </p:animEffect>
                                  </p:childTnLst>
                                </p:cTn>
                              </p:par>
                            </p:childTnLst>
                          </p:cTn>
                        </p:par>
                        <p:par>
                          <p:cTn id="13" fill="hold">
                            <p:stCondLst>
                              <p:cond delay="7680"/>
                            </p:stCondLst>
                            <p:childTnLst>
                              <p:par>
                                <p:cTn id="14" presetID="10" presetClass="entr" presetSubtype="0" fill="hold" nodeType="afterEffect">
                                  <p:stCondLst>
                                    <p:cond delay="500"/>
                                  </p:stCondLst>
                                  <p:childTnLst>
                                    <p:set>
                                      <p:cBhvr>
                                        <p:cTn id="15" dur="1" fill="hold">
                                          <p:stCondLst>
                                            <p:cond delay="0"/>
                                          </p:stCondLst>
                                        </p:cTn>
                                        <p:tgtEl>
                                          <p:spTgt spid="38">
                                            <p:txEl>
                                              <p:pRg st="4" end="4"/>
                                            </p:txEl>
                                          </p:spTgt>
                                        </p:tgtEl>
                                        <p:attrNameLst>
                                          <p:attrName>style.visibility</p:attrName>
                                        </p:attrNameLst>
                                      </p:cBhvr>
                                      <p:to>
                                        <p:strVal val="visible"/>
                                      </p:to>
                                    </p:set>
                                    <p:animEffect transition="in" filter="fade">
                                      <p:cBhvr>
                                        <p:cTn id="16" dur="1000"/>
                                        <p:tgtEl>
                                          <p:spTgt spid="38">
                                            <p:txEl>
                                              <p:pRg st="4" end="4"/>
                                            </p:txEl>
                                          </p:spTgt>
                                        </p:tgtEl>
                                      </p:cBhvr>
                                    </p:animEffect>
                                  </p:childTnLst>
                                </p:cTn>
                              </p:par>
                            </p:childTnLst>
                          </p:cTn>
                        </p:par>
                        <p:par>
                          <p:cTn id="17" fill="hold">
                            <p:stCondLst>
                              <p:cond delay="9180"/>
                            </p:stCondLst>
                            <p:childTnLst>
                              <p:par>
                                <p:cTn id="18" presetID="10" presetClass="entr" presetSubtype="0" fill="hold" nodeType="afterEffect">
                                  <p:stCondLst>
                                    <p:cond delay="500"/>
                                  </p:stCondLst>
                                  <p:childTnLst>
                                    <p:set>
                                      <p:cBhvr>
                                        <p:cTn id="19" dur="1" fill="hold">
                                          <p:stCondLst>
                                            <p:cond delay="0"/>
                                          </p:stCondLst>
                                        </p:cTn>
                                        <p:tgtEl>
                                          <p:spTgt spid="38">
                                            <p:txEl>
                                              <p:pRg st="6" end="6"/>
                                            </p:txEl>
                                          </p:spTgt>
                                        </p:tgtEl>
                                        <p:attrNameLst>
                                          <p:attrName>style.visibility</p:attrName>
                                        </p:attrNameLst>
                                      </p:cBhvr>
                                      <p:to>
                                        <p:strVal val="visible"/>
                                      </p:to>
                                    </p:set>
                                    <p:animEffect transition="in" filter="fade">
                                      <p:cBhvr>
                                        <p:cTn id="20" dur="1000"/>
                                        <p:tgtEl>
                                          <p:spTgt spid="38">
                                            <p:txEl>
                                              <p:pRg st="6" end="6"/>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childTnLst>
                                </p:cTn>
                              </p:par>
                            </p:childTnLst>
                          </p:cTn>
                        </p:par>
                        <p:par>
                          <p:cTn id="24" fill="hold">
                            <p:stCondLst>
                              <p:cond delay="10680"/>
                            </p:stCondLst>
                            <p:childTnLst>
                              <p:par>
                                <p:cTn id="25" presetID="10" presetClass="entr" presetSubtype="0" fill="hold" nodeType="afterEffect">
                                  <p:stCondLst>
                                    <p:cond delay="500"/>
                                  </p:stCondLst>
                                  <p:childTnLst>
                                    <p:set>
                                      <p:cBhvr>
                                        <p:cTn id="26" dur="1" fill="hold">
                                          <p:stCondLst>
                                            <p:cond delay="0"/>
                                          </p:stCondLst>
                                        </p:cTn>
                                        <p:tgtEl>
                                          <p:spTgt spid="38">
                                            <p:txEl>
                                              <p:pRg st="8" end="8"/>
                                            </p:txEl>
                                          </p:spTgt>
                                        </p:tgtEl>
                                        <p:attrNameLst>
                                          <p:attrName>style.visibility</p:attrName>
                                        </p:attrNameLst>
                                      </p:cBhvr>
                                      <p:to>
                                        <p:strVal val="visible"/>
                                      </p:to>
                                    </p:set>
                                    <p:animEffect transition="in" filter="fade">
                                      <p:cBhvr>
                                        <p:cTn id="27" dur="1000"/>
                                        <p:tgtEl>
                                          <p:spTgt spid="38">
                                            <p:txEl>
                                              <p:pRg st="8" end="8"/>
                                            </p:txEl>
                                          </p:spTgt>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1000"/>
                                        <p:tgtEl>
                                          <p:spTgt spid="41"/>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34" fill="hold" display="0">
                  <p:stCondLst>
                    <p:cond delay="indefinite"/>
                  </p:stCondLst>
                  <p:endCondLst>
                    <p:cond evt="onStopAudio" delay="0">
                      <p:tgtEl>
                        <p:sldTgt/>
                      </p:tgtEl>
                    </p:cond>
                  </p:endCondLst>
                </p:cTn>
                <p:tgtEl>
                  <p:spTgt spid="5"/>
                </p:tgtEl>
              </p:cMediaNode>
            </p:audio>
          </p:childTnLst>
        </p:cTn>
      </p:par>
    </p:tnLst>
    <p:bldLst>
      <p:bldP spid="36" grpId="0"/>
      <p:bldP spid="40" grpId="0" animBg="1"/>
      <p:bldP spid="41" grpId="0" animBg="1"/>
      <p:bldP spid="4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46" name="Rounded Rectangle 45">
            <a:extLst>
              <a:ext uri="{FF2B5EF4-FFF2-40B4-BE49-F238E27FC236}">
                <a16:creationId xmlns:a16="http://schemas.microsoft.com/office/drawing/2014/main" id="{15D40218-E937-FA4C-B891-5EAAEDA4376C}"/>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19"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3, page 10</a:t>
            </a:r>
            <a:endParaRPr lang="en-US" sz="300" dirty="0">
              <a:solidFill>
                <a:srgbClr val="0ED7B2"/>
              </a:solidFill>
            </a:endParaRPr>
          </a:p>
        </p:txBody>
      </p:sp>
      <p:sp>
        <p:nvSpPr>
          <p:cNvPr id="36" name="Rounded Rectangle 35">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0"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10, page 8</a:t>
            </a:r>
            <a:endParaRPr lang="en-US" sz="300" dirty="0">
              <a:solidFill>
                <a:srgbClr val="0ED7B2"/>
              </a:solidFill>
            </a:endParaRPr>
          </a:p>
        </p:txBody>
      </p:sp>
      <p:sp>
        <p:nvSpPr>
          <p:cNvPr id="45" name="Rounded Rectangle 44">
            <a:hlinkClick r:id="rId21"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7" name="TextBox 56">
            <a:extLst>
              <a:ext uri="{FF2B5EF4-FFF2-40B4-BE49-F238E27FC236}">
                <a16:creationId xmlns:a16="http://schemas.microsoft.com/office/drawing/2014/main" id="{14429409-D87B-A048-894A-7A6C16C2AA7B}"/>
              </a:ext>
            </a:extLst>
          </p:cNvPr>
          <p:cNvSpPr txBox="1"/>
          <p:nvPr/>
        </p:nvSpPr>
        <p:spPr>
          <a:xfrm>
            <a:off x="1098493" y="1102262"/>
            <a:ext cx="2809476" cy="2369880"/>
          </a:xfrm>
          <a:prstGeom prst="rect">
            <a:avLst/>
          </a:prstGeom>
          <a:noFill/>
        </p:spPr>
        <p:txBody>
          <a:bodyPr wrap="square" rtlCol="0">
            <a:spAutoFit/>
          </a:bodyPr>
          <a:lstStyle/>
          <a:p>
            <a:r>
              <a:rPr lang="en-US" sz="1400" dirty="0"/>
              <a:t>Recursion</a:t>
            </a:r>
          </a:p>
          <a:p>
            <a:endParaRPr lang="en-US" sz="1400" dirty="0"/>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a:t>
            </a:r>
          </a:p>
          <a:p>
            <a:pPr algn="just"/>
            <a:endParaRPr lang="en-SG" sz="1000" dirty="0">
              <a:solidFill>
                <a:schemeClr val="bg1">
                  <a:lumMod val="50000"/>
                </a:schemeClr>
              </a:solidFill>
            </a:endParaRPr>
          </a:p>
          <a:p>
            <a:pPr algn="just"/>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endParaRPr lang="en-SG" sz="1000" dirty="0">
              <a:solidFill>
                <a:schemeClr val="bg1">
                  <a:lumMod val="50000"/>
                </a:schemeClr>
              </a:solidFill>
            </a:endParaRPr>
          </a:p>
        </p:txBody>
      </p:sp>
      <p:sp>
        <p:nvSpPr>
          <p:cNvPr id="59" name="TextBox 58">
            <a:extLst>
              <a:ext uri="{FF2B5EF4-FFF2-40B4-BE49-F238E27FC236}">
                <a16:creationId xmlns:a16="http://schemas.microsoft.com/office/drawing/2014/main" id="{8C10A8B0-76D4-C546-A351-A1235052D726}"/>
              </a:ext>
            </a:extLst>
          </p:cNvPr>
          <p:cNvSpPr txBox="1"/>
          <p:nvPr/>
        </p:nvSpPr>
        <p:spPr>
          <a:xfrm>
            <a:off x="1061955" y="3611106"/>
            <a:ext cx="2809476" cy="830997"/>
          </a:xfrm>
          <a:prstGeom prst="rect">
            <a:avLst/>
          </a:prstGeom>
          <a:noFill/>
        </p:spPr>
        <p:txBody>
          <a:bodyPr wrap="square" rtlCol="0">
            <a:spAutoFit/>
          </a:bodyPr>
          <a:lstStyle/>
          <a:p>
            <a:r>
              <a:rPr lang="en-US" sz="1400" dirty="0"/>
              <a:t>Related Keywords:</a:t>
            </a:r>
          </a:p>
          <a:p>
            <a:endParaRPr lang="en-US" sz="1400" dirty="0"/>
          </a:p>
          <a:p>
            <a:pPr algn="just"/>
            <a:r>
              <a:rPr lang="en-SG" sz="1000" dirty="0">
                <a:solidFill>
                  <a:schemeClr val="bg1">
                    <a:lumMod val="50000"/>
                  </a:schemeClr>
                </a:solidFill>
              </a:rPr>
              <a:t>Functions, Iteration, Divide-and-Conquer, Time Complexity, Space Complexity, Programming</a:t>
            </a:r>
          </a:p>
        </p:txBody>
      </p:sp>
      <p:sp>
        <p:nvSpPr>
          <p:cNvPr id="60" name="Rounded Rectangle 59">
            <a:hlinkClick r:id="" action="ppaction://hlinkshowjump?jump=nextslide"/>
            <a:extLst>
              <a:ext uri="{FF2B5EF4-FFF2-40B4-BE49-F238E27FC236}">
                <a16:creationId xmlns:a16="http://schemas.microsoft.com/office/drawing/2014/main" id="{77FECFDF-DCA1-0644-97DC-D4EB917E0F28}"/>
              </a:ext>
            </a:extLst>
          </p:cNvPr>
          <p:cNvSpPr/>
          <p:nvPr/>
        </p:nvSpPr>
        <p:spPr>
          <a:xfrm>
            <a:off x="1161892" y="5293410"/>
            <a:ext cx="886508" cy="321798"/>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        Map it</a:t>
            </a:r>
          </a:p>
        </p:txBody>
      </p:sp>
      <p:pic>
        <p:nvPicPr>
          <p:cNvPr id="1028" name="Picture 4" descr="Map 7 Icon - Free Icons">
            <a:extLst>
              <a:ext uri="{FF2B5EF4-FFF2-40B4-BE49-F238E27FC236}">
                <a16:creationId xmlns:a16="http://schemas.microsoft.com/office/drawing/2014/main" id="{033F6116-67A4-DE41-B867-95EDC86423FF}"/>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sp>
        <p:nvSpPr>
          <p:cNvPr id="56" name="Cross 55">
            <a:hlinkClick r:id="rId21" action="ppaction://hlinksldjump"/>
            <a:extLst>
              <a:ext uri="{FF2B5EF4-FFF2-40B4-BE49-F238E27FC236}">
                <a16:creationId xmlns:a16="http://schemas.microsoft.com/office/drawing/2014/main" id="{C3DE5627-0DF3-D748-85ED-D02936D261BA}"/>
              </a:ext>
            </a:extLst>
          </p:cNvPr>
          <p:cNvSpPr/>
          <p:nvPr/>
        </p:nvSpPr>
        <p:spPr>
          <a:xfrm rot="2743405">
            <a:off x="3647035" y="1182274"/>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9C34EC2B-CE02-8A44-A0EE-21D6A3D0830F}"/>
              </a:ext>
            </a:extLst>
          </p:cNvPr>
          <p:cNvCxnSpPr>
            <a:cxnSpLocks/>
          </p:cNvCxnSpPr>
          <p:nvPr/>
        </p:nvCxnSpPr>
        <p:spPr>
          <a:xfrm>
            <a:off x="1048435" y="3567670"/>
            <a:ext cx="2878593"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9404F13-8D6F-6145-A53F-120DFBC63860}"/>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“Recursion”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50" name="Rounded Rectangle 49">
            <a:hlinkClick r:id="rId24" action="ppaction://hlinksldjump"/>
            <a:extLst>
              <a:ext uri="{FF2B5EF4-FFF2-40B4-BE49-F238E27FC236}">
                <a16:creationId xmlns:a16="http://schemas.microsoft.com/office/drawing/2014/main" id="{3AA180D5-E8C3-FC4C-A7F0-73EB8B476A38}"/>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1" name="Rounded Rectangle 50">
            <a:hlinkClick r:id="rId17" action="ppaction://hlinksldjump"/>
            <a:extLst>
              <a:ext uri="{FF2B5EF4-FFF2-40B4-BE49-F238E27FC236}">
                <a16:creationId xmlns:a16="http://schemas.microsoft.com/office/drawing/2014/main" id="{8407EB7D-F6C5-8D4E-AA9B-9C6B68ADD385}"/>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2" name="Triangle 51">
            <a:extLst>
              <a:ext uri="{FF2B5EF4-FFF2-40B4-BE49-F238E27FC236}">
                <a16:creationId xmlns:a16="http://schemas.microsoft.com/office/drawing/2014/main" id="{27AA258F-1FBA-7B45-94D4-8DBB9E0437CE}"/>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Cross 52">
            <a:hlinkClick r:id="rId25" action="ppaction://hlinksldjump"/>
            <a:extLst>
              <a:ext uri="{FF2B5EF4-FFF2-40B4-BE49-F238E27FC236}">
                <a16:creationId xmlns:a16="http://schemas.microsoft.com/office/drawing/2014/main" id="{9E9EF765-BA11-BB41-AC8B-8147916CCCF0}"/>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a:hlinkClick r:id="rId25" action="ppaction://hlinksldjump"/>
            <a:extLst>
              <a:ext uri="{FF2B5EF4-FFF2-40B4-BE49-F238E27FC236}">
                <a16:creationId xmlns:a16="http://schemas.microsoft.com/office/drawing/2014/main" id="{61426670-4906-0048-93F7-290DD268C31E}"/>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5" name="Rounded Rectangle 54">
            <a:extLst>
              <a:ext uri="{FF2B5EF4-FFF2-40B4-BE49-F238E27FC236}">
                <a16:creationId xmlns:a16="http://schemas.microsoft.com/office/drawing/2014/main" id="{6B672669-C591-6C43-A958-D48411C3161C}"/>
              </a:ext>
            </a:extLst>
          </p:cNvPr>
          <p:cNvSpPr/>
          <p:nvPr/>
        </p:nvSpPr>
        <p:spPr>
          <a:xfrm>
            <a:off x="8194196" y="4531988"/>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61" name="TextBox 60">
            <a:extLst>
              <a:ext uri="{FF2B5EF4-FFF2-40B4-BE49-F238E27FC236}">
                <a16:creationId xmlns:a16="http://schemas.microsoft.com/office/drawing/2014/main" id="{771CA0A6-9C11-4E44-8B53-227E4AEEC010}"/>
              </a:ext>
            </a:extLst>
          </p:cNvPr>
          <p:cNvSpPr txBox="1"/>
          <p:nvPr/>
        </p:nvSpPr>
        <p:spPr>
          <a:xfrm>
            <a:off x="8160951" y="4563599"/>
            <a:ext cx="1016822" cy="276999"/>
          </a:xfrm>
          <a:prstGeom prst="rect">
            <a:avLst/>
          </a:prstGeom>
          <a:noFill/>
        </p:spPr>
        <p:txBody>
          <a:bodyPr wrap="square" rtlCol="0">
            <a:spAutoFit/>
          </a:bodyPr>
          <a:lstStyle/>
          <a:p>
            <a:pPr algn="ctr"/>
            <a:r>
              <a:rPr lang="en-US" sz="1200" dirty="0">
                <a:solidFill>
                  <a:schemeClr val="bg1"/>
                </a:solidFill>
              </a:rPr>
              <a:t>In this book:</a:t>
            </a:r>
          </a:p>
        </p:txBody>
      </p:sp>
      <p:pic>
        <p:nvPicPr>
          <p:cNvPr id="62" name="Picture 2" descr="Mic Icon of Glyph style - Available in SVG, PNG, EPS, AI &amp; Icon fonts">
            <a:extLst>
              <a:ext uri="{FF2B5EF4-FFF2-40B4-BE49-F238E27FC236}">
                <a16:creationId xmlns:a16="http://schemas.microsoft.com/office/drawing/2014/main" id="{F873AB07-FF1A-A144-896F-F22497A99708}"/>
              </a:ext>
            </a:extLst>
          </p:cNvPr>
          <p:cNvPicPr>
            <a:picLocks noChangeAspect="1" noChangeArrowheads="1"/>
          </p:cNvPicPr>
          <p:nvPr/>
        </p:nvPicPr>
        <p:blipFill>
          <a:blip r:embed="rId26">
            <a:extLst>
              <a:ext uri="{BEBA8EAE-BF5A-486C-A8C5-ECC9F3942E4B}">
                <a14:imgProps xmlns:a14="http://schemas.microsoft.com/office/drawing/2010/main">
                  <a14:imgLayer r:embed="rId27">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20277" y="1105054"/>
            <a:ext cx="534935" cy="53493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F9BB55EB-D49D-1D4A-A6D9-1A8EF77783F3}"/>
              </a:ext>
            </a:extLst>
          </p:cNvPr>
          <p:cNvSpPr txBox="1"/>
          <p:nvPr/>
        </p:nvSpPr>
        <p:spPr>
          <a:xfrm>
            <a:off x="4073683" y="1586404"/>
            <a:ext cx="836005" cy="276999"/>
          </a:xfrm>
          <a:prstGeom prst="rect">
            <a:avLst/>
          </a:prstGeom>
          <a:noFill/>
        </p:spPr>
        <p:txBody>
          <a:bodyPr wrap="square" rtlCol="0">
            <a:spAutoFit/>
          </a:bodyPr>
          <a:lstStyle/>
          <a:p>
            <a:pPr algn="ctr"/>
            <a:r>
              <a:rPr lang="en-US" sz="1200" dirty="0">
                <a:solidFill>
                  <a:schemeClr val="bg1"/>
                </a:solidFill>
              </a:rPr>
              <a:t>Voice Tool</a:t>
            </a:r>
          </a:p>
        </p:txBody>
      </p:sp>
      <p:pic>
        <p:nvPicPr>
          <p:cNvPr id="64" name="Picture 63">
            <a:hlinkClick r:id="rId28" action="ppaction://hlinksldjump"/>
            <a:extLst>
              <a:ext uri="{FF2B5EF4-FFF2-40B4-BE49-F238E27FC236}">
                <a16:creationId xmlns:a16="http://schemas.microsoft.com/office/drawing/2014/main" id="{80789F5C-1D24-2741-A481-C74BD41E233A}"/>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5" name="Picture 2" descr="switch button 1 icons">
            <a:extLst>
              <a:ext uri="{FF2B5EF4-FFF2-40B4-BE49-F238E27FC236}">
                <a16:creationId xmlns:a16="http://schemas.microsoft.com/office/drawing/2014/main" id="{8E0F9B56-183D-B241-A985-6FCAE27C4132}"/>
              </a:ext>
            </a:extLst>
          </p:cNvPr>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99399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9">
                                            <p:txEl>
                                              <p:pRg st="2" end="2"/>
                                            </p:txEl>
                                          </p:spTgt>
                                        </p:tgtEl>
                                        <p:attrNameLst>
                                          <p:attrName>style.visibility</p:attrName>
                                        </p:attrNameLst>
                                      </p:cBhvr>
                                      <p:to>
                                        <p:strVal val="visible"/>
                                      </p:to>
                                    </p:set>
                                    <p:animEffect transition="in" filter="fade">
                                      <p:cBhvr>
                                        <p:cTn id="7" dur="1000"/>
                                        <p:tgtEl>
                                          <p:spTgt spid="49">
                                            <p:txEl>
                                              <p:pRg st="2" end="2"/>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49">
                                            <p:txEl>
                                              <p:pRg st="4" end="4"/>
                                            </p:txEl>
                                          </p:spTgt>
                                        </p:tgtEl>
                                        <p:attrNameLst>
                                          <p:attrName>style.visibility</p:attrName>
                                        </p:attrNameLst>
                                      </p:cBhvr>
                                      <p:to>
                                        <p:strVal val="visible"/>
                                      </p:to>
                                    </p:set>
                                    <p:animEffect transition="in" filter="fade">
                                      <p:cBhvr>
                                        <p:cTn id="11" dur="1000"/>
                                        <p:tgtEl>
                                          <p:spTgt spid="49">
                                            <p:txEl>
                                              <p:pRg st="4" end="4"/>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49">
                                            <p:txEl>
                                              <p:pRg st="6" end="6"/>
                                            </p:txEl>
                                          </p:spTgt>
                                        </p:tgtEl>
                                        <p:attrNameLst>
                                          <p:attrName>style.visibility</p:attrName>
                                        </p:attrNameLst>
                                      </p:cBhvr>
                                      <p:to>
                                        <p:strVal val="visible"/>
                                      </p:to>
                                    </p:set>
                                    <p:animEffect transition="in" filter="fade">
                                      <p:cBhvr>
                                        <p:cTn id="15" dur="1000"/>
                                        <p:tgtEl>
                                          <p:spTgt spid="49">
                                            <p:txEl>
                                              <p:pRg st="6" end="6"/>
                                            </p:txEl>
                                          </p:spTgt>
                                        </p:tgtEl>
                                      </p:cBhvr>
                                    </p:animEffect>
                                  </p:childTnLst>
                                </p:cTn>
                              </p:par>
                            </p:childTnLst>
                          </p:cTn>
                        </p:par>
                        <p:par>
                          <p:cTn id="16" fill="hold">
                            <p:stCondLst>
                              <p:cond delay="4500"/>
                            </p:stCondLst>
                            <p:childTnLst>
                              <p:par>
                                <p:cTn id="17" presetID="10" presetClass="entr" presetSubtype="0" fill="hold" nodeType="afterEffect">
                                  <p:stCondLst>
                                    <p:cond delay="500"/>
                                  </p:stCondLst>
                                  <p:childTnLst>
                                    <p:set>
                                      <p:cBhvr>
                                        <p:cTn id="18" dur="1" fill="hold">
                                          <p:stCondLst>
                                            <p:cond delay="0"/>
                                          </p:stCondLst>
                                        </p:cTn>
                                        <p:tgtEl>
                                          <p:spTgt spid="49">
                                            <p:txEl>
                                              <p:pRg st="8" end="8"/>
                                            </p:txEl>
                                          </p:spTgt>
                                        </p:tgtEl>
                                        <p:attrNameLst>
                                          <p:attrName>style.visibility</p:attrName>
                                        </p:attrNameLst>
                                      </p:cBhvr>
                                      <p:to>
                                        <p:strVal val="visible"/>
                                      </p:to>
                                    </p:set>
                                    <p:animEffect transition="in" filter="fade">
                                      <p:cBhvr>
                                        <p:cTn id="19" dur="1000"/>
                                        <p:tgtEl>
                                          <p:spTgt spid="49">
                                            <p:txEl>
                                              <p:pRg st="8" end="8"/>
                                            </p:txEl>
                                          </p:spTgt>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1000"/>
                                        <p:tgtEl>
                                          <p:spTgt spid="54"/>
                                        </p:tgtEl>
                                      </p:cBhvr>
                                    </p:animEffect>
                                  </p:childTnLst>
                                </p:cTn>
                              </p:par>
                            </p:childTnLst>
                          </p:cTn>
                        </p:par>
                        <p:par>
                          <p:cTn id="26" fill="hold">
                            <p:stCondLst>
                              <p:cond delay="6000"/>
                            </p:stCondLst>
                            <p:childTnLst>
                              <p:par>
                                <p:cTn id="27" presetID="10" presetClass="entr" presetSubtype="0" fill="hold" nodeType="afterEffect">
                                  <p:stCondLst>
                                    <p:cond delay="500"/>
                                  </p:stCondLst>
                                  <p:childTnLst>
                                    <p:set>
                                      <p:cBhvr>
                                        <p:cTn id="28" dur="1" fill="hold">
                                          <p:stCondLst>
                                            <p:cond delay="0"/>
                                          </p:stCondLst>
                                        </p:cTn>
                                        <p:tgtEl>
                                          <p:spTgt spid="49">
                                            <p:txEl>
                                              <p:pRg st="10" end="10"/>
                                            </p:txEl>
                                          </p:spTgt>
                                        </p:tgtEl>
                                        <p:attrNameLst>
                                          <p:attrName>style.visibility</p:attrName>
                                        </p:attrNameLst>
                                      </p:cBhvr>
                                      <p:to>
                                        <p:strVal val="visible"/>
                                      </p:to>
                                    </p:set>
                                    <p:animEffect transition="in" filter="fade">
                                      <p:cBhvr>
                                        <p:cTn id="29" dur="1000"/>
                                        <p:tgtEl>
                                          <p:spTgt spid="49">
                                            <p:txEl>
                                              <p:pRg st="10" end="1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1000"/>
                                        <p:tgtEl>
                                          <p:spTgt spid="61"/>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1000"/>
                                        <p:tgtEl>
                                          <p:spTgt spid="55"/>
                                        </p:tgtEl>
                                      </p:cBhvr>
                                    </p:animEffect>
                                  </p:childTnLst>
                                </p:cTn>
                              </p:par>
                            </p:childTnLst>
                          </p:cTn>
                        </p:par>
                        <p:par>
                          <p:cTn id="36" fill="hold">
                            <p:stCondLst>
                              <p:cond delay="7500"/>
                            </p:stCondLst>
                            <p:childTnLst>
                              <p:par>
                                <p:cTn id="37" presetID="10" presetClass="entr" presetSubtype="0" fill="hold" nodeType="afterEffect">
                                  <p:stCondLst>
                                    <p:cond delay="500"/>
                                  </p:stCondLst>
                                  <p:childTnLst>
                                    <p:set>
                                      <p:cBhvr>
                                        <p:cTn id="38" dur="1" fill="hold">
                                          <p:stCondLst>
                                            <p:cond delay="0"/>
                                          </p:stCondLst>
                                        </p:cTn>
                                        <p:tgtEl>
                                          <p:spTgt spid="49">
                                            <p:txEl>
                                              <p:pRg st="12" end="12"/>
                                            </p:txEl>
                                          </p:spTgt>
                                        </p:tgtEl>
                                        <p:attrNameLst>
                                          <p:attrName>style.visibility</p:attrName>
                                        </p:attrNameLst>
                                      </p:cBhvr>
                                      <p:to>
                                        <p:strVal val="visible"/>
                                      </p:to>
                                    </p:set>
                                    <p:animEffect transition="in" filter="fade">
                                      <p:cBhvr>
                                        <p:cTn id="39" dur="1000"/>
                                        <p:tgtEl>
                                          <p:spTgt spid="49">
                                            <p:txEl>
                                              <p:pRg st="12" end="12"/>
                                            </p:txEl>
                                          </p:spTgt>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51"/>
                                        </p:tgtEl>
                                        <p:attrNameLst>
                                          <p:attrName>style.visibility</p:attrName>
                                        </p:attrNameLst>
                                      </p:cBhvr>
                                      <p:to>
                                        <p:strVal val="visible"/>
                                      </p:to>
                                    </p:set>
                                    <p:animEffect transition="in" filter="fade">
                                      <p:cBhvr>
                                        <p:cTn id="45" dur="1000"/>
                                        <p:tgtEl>
                                          <p:spTgt spid="51"/>
                                        </p:tgtEl>
                                      </p:cBhvr>
                                    </p:animEffect>
                                  </p:childTnLst>
                                </p:cTn>
                              </p:par>
                            </p:childTnLst>
                          </p:cTn>
                        </p:par>
                        <p:par>
                          <p:cTn id="46" fill="hold">
                            <p:stCondLst>
                              <p:cond delay="9000"/>
                            </p:stCondLst>
                            <p:childTnLst>
                              <p:par>
                                <p:cTn id="47" presetID="10" presetClass="entr" presetSubtype="0" fill="hold" nodeType="afterEffect">
                                  <p:stCondLst>
                                    <p:cond delay="500"/>
                                  </p:stCondLst>
                                  <p:childTnLst>
                                    <p:set>
                                      <p:cBhvr>
                                        <p:cTn id="48" dur="1" fill="hold">
                                          <p:stCondLst>
                                            <p:cond delay="0"/>
                                          </p:stCondLst>
                                        </p:cTn>
                                        <p:tgtEl>
                                          <p:spTgt spid="49">
                                            <p:txEl>
                                              <p:pRg st="14" end="14"/>
                                            </p:txEl>
                                          </p:spTgt>
                                        </p:tgtEl>
                                        <p:attrNameLst>
                                          <p:attrName>style.visibility</p:attrName>
                                        </p:attrNameLst>
                                      </p:cBhvr>
                                      <p:to>
                                        <p:strVal val="visible"/>
                                      </p:to>
                                    </p:set>
                                    <p:animEffect transition="in" filter="fade">
                                      <p:cBhvr>
                                        <p:cTn id="49" dur="1000"/>
                                        <p:tgtEl>
                                          <p:spTgt spid="49">
                                            <p:txEl>
                                              <p:pRg st="14" end="14"/>
                                            </p:txEl>
                                          </p:spTgt>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animBg="1"/>
      <p:bldP spid="55" grpId="0" animBg="1"/>
      <p:bldP spid="6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emium Vector | Realistic thin frame tablet mockup">
            <a:extLst>
              <a:ext uri="{FF2B5EF4-FFF2-40B4-BE49-F238E27FC236}">
                <a16:creationId xmlns:a16="http://schemas.microsoft.com/office/drawing/2014/main" id="{C98F2A33-BB5B-3B47-A6A9-5109474886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271B5F5-6CC3-DE48-8070-A16242F94D8C}"/>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4" name="Picture 3">
            <a:extLst>
              <a:ext uri="{FF2B5EF4-FFF2-40B4-BE49-F238E27FC236}">
                <a16:creationId xmlns:a16="http://schemas.microsoft.com/office/drawing/2014/main" id="{06DDF17B-8CFD-F141-9027-F67E31045D06}"/>
              </a:ext>
            </a:extLst>
          </p:cNvPr>
          <p:cNvPicPr>
            <a:picLocks noChangeAspect="1"/>
          </p:cNvPicPr>
          <p:nvPr/>
        </p:nvPicPr>
        <p:blipFill>
          <a:blip r:embed="rId5"/>
          <a:stretch>
            <a:fillRect/>
          </a:stretch>
        </p:blipFill>
        <p:spPr>
          <a:xfrm>
            <a:off x="5188843" y="835423"/>
            <a:ext cx="90074" cy="277152"/>
          </a:xfrm>
          <a:prstGeom prst="rect">
            <a:avLst/>
          </a:prstGeom>
        </p:spPr>
      </p:pic>
      <p:pic>
        <p:nvPicPr>
          <p:cNvPr id="5" name="Picture 4">
            <a:extLst>
              <a:ext uri="{FF2B5EF4-FFF2-40B4-BE49-F238E27FC236}">
                <a16:creationId xmlns:a16="http://schemas.microsoft.com/office/drawing/2014/main" id="{25B06715-94E9-2C4E-A943-0C2ED27F37D5}"/>
              </a:ext>
            </a:extLst>
          </p:cNvPr>
          <p:cNvPicPr>
            <a:picLocks noChangeAspect="1"/>
          </p:cNvPicPr>
          <p:nvPr/>
        </p:nvPicPr>
        <p:blipFill>
          <a:blip r:embed="rId6"/>
          <a:stretch>
            <a:fillRect/>
          </a:stretch>
        </p:blipFill>
        <p:spPr>
          <a:xfrm>
            <a:off x="5175398" y="1169677"/>
            <a:ext cx="124732" cy="277183"/>
          </a:xfrm>
          <a:prstGeom prst="rect">
            <a:avLst/>
          </a:prstGeom>
        </p:spPr>
      </p:pic>
      <p:sp>
        <p:nvSpPr>
          <p:cNvPr id="6" name="TextBox 5">
            <a:extLst>
              <a:ext uri="{FF2B5EF4-FFF2-40B4-BE49-F238E27FC236}">
                <a16:creationId xmlns:a16="http://schemas.microsoft.com/office/drawing/2014/main" id="{2EA92588-D491-B544-9D3F-8D0AB8A18E96}"/>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7" name="TextBox 6">
            <a:extLst>
              <a:ext uri="{FF2B5EF4-FFF2-40B4-BE49-F238E27FC236}">
                <a16:creationId xmlns:a16="http://schemas.microsoft.com/office/drawing/2014/main" id="{DE5DB900-715F-C647-8C92-463F74A4075F}"/>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8" name="Rectangle 7">
            <a:extLst>
              <a:ext uri="{FF2B5EF4-FFF2-40B4-BE49-F238E27FC236}">
                <a16:creationId xmlns:a16="http://schemas.microsoft.com/office/drawing/2014/main" id="{8E30A6F5-D283-B04C-A1D3-B1B5235FB656}"/>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338062DB-64A7-3543-9405-DCA9C8B6712F}"/>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C846A36E-E68A-E947-AC8E-66E2F04F9E58}"/>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evShift - profile-icon-png-898">
            <a:extLst>
              <a:ext uri="{FF2B5EF4-FFF2-40B4-BE49-F238E27FC236}">
                <a16:creationId xmlns:a16="http://schemas.microsoft.com/office/drawing/2014/main" id="{13A9865C-F075-CD46-84E3-F2B55326F9B9}"/>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0DE784D-9FCE-6346-8608-4F42AAF2D921}"/>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39625D4E-F203-5345-81B7-3E64254C9173}"/>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Line Logo clipart - Retail, Rectangle, Square, transparent clip art">
            <a:extLst>
              <a:ext uri="{FF2B5EF4-FFF2-40B4-BE49-F238E27FC236}">
                <a16:creationId xmlns:a16="http://schemas.microsoft.com/office/drawing/2014/main" id="{8B666CCE-4EC0-7E45-BD80-BA635C226529}"/>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lip art,Line,Graphics,Black-and-white,Symbol #235073 - Free Icon Library">
            <a:extLst>
              <a:ext uri="{FF2B5EF4-FFF2-40B4-BE49-F238E27FC236}">
                <a16:creationId xmlns:a16="http://schemas.microsoft.com/office/drawing/2014/main" id="{34406C76-4833-1440-B5DD-07211C3DF986}"/>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5EC4AF88-1B77-184C-B07F-4F968CFB0245}"/>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F2981AA3-25A7-5F4E-929D-B013186A8479}"/>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18" name="Triangle 17">
            <a:extLst>
              <a:ext uri="{FF2B5EF4-FFF2-40B4-BE49-F238E27FC236}">
                <a16:creationId xmlns:a16="http://schemas.microsoft.com/office/drawing/2014/main" id="{813E47DB-3864-DD45-A40C-C3AE05F3598B}"/>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B4A2F47-5A42-614C-8CA6-7F3A79C3C4F9}"/>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B6ADC68-106C-E040-9605-FFC891511B31}"/>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CC9D550-6CD3-FC4B-91F5-5D51F5A9F7B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22" name="TextBox 21">
            <a:extLst>
              <a:ext uri="{FF2B5EF4-FFF2-40B4-BE49-F238E27FC236}">
                <a16:creationId xmlns:a16="http://schemas.microsoft.com/office/drawing/2014/main" id="{E4A55A44-C3ED-2F4D-860D-37386E2F5277}"/>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23" name="Picture 6" descr="Map Marker 14 icons">
            <a:extLst>
              <a:ext uri="{FF2B5EF4-FFF2-40B4-BE49-F238E27FC236}">
                <a16:creationId xmlns:a16="http://schemas.microsoft.com/office/drawing/2014/main" id="{141AE971-C94E-1C4D-8263-4BF92727EC96}"/>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a:extLst>
              <a:ext uri="{FF2B5EF4-FFF2-40B4-BE49-F238E27FC236}">
                <a16:creationId xmlns:a16="http://schemas.microsoft.com/office/drawing/2014/main" id="{C52C9607-94C5-E24A-BA19-F9C19AEC73C6}"/>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25" name="Rounded Rectangle 24">
            <a:hlinkClick r:id="rId17" action="ppaction://hlinksldjump"/>
            <a:extLst>
              <a:ext uri="{FF2B5EF4-FFF2-40B4-BE49-F238E27FC236}">
                <a16:creationId xmlns:a16="http://schemas.microsoft.com/office/drawing/2014/main" id="{4E6328D8-BCBD-E14E-B1B3-124563E206AA}"/>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26" name="Triangle 25">
            <a:extLst>
              <a:ext uri="{FF2B5EF4-FFF2-40B4-BE49-F238E27FC236}">
                <a16:creationId xmlns:a16="http://schemas.microsoft.com/office/drawing/2014/main" id="{B4F574F5-C27B-6841-AB36-D3E12C60533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hlinkClick r:id="rId18" action="ppaction://hlinksldjump"/>
            <a:extLst>
              <a:ext uri="{FF2B5EF4-FFF2-40B4-BE49-F238E27FC236}">
                <a16:creationId xmlns:a16="http://schemas.microsoft.com/office/drawing/2014/main" id="{52B26414-D4EE-184E-85C2-3B79A1593CBC}"/>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28" name="TextBox 27">
            <a:extLst>
              <a:ext uri="{FF2B5EF4-FFF2-40B4-BE49-F238E27FC236}">
                <a16:creationId xmlns:a16="http://schemas.microsoft.com/office/drawing/2014/main" id="{E7F49D25-61A5-3B4D-9071-11802C297454}"/>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29" name="Rounded Rectangle 28">
            <a:extLst>
              <a:ext uri="{FF2B5EF4-FFF2-40B4-BE49-F238E27FC236}">
                <a16:creationId xmlns:a16="http://schemas.microsoft.com/office/drawing/2014/main" id="{03CCC7CB-C59C-894A-81A2-C39F2AAE0E65}"/>
              </a:ext>
            </a:extLst>
          </p:cNvPr>
          <p:cNvSpPr/>
          <p:nvPr/>
        </p:nvSpPr>
        <p:spPr>
          <a:xfrm>
            <a:off x="1048435" y="952751"/>
            <a:ext cx="3910113" cy="4842286"/>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4" descr="Map 7 Icon - Free Icons">
            <a:extLst>
              <a:ext uri="{FF2B5EF4-FFF2-40B4-BE49-F238E27FC236}">
                <a16:creationId xmlns:a16="http://schemas.microsoft.com/office/drawing/2014/main" id="{B25A7229-9CCF-944B-B21D-FEDD3C423C73}"/>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Pencil Icon - Free Icons">
            <a:extLst>
              <a:ext uri="{FF2B5EF4-FFF2-40B4-BE49-F238E27FC236}">
                <a16:creationId xmlns:a16="http://schemas.microsoft.com/office/drawing/2014/main" id="{B62E6EE1-2D5E-FA4F-8307-4F7ED4EACC15}"/>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E04116C-73BE-5E4B-8363-E543AF0F1A1C}"/>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pic>
        <p:nvPicPr>
          <p:cNvPr id="51" name="Picture 50">
            <a:hlinkClick r:id="rId23" action="ppaction://hlinksldjump"/>
            <a:extLst>
              <a:ext uri="{FF2B5EF4-FFF2-40B4-BE49-F238E27FC236}">
                <a16:creationId xmlns:a16="http://schemas.microsoft.com/office/drawing/2014/main" id="{D2F9B212-F7EE-554C-9C71-D4BCC9A82991}"/>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2" name="Picture 2" descr="switch button 1 icons">
            <a:extLst>
              <a:ext uri="{FF2B5EF4-FFF2-40B4-BE49-F238E27FC236}">
                <a16:creationId xmlns:a16="http://schemas.microsoft.com/office/drawing/2014/main" id="{B8B69F4E-6FBF-824A-9AB3-97BBECDC4731}"/>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3" name="Cross 52">
            <a:hlinkClick r:id="" action="ppaction://hlinkshowjump?jump=previousslide"/>
            <a:extLst>
              <a:ext uri="{FF2B5EF4-FFF2-40B4-BE49-F238E27FC236}">
                <a16:creationId xmlns:a16="http://schemas.microsoft.com/office/drawing/2014/main" id="{026822E2-8A98-3D4F-857E-B2D2D651AE1C}"/>
              </a:ext>
            </a:extLst>
          </p:cNvPr>
          <p:cNvSpPr/>
          <p:nvPr/>
        </p:nvSpPr>
        <p:spPr>
          <a:xfrm rot="2743405">
            <a:off x="4704993" y="105797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Diagram 54">
            <a:extLst>
              <a:ext uri="{FF2B5EF4-FFF2-40B4-BE49-F238E27FC236}">
                <a16:creationId xmlns:a16="http://schemas.microsoft.com/office/drawing/2014/main" id="{0670A602-8B52-E44A-AEF2-5C2C67B5E048}"/>
              </a:ext>
            </a:extLst>
          </p:cNvPr>
          <p:cNvGraphicFramePr/>
          <p:nvPr/>
        </p:nvGraphicFramePr>
        <p:xfrm>
          <a:off x="1389152" y="2290907"/>
          <a:ext cx="3429701" cy="2286467"/>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56" name="TextBox 55">
            <a:extLst>
              <a:ext uri="{FF2B5EF4-FFF2-40B4-BE49-F238E27FC236}">
                <a16:creationId xmlns:a16="http://schemas.microsoft.com/office/drawing/2014/main" id="{A2824B7A-F645-CA47-B8FC-D1F3BB71EAD3}"/>
              </a:ext>
            </a:extLst>
          </p:cNvPr>
          <p:cNvSpPr txBox="1"/>
          <p:nvPr/>
        </p:nvSpPr>
        <p:spPr>
          <a:xfrm>
            <a:off x="1809648" y="1462128"/>
            <a:ext cx="2471223" cy="584775"/>
          </a:xfrm>
          <a:prstGeom prst="rect">
            <a:avLst/>
          </a:prstGeom>
          <a:noFill/>
        </p:spPr>
        <p:txBody>
          <a:bodyPr wrap="square" rtlCol="0">
            <a:spAutoFit/>
          </a:bodyPr>
          <a:lstStyle/>
          <a:p>
            <a:pPr algn="ctr"/>
            <a:r>
              <a:rPr lang="en-US" sz="3200" b="1" dirty="0">
                <a:solidFill>
                  <a:srgbClr val="0ED7B2"/>
                </a:solidFill>
              </a:rPr>
              <a:t>Concept Map</a:t>
            </a:r>
          </a:p>
        </p:txBody>
      </p:sp>
      <p:sp>
        <p:nvSpPr>
          <p:cNvPr id="39" name="TextBox 38">
            <a:extLst>
              <a:ext uri="{FF2B5EF4-FFF2-40B4-BE49-F238E27FC236}">
                <a16:creationId xmlns:a16="http://schemas.microsoft.com/office/drawing/2014/main" id="{F932A2D8-0EEC-5D4F-8942-74CF42E961E8}"/>
              </a:ext>
            </a:extLst>
          </p:cNvPr>
          <p:cNvSpPr txBox="1"/>
          <p:nvPr/>
        </p:nvSpPr>
        <p:spPr>
          <a:xfrm>
            <a:off x="5647765" y="708911"/>
            <a:ext cx="6042211" cy="2862322"/>
          </a:xfrm>
          <a:prstGeom prst="rect">
            <a:avLst/>
          </a:prstGeom>
          <a:noFill/>
        </p:spPr>
        <p:txBody>
          <a:bodyPr wrap="square" rtlCol="0">
            <a:spAutoFit/>
          </a:bodyPr>
          <a:lstStyle/>
          <a:p>
            <a:r>
              <a:rPr lang="en-US" sz="3600" b="1" dirty="0"/>
              <a:t>Readle Guide – Tool bar</a:t>
            </a:r>
          </a:p>
          <a:p>
            <a:endParaRPr lang="en-US" dirty="0"/>
          </a:p>
          <a:p>
            <a:r>
              <a:rPr lang="en-US" dirty="0"/>
              <a:t>”Map it” button creates a concept map of the relevant topics linked to the searched word</a:t>
            </a:r>
          </a:p>
          <a:p>
            <a:endParaRPr lang="en-US" dirty="0"/>
          </a:p>
          <a:p>
            <a:r>
              <a:rPr lang="en-US" dirty="0"/>
              <a:t>Click on        to close the concept map</a:t>
            </a:r>
          </a:p>
          <a:p>
            <a:endParaRPr lang="en-US" dirty="0"/>
          </a:p>
          <a:p>
            <a:endParaRPr lang="en-US" dirty="0"/>
          </a:p>
          <a:p>
            <a:endParaRPr lang="en-US" dirty="0"/>
          </a:p>
        </p:txBody>
      </p:sp>
      <p:sp>
        <p:nvSpPr>
          <p:cNvPr id="42" name="Cross 41">
            <a:hlinkClick r:id="" action="ppaction://hlinkshowjump?jump=previousslide"/>
            <a:extLst>
              <a:ext uri="{FF2B5EF4-FFF2-40B4-BE49-F238E27FC236}">
                <a16:creationId xmlns:a16="http://schemas.microsoft.com/office/drawing/2014/main" id="{4A2E1182-E197-454C-9A92-AAAA4F7469AD}"/>
              </a:ext>
            </a:extLst>
          </p:cNvPr>
          <p:cNvSpPr/>
          <p:nvPr/>
        </p:nvSpPr>
        <p:spPr>
          <a:xfrm rot="2743405">
            <a:off x="6519325" y="2351389"/>
            <a:ext cx="289088" cy="284937"/>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77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32" name="Rounded Rectangle 31">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19"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3, page 10</a:t>
            </a:r>
            <a:endParaRPr lang="en-US" sz="300" dirty="0">
              <a:solidFill>
                <a:srgbClr val="0ED7B2"/>
              </a:solidFill>
            </a:endParaRPr>
          </a:p>
        </p:txBody>
      </p:sp>
      <p:sp>
        <p:nvSpPr>
          <p:cNvPr id="36" name="Rounded Rectangle 35">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0"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10, page 8</a:t>
            </a:r>
            <a:endParaRPr lang="en-US" sz="300" dirty="0">
              <a:solidFill>
                <a:srgbClr val="0ED7B2"/>
              </a:solidFill>
            </a:endParaRPr>
          </a:p>
        </p:txBody>
      </p:sp>
      <p:sp>
        <p:nvSpPr>
          <p:cNvPr id="45" name="Rounded Rectangle 44">
            <a:hlinkClick r:id="rId21"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Open</a:t>
            </a:r>
          </a:p>
        </p:txBody>
      </p:sp>
      <p:sp>
        <p:nvSpPr>
          <p:cNvPr id="49" name="TextBox 48">
            <a:extLst>
              <a:ext uri="{FF2B5EF4-FFF2-40B4-BE49-F238E27FC236}">
                <a16:creationId xmlns:a16="http://schemas.microsoft.com/office/drawing/2014/main" id="{B22D0B2D-A82A-E34E-95FB-E56EE732DCFF}"/>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“Recursion”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50" name="Rounded Rectangle 49">
            <a:hlinkClick r:id="rId22" action="ppaction://hlinksldjump"/>
            <a:extLst>
              <a:ext uri="{FF2B5EF4-FFF2-40B4-BE49-F238E27FC236}">
                <a16:creationId xmlns:a16="http://schemas.microsoft.com/office/drawing/2014/main" id="{7011DD5D-055C-E645-88AD-6D6F6CB4B10A}"/>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1" name="Rounded Rectangle 50">
            <a:hlinkClick r:id="rId17" action="ppaction://hlinksldjump"/>
            <a:extLst>
              <a:ext uri="{FF2B5EF4-FFF2-40B4-BE49-F238E27FC236}">
                <a16:creationId xmlns:a16="http://schemas.microsoft.com/office/drawing/2014/main" id="{DE8240E0-A11A-3B42-9241-F6D6688A053F}"/>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2" name="Cross 51">
            <a:hlinkClick r:id="rId23" action="ppaction://hlinksldjump"/>
            <a:extLst>
              <a:ext uri="{FF2B5EF4-FFF2-40B4-BE49-F238E27FC236}">
                <a16:creationId xmlns:a16="http://schemas.microsoft.com/office/drawing/2014/main" id="{1C65C64E-8AD1-984A-9D9E-6736D4820C77}"/>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a:hlinkClick r:id="rId23" action="ppaction://hlinksldjump"/>
            <a:extLst>
              <a:ext uri="{FF2B5EF4-FFF2-40B4-BE49-F238E27FC236}">
                <a16:creationId xmlns:a16="http://schemas.microsoft.com/office/drawing/2014/main" id="{4104163F-E068-3D41-90DE-120ED877DC45}"/>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4" name="TextBox 53">
            <a:extLst>
              <a:ext uri="{FF2B5EF4-FFF2-40B4-BE49-F238E27FC236}">
                <a16:creationId xmlns:a16="http://schemas.microsoft.com/office/drawing/2014/main" id="{D3349F45-2B23-9443-9990-6611AA4A7787}"/>
              </a:ext>
            </a:extLst>
          </p:cNvPr>
          <p:cNvSpPr txBox="1"/>
          <p:nvPr/>
        </p:nvSpPr>
        <p:spPr>
          <a:xfrm>
            <a:off x="8160951" y="4563599"/>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5" name="Rounded Rectangle 54">
            <a:extLst>
              <a:ext uri="{FF2B5EF4-FFF2-40B4-BE49-F238E27FC236}">
                <a16:creationId xmlns:a16="http://schemas.microsoft.com/office/drawing/2014/main" id="{92185908-049E-864A-9697-175F4FCA8B81}"/>
              </a:ext>
            </a:extLst>
          </p:cNvPr>
          <p:cNvSpPr/>
          <p:nvPr/>
        </p:nvSpPr>
        <p:spPr>
          <a:xfrm>
            <a:off x="8219596" y="4544688"/>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61" name="TextBox 60">
            <a:extLst>
              <a:ext uri="{FF2B5EF4-FFF2-40B4-BE49-F238E27FC236}">
                <a16:creationId xmlns:a16="http://schemas.microsoft.com/office/drawing/2014/main" id="{1AB17C63-B58B-A949-8423-243F6719031B}"/>
              </a:ext>
            </a:extLst>
          </p:cNvPr>
          <p:cNvSpPr txBox="1"/>
          <p:nvPr/>
        </p:nvSpPr>
        <p:spPr>
          <a:xfrm>
            <a:off x="8186351" y="4576299"/>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62" name="Triangle 61">
            <a:extLst>
              <a:ext uri="{FF2B5EF4-FFF2-40B4-BE49-F238E27FC236}">
                <a16:creationId xmlns:a16="http://schemas.microsoft.com/office/drawing/2014/main" id="{A503DFE7-4B98-C242-888B-D0A6559481FB}"/>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descr="Mic Icon of Glyph style - Available in SVG, PNG, EPS, AI &amp; Icon fonts">
            <a:extLst>
              <a:ext uri="{FF2B5EF4-FFF2-40B4-BE49-F238E27FC236}">
                <a16:creationId xmlns:a16="http://schemas.microsoft.com/office/drawing/2014/main" id="{490F6DFC-7E00-0045-830C-F35DA26A04D4}"/>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20277" y="1105054"/>
            <a:ext cx="534935" cy="534935"/>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55C7F08D-6301-8F40-B485-8EFE901B58FD}"/>
              </a:ext>
            </a:extLst>
          </p:cNvPr>
          <p:cNvSpPr txBox="1"/>
          <p:nvPr/>
        </p:nvSpPr>
        <p:spPr>
          <a:xfrm>
            <a:off x="4073683" y="1586404"/>
            <a:ext cx="836005" cy="276999"/>
          </a:xfrm>
          <a:prstGeom prst="rect">
            <a:avLst/>
          </a:prstGeom>
          <a:noFill/>
        </p:spPr>
        <p:txBody>
          <a:bodyPr wrap="square" rtlCol="0">
            <a:spAutoFit/>
          </a:bodyPr>
          <a:lstStyle/>
          <a:p>
            <a:pPr algn="ctr"/>
            <a:r>
              <a:rPr lang="en-US" sz="1200" dirty="0">
                <a:solidFill>
                  <a:schemeClr val="bg1"/>
                </a:solidFill>
              </a:rPr>
              <a:t>Voice Tool</a:t>
            </a:r>
          </a:p>
        </p:txBody>
      </p:sp>
      <p:pic>
        <p:nvPicPr>
          <p:cNvPr id="57" name="Picture 56">
            <a:hlinkClick r:id="rId26" action="ppaction://hlinksldjump"/>
            <a:extLst>
              <a:ext uri="{FF2B5EF4-FFF2-40B4-BE49-F238E27FC236}">
                <a16:creationId xmlns:a16="http://schemas.microsoft.com/office/drawing/2014/main" id="{F6E3D639-C6F5-344F-9CB7-11CB233AA621}"/>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8" name="Picture 2" descr="switch button 1 icons">
            <a:extLst>
              <a:ext uri="{FF2B5EF4-FFF2-40B4-BE49-F238E27FC236}">
                <a16:creationId xmlns:a16="http://schemas.microsoft.com/office/drawing/2014/main" id="{74E57B16-3133-9148-BC51-C52B46B2B15B}"/>
              </a:ext>
            </a:extLst>
          </p:cNvPr>
          <p:cNvPicPr>
            <a:picLocks noChangeAspect="1" noChangeArrowheads="1"/>
          </p:cNvPicPr>
          <p:nvPr/>
        </p:nvPicPr>
        <p:blipFill>
          <a:blip r:embed="rId27">
            <a:extLst>
              <a:ext uri="{BEBA8EAE-BF5A-486C-A8C5-ECC9F3942E4B}">
                <a14:imgProps xmlns:a14="http://schemas.microsoft.com/office/drawing/2010/main">
                  <a14:imgLayer r:embed="rId28">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9" name="Rounded Rectangle 58">
            <a:extLst>
              <a:ext uri="{FF2B5EF4-FFF2-40B4-BE49-F238E27FC236}">
                <a16:creationId xmlns:a16="http://schemas.microsoft.com/office/drawing/2014/main" id="{BDA3F90F-5635-4A44-BBFB-5983615787D9}"/>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60" name="Triangle 59">
            <a:extLst>
              <a:ext uri="{FF2B5EF4-FFF2-40B4-BE49-F238E27FC236}">
                <a16:creationId xmlns:a16="http://schemas.microsoft.com/office/drawing/2014/main" id="{0E55B02B-EB4E-9F4E-AD2E-7938F5F8DCBA}"/>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33088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7"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32" name="Rounded Rectangle 31">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18"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3, page 10</a:t>
            </a:r>
            <a:endParaRPr lang="en-US" sz="300" dirty="0">
              <a:solidFill>
                <a:srgbClr val="0ED7B2"/>
              </a:solidFill>
            </a:endParaRPr>
          </a:p>
        </p:txBody>
      </p:sp>
      <p:sp>
        <p:nvSpPr>
          <p:cNvPr id="36" name="Rounded Rectangle 35">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19"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10, page 8</a:t>
            </a:r>
            <a:endParaRPr lang="en-US" sz="300" dirty="0">
              <a:solidFill>
                <a:srgbClr val="0ED7B2"/>
              </a:solidFill>
            </a:endParaRPr>
          </a:p>
        </p:txBody>
      </p:sp>
      <p:sp>
        <p:nvSpPr>
          <p:cNvPr id="45" name="Rounded Rectangle 44">
            <a:hlinkClick r:id="rId20"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Open</a:t>
            </a:r>
          </a:p>
        </p:txBody>
      </p:sp>
      <p:sp>
        <p:nvSpPr>
          <p:cNvPr id="48" name="TextBox 47">
            <a:extLst>
              <a:ext uri="{FF2B5EF4-FFF2-40B4-BE49-F238E27FC236}">
                <a16:creationId xmlns:a16="http://schemas.microsoft.com/office/drawing/2014/main" id="{CAF8AF57-CF43-9F43-95FA-F7C22BEF389A}"/>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“Recursion”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49" name="Rounded Rectangle 48">
            <a:hlinkClick r:id="rId21" action="ppaction://hlinksldjump"/>
            <a:extLst>
              <a:ext uri="{FF2B5EF4-FFF2-40B4-BE49-F238E27FC236}">
                <a16:creationId xmlns:a16="http://schemas.microsoft.com/office/drawing/2014/main" id="{C1764AC0-0130-4147-8929-C64816B640C6}"/>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0" name="Rounded Rectangle 49">
            <a:hlinkClick r:id="rId22" action="ppaction://hlinksldjump"/>
            <a:extLst>
              <a:ext uri="{FF2B5EF4-FFF2-40B4-BE49-F238E27FC236}">
                <a16:creationId xmlns:a16="http://schemas.microsoft.com/office/drawing/2014/main" id="{D974A815-B797-F849-9A5B-9345E09B3395}"/>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1" name="Cross 50">
            <a:hlinkClick r:id="rId23" action="ppaction://hlinksldjump"/>
            <a:extLst>
              <a:ext uri="{FF2B5EF4-FFF2-40B4-BE49-F238E27FC236}">
                <a16:creationId xmlns:a16="http://schemas.microsoft.com/office/drawing/2014/main" id="{361DE215-9C9C-B641-86C8-76C88D09D94A}"/>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hlinkClick r:id="rId23" action="ppaction://hlinksldjump"/>
            <a:extLst>
              <a:ext uri="{FF2B5EF4-FFF2-40B4-BE49-F238E27FC236}">
                <a16:creationId xmlns:a16="http://schemas.microsoft.com/office/drawing/2014/main" id="{433499A8-FBE3-AE44-A411-B011E17E8790}"/>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3" name="TextBox 52">
            <a:extLst>
              <a:ext uri="{FF2B5EF4-FFF2-40B4-BE49-F238E27FC236}">
                <a16:creationId xmlns:a16="http://schemas.microsoft.com/office/drawing/2014/main" id="{36492C02-DF9B-C442-A748-FA75B835F305}"/>
              </a:ext>
            </a:extLst>
          </p:cNvPr>
          <p:cNvSpPr txBox="1"/>
          <p:nvPr/>
        </p:nvSpPr>
        <p:spPr>
          <a:xfrm>
            <a:off x="8160951" y="4563599"/>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4" name="Rounded Rectangle 53">
            <a:extLst>
              <a:ext uri="{FF2B5EF4-FFF2-40B4-BE49-F238E27FC236}">
                <a16:creationId xmlns:a16="http://schemas.microsoft.com/office/drawing/2014/main" id="{CE211407-C7D0-4944-9515-A8903624E965}"/>
              </a:ext>
            </a:extLst>
          </p:cNvPr>
          <p:cNvSpPr/>
          <p:nvPr/>
        </p:nvSpPr>
        <p:spPr>
          <a:xfrm>
            <a:off x="8194196" y="45296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5" name="TextBox 54">
            <a:extLst>
              <a:ext uri="{FF2B5EF4-FFF2-40B4-BE49-F238E27FC236}">
                <a16:creationId xmlns:a16="http://schemas.microsoft.com/office/drawing/2014/main" id="{C7FF1341-3679-E343-8D43-EF75AE833FC4}"/>
              </a:ext>
            </a:extLst>
          </p:cNvPr>
          <p:cNvSpPr txBox="1"/>
          <p:nvPr/>
        </p:nvSpPr>
        <p:spPr>
          <a:xfrm>
            <a:off x="8160951" y="45612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6" name="Triangle 55">
            <a:extLst>
              <a:ext uri="{FF2B5EF4-FFF2-40B4-BE49-F238E27FC236}">
                <a16:creationId xmlns:a16="http://schemas.microsoft.com/office/drawing/2014/main" id="{2EBD9D6A-226B-AC41-B680-8CD3C5A0C155}"/>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descr="Mic Icon of Glyph style - Available in SVG, PNG, EPS, AI &amp; Icon fonts">
            <a:extLst>
              <a:ext uri="{FF2B5EF4-FFF2-40B4-BE49-F238E27FC236}">
                <a16:creationId xmlns:a16="http://schemas.microsoft.com/office/drawing/2014/main" id="{9B7F3F4E-AF62-9B4A-81E4-6BCF9F599A0A}"/>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20277" y="1105054"/>
            <a:ext cx="534935" cy="534935"/>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B510089E-30E4-5042-905E-0ACF2CAA9F8E}"/>
              </a:ext>
            </a:extLst>
          </p:cNvPr>
          <p:cNvSpPr txBox="1"/>
          <p:nvPr/>
        </p:nvSpPr>
        <p:spPr>
          <a:xfrm>
            <a:off x="4073683" y="1586404"/>
            <a:ext cx="836005" cy="276999"/>
          </a:xfrm>
          <a:prstGeom prst="rect">
            <a:avLst/>
          </a:prstGeom>
          <a:noFill/>
        </p:spPr>
        <p:txBody>
          <a:bodyPr wrap="square" rtlCol="0">
            <a:spAutoFit/>
          </a:bodyPr>
          <a:lstStyle/>
          <a:p>
            <a:pPr algn="ctr"/>
            <a:r>
              <a:rPr lang="en-US" sz="1200" dirty="0">
                <a:solidFill>
                  <a:schemeClr val="bg1"/>
                </a:solidFill>
              </a:rPr>
              <a:t>Voice Tool</a:t>
            </a:r>
          </a:p>
        </p:txBody>
      </p:sp>
      <p:pic>
        <p:nvPicPr>
          <p:cNvPr id="59" name="Picture 58">
            <a:hlinkClick r:id="rId26" action="ppaction://hlinksldjump"/>
            <a:extLst>
              <a:ext uri="{FF2B5EF4-FFF2-40B4-BE49-F238E27FC236}">
                <a16:creationId xmlns:a16="http://schemas.microsoft.com/office/drawing/2014/main" id="{8C078CFB-7138-BF42-8786-C66FB0535F45}"/>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0" name="Picture 2" descr="switch button 1 icons">
            <a:extLst>
              <a:ext uri="{FF2B5EF4-FFF2-40B4-BE49-F238E27FC236}">
                <a16:creationId xmlns:a16="http://schemas.microsoft.com/office/drawing/2014/main" id="{6668B9D5-658B-DF40-B131-CD51B009D689}"/>
              </a:ext>
            </a:extLst>
          </p:cNvPr>
          <p:cNvPicPr>
            <a:picLocks noChangeAspect="1" noChangeArrowheads="1"/>
          </p:cNvPicPr>
          <p:nvPr/>
        </p:nvPicPr>
        <p:blipFill>
          <a:blip r:embed="rId27">
            <a:extLst>
              <a:ext uri="{BEBA8EAE-BF5A-486C-A8C5-ECC9F3942E4B}">
                <a14:imgProps xmlns:a14="http://schemas.microsoft.com/office/drawing/2010/main">
                  <a14:imgLayer r:embed="rId28">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61" name="Rounded Rectangle 60">
            <a:extLst>
              <a:ext uri="{FF2B5EF4-FFF2-40B4-BE49-F238E27FC236}">
                <a16:creationId xmlns:a16="http://schemas.microsoft.com/office/drawing/2014/main" id="{E28F0508-4F8D-BB4B-A717-790B584CE0B2}"/>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62" name="Triangle 61">
            <a:extLst>
              <a:ext uri="{FF2B5EF4-FFF2-40B4-BE49-F238E27FC236}">
                <a16:creationId xmlns:a16="http://schemas.microsoft.com/office/drawing/2014/main" id="{B8C90960-684D-EB40-99B1-0E0EDFA3E71D}"/>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76049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32" name="Rounded Rectangle 31">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19"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3, page 10</a:t>
            </a:r>
            <a:endParaRPr lang="en-US" sz="300" dirty="0">
              <a:solidFill>
                <a:srgbClr val="0ED7B2"/>
              </a:solidFill>
            </a:endParaRPr>
          </a:p>
        </p:txBody>
      </p:sp>
      <p:sp>
        <p:nvSpPr>
          <p:cNvPr id="36" name="Rounded Rectangle 35">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0"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10, page 8</a:t>
            </a:r>
            <a:endParaRPr lang="en-US" sz="300" dirty="0">
              <a:solidFill>
                <a:srgbClr val="0ED7B2"/>
              </a:solidFill>
            </a:endParaRPr>
          </a:p>
        </p:txBody>
      </p:sp>
      <p:sp>
        <p:nvSpPr>
          <p:cNvPr id="45" name="Rounded Rectangle 44">
            <a:hlinkClick r:id="rId21"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38" name="Rounded Rectangle 37">
            <a:extLst>
              <a:ext uri="{FF2B5EF4-FFF2-40B4-BE49-F238E27FC236}">
                <a16:creationId xmlns:a16="http://schemas.microsoft.com/office/drawing/2014/main" id="{227D21B3-8AEC-304B-A42E-1ABFD31F3E94}"/>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2A292EA2-134F-1046-8143-2A1DBD6BB16C}"/>
              </a:ext>
            </a:extLst>
          </p:cNvPr>
          <p:cNvSpPr txBox="1"/>
          <p:nvPr/>
        </p:nvSpPr>
        <p:spPr>
          <a:xfrm>
            <a:off x="1098493" y="1102262"/>
            <a:ext cx="2809476" cy="2369880"/>
          </a:xfrm>
          <a:prstGeom prst="rect">
            <a:avLst/>
          </a:prstGeom>
          <a:noFill/>
        </p:spPr>
        <p:txBody>
          <a:bodyPr wrap="square" rtlCol="0">
            <a:spAutoFit/>
          </a:bodyPr>
          <a:lstStyle/>
          <a:p>
            <a:r>
              <a:rPr lang="en-US" sz="1400" dirty="0"/>
              <a:t>Recursion</a:t>
            </a:r>
          </a:p>
          <a:p>
            <a:endParaRPr lang="en-US" sz="1400" dirty="0"/>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a:t>
            </a:r>
          </a:p>
          <a:p>
            <a:pPr algn="just"/>
            <a:endParaRPr lang="en-SG" sz="1000" dirty="0">
              <a:solidFill>
                <a:schemeClr val="bg1">
                  <a:lumMod val="50000"/>
                </a:schemeClr>
              </a:solidFill>
            </a:endParaRPr>
          </a:p>
          <a:p>
            <a:pPr algn="just"/>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endParaRPr lang="en-SG" sz="1000" dirty="0">
              <a:solidFill>
                <a:schemeClr val="bg1">
                  <a:lumMod val="50000"/>
                </a:schemeClr>
              </a:solidFill>
            </a:endParaRPr>
          </a:p>
        </p:txBody>
      </p:sp>
      <p:sp>
        <p:nvSpPr>
          <p:cNvPr id="41" name="TextBox 40">
            <a:extLst>
              <a:ext uri="{FF2B5EF4-FFF2-40B4-BE49-F238E27FC236}">
                <a16:creationId xmlns:a16="http://schemas.microsoft.com/office/drawing/2014/main" id="{E847C39A-378E-E44E-90F6-169CECBD42AE}"/>
              </a:ext>
            </a:extLst>
          </p:cNvPr>
          <p:cNvSpPr txBox="1"/>
          <p:nvPr/>
        </p:nvSpPr>
        <p:spPr>
          <a:xfrm>
            <a:off x="1061955" y="3611106"/>
            <a:ext cx="2809476" cy="830997"/>
          </a:xfrm>
          <a:prstGeom prst="rect">
            <a:avLst/>
          </a:prstGeom>
          <a:noFill/>
        </p:spPr>
        <p:txBody>
          <a:bodyPr wrap="square" rtlCol="0">
            <a:spAutoFit/>
          </a:bodyPr>
          <a:lstStyle/>
          <a:p>
            <a:r>
              <a:rPr lang="en-US" sz="1400" dirty="0"/>
              <a:t>Related Keywords:</a:t>
            </a:r>
          </a:p>
          <a:p>
            <a:endParaRPr lang="en-US" sz="1400" dirty="0"/>
          </a:p>
          <a:p>
            <a:pPr algn="just"/>
            <a:r>
              <a:rPr lang="en-SG" sz="1000" dirty="0">
                <a:solidFill>
                  <a:schemeClr val="bg1">
                    <a:lumMod val="50000"/>
                  </a:schemeClr>
                </a:solidFill>
              </a:rPr>
              <a:t>Functions, Iteration, Divide-and-Conquer, Time Complexity, Space Complexity, Programming</a:t>
            </a:r>
          </a:p>
        </p:txBody>
      </p:sp>
      <p:sp>
        <p:nvSpPr>
          <p:cNvPr id="43" name="Rounded Rectangle 42">
            <a:hlinkClick r:id="" action="ppaction://hlinkshowjump?jump=nextslide"/>
            <a:extLst>
              <a:ext uri="{FF2B5EF4-FFF2-40B4-BE49-F238E27FC236}">
                <a16:creationId xmlns:a16="http://schemas.microsoft.com/office/drawing/2014/main" id="{F9377D71-AEBB-1D4D-9340-695F2223D817}"/>
              </a:ext>
            </a:extLst>
          </p:cNvPr>
          <p:cNvSpPr/>
          <p:nvPr/>
        </p:nvSpPr>
        <p:spPr>
          <a:xfrm>
            <a:off x="1161892" y="5293410"/>
            <a:ext cx="886508" cy="321798"/>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        Map it</a:t>
            </a:r>
          </a:p>
        </p:txBody>
      </p:sp>
      <p:pic>
        <p:nvPicPr>
          <p:cNvPr id="48" name="Picture 4" descr="Map 7 Icon - Free Icons">
            <a:extLst>
              <a:ext uri="{FF2B5EF4-FFF2-40B4-BE49-F238E27FC236}">
                <a16:creationId xmlns:a16="http://schemas.microsoft.com/office/drawing/2014/main" id="{0F4F67AB-F44A-4A40-AAB3-FDA0078B5D1E}"/>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sp>
        <p:nvSpPr>
          <p:cNvPr id="49" name="Cross 48">
            <a:hlinkClick r:id="rId21" action="ppaction://hlinksldjump"/>
            <a:extLst>
              <a:ext uri="{FF2B5EF4-FFF2-40B4-BE49-F238E27FC236}">
                <a16:creationId xmlns:a16="http://schemas.microsoft.com/office/drawing/2014/main" id="{6E0910A4-DA91-DD40-9FC5-07EADE49920D}"/>
              </a:ext>
            </a:extLst>
          </p:cNvPr>
          <p:cNvSpPr/>
          <p:nvPr/>
        </p:nvSpPr>
        <p:spPr>
          <a:xfrm rot="2743405">
            <a:off x="3647035" y="1182274"/>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F9888383-7E1C-0546-8E93-F1D844AF5C31}"/>
              </a:ext>
            </a:extLst>
          </p:cNvPr>
          <p:cNvCxnSpPr>
            <a:cxnSpLocks/>
          </p:cNvCxnSpPr>
          <p:nvPr/>
        </p:nvCxnSpPr>
        <p:spPr>
          <a:xfrm>
            <a:off x="1048435" y="3567670"/>
            <a:ext cx="2878593"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7B7BCAF-BF45-764A-A33B-8C7B98C89ECC}"/>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“Recursion”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52" name="Rounded Rectangle 51">
            <a:hlinkClick r:id="rId24" action="ppaction://hlinksldjump"/>
            <a:extLst>
              <a:ext uri="{FF2B5EF4-FFF2-40B4-BE49-F238E27FC236}">
                <a16:creationId xmlns:a16="http://schemas.microsoft.com/office/drawing/2014/main" id="{12C4D4B2-BCAC-FD41-954D-F6F924E2B006}"/>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3" name="Rounded Rectangle 52">
            <a:hlinkClick r:id="rId17" action="ppaction://hlinksldjump"/>
            <a:extLst>
              <a:ext uri="{FF2B5EF4-FFF2-40B4-BE49-F238E27FC236}">
                <a16:creationId xmlns:a16="http://schemas.microsoft.com/office/drawing/2014/main" id="{15CC4D16-9440-9543-80A9-B9276B1D1CE7}"/>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4" name="Cross 53">
            <a:hlinkClick r:id="rId25" action="ppaction://hlinksldjump"/>
            <a:extLst>
              <a:ext uri="{FF2B5EF4-FFF2-40B4-BE49-F238E27FC236}">
                <a16:creationId xmlns:a16="http://schemas.microsoft.com/office/drawing/2014/main" id="{E435B6EA-2FCD-6648-BC36-74A8DF0A79BF}"/>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a:hlinkClick r:id="rId25" action="ppaction://hlinksldjump"/>
            <a:extLst>
              <a:ext uri="{FF2B5EF4-FFF2-40B4-BE49-F238E27FC236}">
                <a16:creationId xmlns:a16="http://schemas.microsoft.com/office/drawing/2014/main" id="{4A916B71-8894-3F40-AA08-59F2DBFEF191}"/>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6" name="TextBox 55">
            <a:extLst>
              <a:ext uri="{FF2B5EF4-FFF2-40B4-BE49-F238E27FC236}">
                <a16:creationId xmlns:a16="http://schemas.microsoft.com/office/drawing/2014/main" id="{938C4F5F-AFF7-8F48-80E6-0C3EB18C413B}"/>
              </a:ext>
            </a:extLst>
          </p:cNvPr>
          <p:cNvSpPr txBox="1"/>
          <p:nvPr/>
        </p:nvSpPr>
        <p:spPr>
          <a:xfrm>
            <a:off x="8160951" y="4563599"/>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7" name="Rounded Rectangle 56">
            <a:extLst>
              <a:ext uri="{FF2B5EF4-FFF2-40B4-BE49-F238E27FC236}">
                <a16:creationId xmlns:a16="http://schemas.microsoft.com/office/drawing/2014/main" id="{F52AFFB6-3097-6144-9A7D-81054D5456A5}"/>
              </a:ext>
            </a:extLst>
          </p:cNvPr>
          <p:cNvSpPr/>
          <p:nvPr/>
        </p:nvSpPr>
        <p:spPr>
          <a:xfrm>
            <a:off x="8219596" y="4531988"/>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8" name="TextBox 57">
            <a:extLst>
              <a:ext uri="{FF2B5EF4-FFF2-40B4-BE49-F238E27FC236}">
                <a16:creationId xmlns:a16="http://schemas.microsoft.com/office/drawing/2014/main" id="{60FFBED9-15CA-CC4C-83A6-38165E9622D0}"/>
              </a:ext>
            </a:extLst>
          </p:cNvPr>
          <p:cNvSpPr txBox="1"/>
          <p:nvPr/>
        </p:nvSpPr>
        <p:spPr>
          <a:xfrm>
            <a:off x="8186351" y="4563599"/>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9" name="Triangle 58">
            <a:extLst>
              <a:ext uri="{FF2B5EF4-FFF2-40B4-BE49-F238E27FC236}">
                <a16:creationId xmlns:a16="http://schemas.microsoft.com/office/drawing/2014/main" id="{1EEC622C-312D-FE41-94E7-8A5FDF9AD904}"/>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2" descr="Mic Icon of Glyph style - Available in SVG, PNG, EPS, AI &amp; Icon fonts">
            <a:extLst>
              <a:ext uri="{FF2B5EF4-FFF2-40B4-BE49-F238E27FC236}">
                <a16:creationId xmlns:a16="http://schemas.microsoft.com/office/drawing/2014/main" id="{56A472DB-C7FB-CC4F-811A-AA548F110F7F}"/>
              </a:ext>
            </a:extLst>
          </p:cNvPr>
          <p:cNvPicPr>
            <a:picLocks noChangeAspect="1" noChangeArrowheads="1"/>
          </p:cNvPicPr>
          <p:nvPr/>
        </p:nvPicPr>
        <p:blipFill>
          <a:blip r:embed="rId26">
            <a:extLst>
              <a:ext uri="{BEBA8EAE-BF5A-486C-A8C5-ECC9F3942E4B}">
                <a14:imgProps xmlns:a14="http://schemas.microsoft.com/office/drawing/2010/main">
                  <a14:imgLayer r:embed="rId27">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20277" y="1105054"/>
            <a:ext cx="534935" cy="534935"/>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21EB6345-64E7-7048-BFB3-4FDA0433FDB9}"/>
              </a:ext>
            </a:extLst>
          </p:cNvPr>
          <p:cNvSpPr txBox="1"/>
          <p:nvPr/>
        </p:nvSpPr>
        <p:spPr>
          <a:xfrm>
            <a:off x="4073683" y="1586404"/>
            <a:ext cx="836005" cy="276999"/>
          </a:xfrm>
          <a:prstGeom prst="rect">
            <a:avLst/>
          </a:prstGeom>
          <a:noFill/>
        </p:spPr>
        <p:txBody>
          <a:bodyPr wrap="square" rtlCol="0">
            <a:spAutoFit/>
          </a:bodyPr>
          <a:lstStyle/>
          <a:p>
            <a:pPr algn="ctr"/>
            <a:r>
              <a:rPr lang="en-US" sz="1200" dirty="0">
                <a:solidFill>
                  <a:schemeClr val="bg1"/>
                </a:solidFill>
              </a:rPr>
              <a:t>Voice Tool</a:t>
            </a:r>
          </a:p>
        </p:txBody>
      </p:sp>
      <p:pic>
        <p:nvPicPr>
          <p:cNvPr id="62" name="Picture 61">
            <a:hlinkClick r:id="rId28" action="ppaction://hlinksldjump"/>
            <a:extLst>
              <a:ext uri="{FF2B5EF4-FFF2-40B4-BE49-F238E27FC236}">
                <a16:creationId xmlns:a16="http://schemas.microsoft.com/office/drawing/2014/main" id="{78FC7B46-A1A2-D04B-84EB-A33AC775F7AB}"/>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3" name="Picture 2" descr="switch button 1 icons">
            <a:extLst>
              <a:ext uri="{FF2B5EF4-FFF2-40B4-BE49-F238E27FC236}">
                <a16:creationId xmlns:a16="http://schemas.microsoft.com/office/drawing/2014/main" id="{898DFA45-E2FE-D64B-B19C-75E9710F419F}"/>
              </a:ext>
            </a:extLst>
          </p:cNvPr>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18117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emium Vector | Realistic thin frame tablet mockup">
            <a:extLst>
              <a:ext uri="{FF2B5EF4-FFF2-40B4-BE49-F238E27FC236}">
                <a16:creationId xmlns:a16="http://schemas.microsoft.com/office/drawing/2014/main" id="{C98F2A33-BB5B-3B47-A6A9-5109474886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271B5F5-6CC3-DE48-8070-A16242F94D8C}"/>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4" name="Picture 3">
            <a:extLst>
              <a:ext uri="{FF2B5EF4-FFF2-40B4-BE49-F238E27FC236}">
                <a16:creationId xmlns:a16="http://schemas.microsoft.com/office/drawing/2014/main" id="{06DDF17B-8CFD-F141-9027-F67E31045D06}"/>
              </a:ext>
            </a:extLst>
          </p:cNvPr>
          <p:cNvPicPr>
            <a:picLocks noChangeAspect="1"/>
          </p:cNvPicPr>
          <p:nvPr/>
        </p:nvPicPr>
        <p:blipFill>
          <a:blip r:embed="rId5"/>
          <a:stretch>
            <a:fillRect/>
          </a:stretch>
        </p:blipFill>
        <p:spPr>
          <a:xfrm>
            <a:off x="5188843" y="835423"/>
            <a:ext cx="90074" cy="277152"/>
          </a:xfrm>
          <a:prstGeom prst="rect">
            <a:avLst/>
          </a:prstGeom>
        </p:spPr>
      </p:pic>
      <p:pic>
        <p:nvPicPr>
          <p:cNvPr id="5" name="Picture 4">
            <a:extLst>
              <a:ext uri="{FF2B5EF4-FFF2-40B4-BE49-F238E27FC236}">
                <a16:creationId xmlns:a16="http://schemas.microsoft.com/office/drawing/2014/main" id="{25B06715-94E9-2C4E-A943-0C2ED27F37D5}"/>
              </a:ext>
            </a:extLst>
          </p:cNvPr>
          <p:cNvPicPr>
            <a:picLocks noChangeAspect="1"/>
          </p:cNvPicPr>
          <p:nvPr/>
        </p:nvPicPr>
        <p:blipFill>
          <a:blip r:embed="rId6"/>
          <a:stretch>
            <a:fillRect/>
          </a:stretch>
        </p:blipFill>
        <p:spPr>
          <a:xfrm>
            <a:off x="5175398" y="1169677"/>
            <a:ext cx="124732" cy="277183"/>
          </a:xfrm>
          <a:prstGeom prst="rect">
            <a:avLst/>
          </a:prstGeom>
        </p:spPr>
      </p:pic>
      <p:sp>
        <p:nvSpPr>
          <p:cNvPr id="6" name="TextBox 5">
            <a:extLst>
              <a:ext uri="{FF2B5EF4-FFF2-40B4-BE49-F238E27FC236}">
                <a16:creationId xmlns:a16="http://schemas.microsoft.com/office/drawing/2014/main" id="{2EA92588-D491-B544-9D3F-8D0AB8A18E96}"/>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7" name="TextBox 6">
            <a:extLst>
              <a:ext uri="{FF2B5EF4-FFF2-40B4-BE49-F238E27FC236}">
                <a16:creationId xmlns:a16="http://schemas.microsoft.com/office/drawing/2014/main" id="{DE5DB900-715F-C647-8C92-463F74A4075F}"/>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8" name="Rectangle 7">
            <a:extLst>
              <a:ext uri="{FF2B5EF4-FFF2-40B4-BE49-F238E27FC236}">
                <a16:creationId xmlns:a16="http://schemas.microsoft.com/office/drawing/2014/main" id="{8E30A6F5-D283-B04C-A1D3-B1B5235FB656}"/>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338062DB-64A7-3543-9405-DCA9C8B6712F}"/>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C846A36E-E68A-E947-AC8E-66E2F04F9E58}"/>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evShift - profile-icon-png-898">
            <a:extLst>
              <a:ext uri="{FF2B5EF4-FFF2-40B4-BE49-F238E27FC236}">
                <a16:creationId xmlns:a16="http://schemas.microsoft.com/office/drawing/2014/main" id="{13A9865C-F075-CD46-84E3-F2B55326F9B9}"/>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0DE784D-9FCE-6346-8608-4F42AAF2D921}"/>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39625D4E-F203-5345-81B7-3E64254C9173}"/>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Line Logo clipart - Retail, Rectangle, Square, transparent clip art">
            <a:extLst>
              <a:ext uri="{FF2B5EF4-FFF2-40B4-BE49-F238E27FC236}">
                <a16:creationId xmlns:a16="http://schemas.microsoft.com/office/drawing/2014/main" id="{8B666CCE-4EC0-7E45-BD80-BA635C226529}"/>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lip art,Line,Graphics,Black-and-white,Symbol #235073 - Free Icon Library">
            <a:extLst>
              <a:ext uri="{FF2B5EF4-FFF2-40B4-BE49-F238E27FC236}">
                <a16:creationId xmlns:a16="http://schemas.microsoft.com/office/drawing/2014/main" id="{34406C76-4833-1440-B5DD-07211C3DF986}"/>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5EC4AF88-1B77-184C-B07F-4F968CFB0245}"/>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F2981AA3-25A7-5F4E-929D-B013186A8479}"/>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18" name="Triangle 17">
            <a:extLst>
              <a:ext uri="{FF2B5EF4-FFF2-40B4-BE49-F238E27FC236}">
                <a16:creationId xmlns:a16="http://schemas.microsoft.com/office/drawing/2014/main" id="{813E47DB-3864-DD45-A40C-C3AE05F3598B}"/>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B4A2F47-5A42-614C-8CA6-7F3A79C3C4F9}"/>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B6ADC68-106C-E040-9605-FFC891511B31}"/>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CC9D550-6CD3-FC4B-91F5-5D51F5A9F7B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22" name="TextBox 21">
            <a:extLst>
              <a:ext uri="{FF2B5EF4-FFF2-40B4-BE49-F238E27FC236}">
                <a16:creationId xmlns:a16="http://schemas.microsoft.com/office/drawing/2014/main" id="{E4A55A44-C3ED-2F4D-860D-37386E2F5277}"/>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23" name="Picture 6" descr="Map Marker 14 icons">
            <a:extLst>
              <a:ext uri="{FF2B5EF4-FFF2-40B4-BE49-F238E27FC236}">
                <a16:creationId xmlns:a16="http://schemas.microsoft.com/office/drawing/2014/main" id="{141AE971-C94E-1C4D-8263-4BF92727EC96}"/>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a:extLst>
              <a:ext uri="{FF2B5EF4-FFF2-40B4-BE49-F238E27FC236}">
                <a16:creationId xmlns:a16="http://schemas.microsoft.com/office/drawing/2014/main" id="{C52C9607-94C5-E24A-BA19-F9C19AEC73C6}"/>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25" name="Rounded Rectangle 24">
            <a:hlinkClick r:id="rId17" action="ppaction://hlinksldjump"/>
            <a:extLst>
              <a:ext uri="{FF2B5EF4-FFF2-40B4-BE49-F238E27FC236}">
                <a16:creationId xmlns:a16="http://schemas.microsoft.com/office/drawing/2014/main" id="{4E6328D8-BCBD-E14E-B1B3-124563E206AA}"/>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26" name="Triangle 25">
            <a:extLst>
              <a:ext uri="{FF2B5EF4-FFF2-40B4-BE49-F238E27FC236}">
                <a16:creationId xmlns:a16="http://schemas.microsoft.com/office/drawing/2014/main" id="{B4F574F5-C27B-6841-AB36-D3E12C60533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hlinkClick r:id="rId18" action="ppaction://hlinksldjump"/>
            <a:extLst>
              <a:ext uri="{FF2B5EF4-FFF2-40B4-BE49-F238E27FC236}">
                <a16:creationId xmlns:a16="http://schemas.microsoft.com/office/drawing/2014/main" id="{52B26414-D4EE-184E-85C2-3B79A1593CBC}"/>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28" name="TextBox 27">
            <a:extLst>
              <a:ext uri="{FF2B5EF4-FFF2-40B4-BE49-F238E27FC236}">
                <a16:creationId xmlns:a16="http://schemas.microsoft.com/office/drawing/2014/main" id="{E7F49D25-61A5-3B4D-9071-11802C297454}"/>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29" name="Rounded Rectangle 28">
            <a:extLst>
              <a:ext uri="{FF2B5EF4-FFF2-40B4-BE49-F238E27FC236}">
                <a16:creationId xmlns:a16="http://schemas.microsoft.com/office/drawing/2014/main" id="{03CCC7CB-C59C-894A-81A2-C39F2AAE0E65}"/>
              </a:ext>
            </a:extLst>
          </p:cNvPr>
          <p:cNvSpPr/>
          <p:nvPr/>
        </p:nvSpPr>
        <p:spPr>
          <a:xfrm>
            <a:off x="1048435" y="952751"/>
            <a:ext cx="3910113" cy="4842286"/>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4" descr="Map 7 Icon - Free Icons">
            <a:extLst>
              <a:ext uri="{FF2B5EF4-FFF2-40B4-BE49-F238E27FC236}">
                <a16:creationId xmlns:a16="http://schemas.microsoft.com/office/drawing/2014/main" id="{B25A7229-9CCF-944B-B21D-FEDD3C423C73}"/>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Pencil Icon - Free Icons">
            <a:extLst>
              <a:ext uri="{FF2B5EF4-FFF2-40B4-BE49-F238E27FC236}">
                <a16:creationId xmlns:a16="http://schemas.microsoft.com/office/drawing/2014/main" id="{B62E6EE1-2D5E-FA4F-8307-4F7ED4EACC15}"/>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E04116C-73BE-5E4B-8363-E543AF0F1A1C}"/>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pic>
        <p:nvPicPr>
          <p:cNvPr id="51" name="Picture 50">
            <a:hlinkClick r:id="rId23" action="ppaction://hlinksldjump"/>
            <a:extLst>
              <a:ext uri="{FF2B5EF4-FFF2-40B4-BE49-F238E27FC236}">
                <a16:creationId xmlns:a16="http://schemas.microsoft.com/office/drawing/2014/main" id="{D2F9B212-F7EE-554C-9C71-D4BCC9A82991}"/>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2" name="Picture 2" descr="switch button 1 icons">
            <a:extLst>
              <a:ext uri="{FF2B5EF4-FFF2-40B4-BE49-F238E27FC236}">
                <a16:creationId xmlns:a16="http://schemas.microsoft.com/office/drawing/2014/main" id="{B8B69F4E-6FBF-824A-9AB3-97BBECDC4731}"/>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3" name="Cross 52">
            <a:hlinkClick r:id="" action="ppaction://hlinkshowjump?jump=previousslide"/>
            <a:extLst>
              <a:ext uri="{FF2B5EF4-FFF2-40B4-BE49-F238E27FC236}">
                <a16:creationId xmlns:a16="http://schemas.microsoft.com/office/drawing/2014/main" id="{026822E2-8A98-3D4F-857E-B2D2D651AE1C}"/>
              </a:ext>
            </a:extLst>
          </p:cNvPr>
          <p:cNvSpPr/>
          <p:nvPr/>
        </p:nvSpPr>
        <p:spPr>
          <a:xfrm rot="2743405">
            <a:off x="4704993" y="105797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Diagram 54">
            <a:extLst>
              <a:ext uri="{FF2B5EF4-FFF2-40B4-BE49-F238E27FC236}">
                <a16:creationId xmlns:a16="http://schemas.microsoft.com/office/drawing/2014/main" id="{0670A602-8B52-E44A-AEF2-5C2C67B5E048}"/>
              </a:ext>
            </a:extLst>
          </p:cNvPr>
          <p:cNvGraphicFramePr/>
          <p:nvPr/>
        </p:nvGraphicFramePr>
        <p:xfrm>
          <a:off x="1389152" y="2290907"/>
          <a:ext cx="3429701" cy="2286467"/>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56" name="TextBox 55">
            <a:extLst>
              <a:ext uri="{FF2B5EF4-FFF2-40B4-BE49-F238E27FC236}">
                <a16:creationId xmlns:a16="http://schemas.microsoft.com/office/drawing/2014/main" id="{A2824B7A-F645-CA47-B8FC-D1F3BB71EAD3}"/>
              </a:ext>
            </a:extLst>
          </p:cNvPr>
          <p:cNvSpPr txBox="1"/>
          <p:nvPr/>
        </p:nvSpPr>
        <p:spPr>
          <a:xfrm>
            <a:off x="1809648" y="1462128"/>
            <a:ext cx="2471223" cy="584775"/>
          </a:xfrm>
          <a:prstGeom prst="rect">
            <a:avLst/>
          </a:prstGeom>
          <a:noFill/>
        </p:spPr>
        <p:txBody>
          <a:bodyPr wrap="square" rtlCol="0">
            <a:spAutoFit/>
          </a:bodyPr>
          <a:lstStyle/>
          <a:p>
            <a:pPr algn="ctr"/>
            <a:r>
              <a:rPr lang="en-US" sz="3200" b="1" dirty="0">
                <a:solidFill>
                  <a:srgbClr val="0ED7B2"/>
                </a:solidFill>
              </a:rPr>
              <a:t>Concept Map</a:t>
            </a:r>
          </a:p>
        </p:txBody>
      </p:sp>
      <p:sp>
        <p:nvSpPr>
          <p:cNvPr id="39" name="TextBox 38">
            <a:extLst>
              <a:ext uri="{FF2B5EF4-FFF2-40B4-BE49-F238E27FC236}">
                <a16:creationId xmlns:a16="http://schemas.microsoft.com/office/drawing/2014/main" id="{25BFF9F4-B12A-B34D-8AE7-504A70AE8668}"/>
              </a:ext>
            </a:extLst>
          </p:cNvPr>
          <p:cNvSpPr txBox="1"/>
          <p:nvPr/>
        </p:nvSpPr>
        <p:spPr>
          <a:xfrm>
            <a:off x="5647765" y="708911"/>
            <a:ext cx="6042211" cy="2862322"/>
          </a:xfrm>
          <a:prstGeom prst="rect">
            <a:avLst/>
          </a:prstGeom>
          <a:noFill/>
        </p:spPr>
        <p:txBody>
          <a:bodyPr wrap="square" rtlCol="0">
            <a:spAutoFit/>
          </a:bodyPr>
          <a:lstStyle/>
          <a:p>
            <a:r>
              <a:rPr lang="en-US" sz="3600" b="1" dirty="0"/>
              <a:t>Readle Guide – Tool bar</a:t>
            </a:r>
          </a:p>
          <a:p>
            <a:endParaRPr lang="en-US" dirty="0"/>
          </a:p>
          <a:p>
            <a:r>
              <a:rPr lang="en-US" dirty="0"/>
              <a:t>”Map it” button creates a concept map of the relevant topics linked to the searched word</a:t>
            </a:r>
          </a:p>
          <a:p>
            <a:endParaRPr lang="en-US" dirty="0"/>
          </a:p>
          <a:p>
            <a:r>
              <a:rPr lang="en-US" dirty="0"/>
              <a:t>Click on        to close the concept map</a:t>
            </a:r>
          </a:p>
          <a:p>
            <a:endParaRPr lang="en-US" dirty="0"/>
          </a:p>
          <a:p>
            <a:endParaRPr lang="en-US" dirty="0"/>
          </a:p>
          <a:p>
            <a:endParaRPr lang="en-US" dirty="0"/>
          </a:p>
        </p:txBody>
      </p:sp>
      <p:sp>
        <p:nvSpPr>
          <p:cNvPr id="42" name="Cross 41">
            <a:hlinkClick r:id="" action="ppaction://hlinkshowjump?jump=previousslide"/>
            <a:extLst>
              <a:ext uri="{FF2B5EF4-FFF2-40B4-BE49-F238E27FC236}">
                <a16:creationId xmlns:a16="http://schemas.microsoft.com/office/drawing/2014/main" id="{7BEAA4DE-A4D1-AD49-8F42-07AF9744E829}"/>
              </a:ext>
            </a:extLst>
          </p:cNvPr>
          <p:cNvSpPr/>
          <p:nvPr/>
        </p:nvSpPr>
        <p:spPr>
          <a:xfrm rot="2743405">
            <a:off x="6519325" y="2351389"/>
            <a:ext cx="289088" cy="284937"/>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75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965720" y="1178359"/>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10, Page 8</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Merge Sort with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32" name="Rounded Rectangle 31">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19"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3, page 10</a:t>
            </a:r>
            <a:endParaRPr lang="en-US" sz="300" dirty="0">
              <a:solidFill>
                <a:srgbClr val="0ED7B2"/>
              </a:solidFill>
            </a:endParaRPr>
          </a:p>
        </p:txBody>
      </p:sp>
      <p:sp>
        <p:nvSpPr>
          <p:cNvPr id="36" name="Rounded Rectangle 35">
            <a:hlinkClick r:id="rId20" action="ppaction://hlinksldjump"/>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1"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10, page 8</a:t>
            </a:r>
            <a:endParaRPr lang="en-US" sz="300" dirty="0">
              <a:solidFill>
                <a:srgbClr val="0ED7B2"/>
              </a:solidFill>
            </a:endParaRPr>
          </a:p>
        </p:txBody>
      </p:sp>
      <p:sp>
        <p:nvSpPr>
          <p:cNvPr id="45" name="Rounded Rectangle 44">
            <a:hlinkClick r:id="rId22"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Open</a:t>
            </a:r>
          </a:p>
        </p:txBody>
      </p:sp>
      <p:sp>
        <p:nvSpPr>
          <p:cNvPr id="41" name="TextBox 40">
            <a:extLst>
              <a:ext uri="{FF2B5EF4-FFF2-40B4-BE49-F238E27FC236}">
                <a16:creationId xmlns:a16="http://schemas.microsoft.com/office/drawing/2014/main" id="{27E51E62-0F67-0044-9732-D33D88A6301F}"/>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“Recursion”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43" name="Rounded Rectangle 42">
            <a:hlinkClick r:id="rId23" action="ppaction://hlinksldjump"/>
            <a:extLst>
              <a:ext uri="{FF2B5EF4-FFF2-40B4-BE49-F238E27FC236}">
                <a16:creationId xmlns:a16="http://schemas.microsoft.com/office/drawing/2014/main" id="{6BFF96E5-1B5B-4A40-93D8-65BBF75FFB80}"/>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46" name="Rounded Rectangle 45">
            <a:hlinkClick r:id="rId17" action="ppaction://hlinksldjump"/>
            <a:extLst>
              <a:ext uri="{FF2B5EF4-FFF2-40B4-BE49-F238E27FC236}">
                <a16:creationId xmlns:a16="http://schemas.microsoft.com/office/drawing/2014/main" id="{EEC24F24-E581-0141-B000-D53DDD97BDBE}"/>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7" name="Cross 46">
            <a:hlinkClick r:id="rId20" action="ppaction://hlinksldjump"/>
            <a:extLst>
              <a:ext uri="{FF2B5EF4-FFF2-40B4-BE49-F238E27FC236}">
                <a16:creationId xmlns:a16="http://schemas.microsoft.com/office/drawing/2014/main" id="{1F7C5001-3B34-474B-99EB-BCBCE4CD688C}"/>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a:hlinkClick r:id="rId20" action="ppaction://hlinksldjump"/>
            <a:extLst>
              <a:ext uri="{FF2B5EF4-FFF2-40B4-BE49-F238E27FC236}">
                <a16:creationId xmlns:a16="http://schemas.microsoft.com/office/drawing/2014/main" id="{BDEA9869-4B33-C446-8682-933F48649387}"/>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49" name="TextBox 48">
            <a:extLst>
              <a:ext uri="{FF2B5EF4-FFF2-40B4-BE49-F238E27FC236}">
                <a16:creationId xmlns:a16="http://schemas.microsoft.com/office/drawing/2014/main" id="{C1BD3CB6-DB66-AE4B-A0E7-629AB5C496DF}"/>
              </a:ext>
            </a:extLst>
          </p:cNvPr>
          <p:cNvSpPr txBox="1"/>
          <p:nvPr/>
        </p:nvSpPr>
        <p:spPr>
          <a:xfrm>
            <a:off x="8160951" y="4563599"/>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0" name="Rounded Rectangle 49">
            <a:extLst>
              <a:ext uri="{FF2B5EF4-FFF2-40B4-BE49-F238E27FC236}">
                <a16:creationId xmlns:a16="http://schemas.microsoft.com/office/drawing/2014/main" id="{0263F233-E8CD-2B43-B359-4D8AE387EA12}"/>
              </a:ext>
            </a:extLst>
          </p:cNvPr>
          <p:cNvSpPr/>
          <p:nvPr/>
        </p:nvSpPr>
        <p:spPr>
          <a:xfrm>
            <a:off x="8194196" y="45042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1" name="TextBox 50">
            <a:extLst>
              <a:ext uri="{FF2B5EF4-FFF2-40B4-BE49-F238E27FC236}">
                <a16:creationId xmlns:a16="http://schemas.microsoft.com/office/drawing/2014/main" id="{27D57DAA-6F2A-1F46-A64A-C2FDC1C5C317}"/>
              </a:ext>
            </a:extLst>
          </p:cNvPr>
          <p:cNvSpPr txBox="1"/>
          <p:nvPr/>
        </p:nvSpPr>
        <p:spPr>
          <a:xfrm>
            <a:off x="8160951" y="45358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2" name="Triangle 51">
            <a:extLst>
              <a:ext uri="{FF2B5EF4-FFF2-40B4-BE49-F238E27FC236}">
                <a16:creationId xmlns:a16="http://schemas.microsoft.com/office/drawing/2014/main" id="{35509EF9-3561-BE40-9DBB-427FD1EBB6AE}"/>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2" descr="Mic Icon of Glyph style - Available in SVG, PNG, EPS, AI &amp; Icon fonts">
            <a:extLst>
              <a:ext uri="{FF2B5EF4-FFF2-40B4-BE49-F238E27FC236}">
                <a16:creationId xmlns:a16="http://schemas.microsoft.com/office/drawing/2014/main" id="{92A513BC-EB9A-C84D-9F3D-946047E7F3CA}"/>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20277" y="1105054"/>
            <a:ext cx="534935" cy="534935"/>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A3A9269E-B0D4-8340-A240-D99C94C495AC}"/>
              </a:ext>
            </a:extLst>
          </p:cNvPr>
          <p:cNvSpPr txBox="1"/>
          <p:nvPr/>
        </p:nvSpPr>
        <p:spPr>
          <a:xfrm>
            <a:off x="4073683" y="1586404"/>
            <a:ext cx="836005" cy="276999"/>
          </a:xfrm>
          <a:prstGeom prst="rect">
            <a:avLst/>
          </a:prstGeom>
          <a:noFill/>
        </p:spPr>
        <p:txBody>
          <a:bodyPr wrap="square" rtlCol="0">
            <a:spAutoFit/>
          </a:bodyPr>
          <a:lstStyle/>
          <a:p>
            <a:pPr algn="ctr"/>
            <a:r>
              <a:rPr lang="en-US" sz="1200" dirty="0">
                <a:solidFill>
                  <a:schemeClr val="bg1"/>
                </a:solidFill>
              </a:rPr>
              <a:t>Voice Tool</a:t>
            </a:r>
          </a:p>
        </p:txBody>
      </p:sp>
      <p:pic>
        <p:nvPicPr>
          <p:cNvPr id="55" name="Picture 54">
            <a:hlinkClick r:id="rId26" action="ppaction://hlinksldjump"/>
            <a:extLst>
              <a:ext uri="{FF2B5EF4-FFF2-40B4-BE49-F238E27FC236}">
                <a16:creationId xmlns:a16="http://schemas.microsoft.com/office/drawing/2014/main" id="{604ECEEE-CFE8-4647-B3E9-751D94DAD809}"/>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6" name="Picture 2" descr="switch button 1 icons">
            <a:extLst>
              <a:ext uri="{FF2B5EF4-FFF2-40B4-BE49-F238E27FC236}">
                <a16:creationId xmlns:a16="http://schemas.microsoft.com/office/drawing/2014/main" id="{71CEDFC0-40AF-D84E-936C-ADAFA9DAA056}"/>
              </a:ext>
            </a:extLst>
          </p:cNvPr>
          <p:cNvPicPr>
            <a:picLocks noChangeAspect="1" noChangeArrowheads="1"/>
          </p:cNvPicPr>
          <p:nvPr/>
        </p:nvPicPr>
        <p:blipFill>
          <a:blip r:embed="rId27">
            <a:extLst>
              <a:ext uri="{BEBA8EAE-BF5A-486C-A8C5-ECC9F3942E4B}">
                <a14:imgProps xmlns:a14="http://schemas.microsoft.com/office/drawing/2010/main">
                  <a14:imgLayer r:embed="rId28">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7" name="Rounded Rectangle 56">
            <a:extLst>
              <a:ext uri="{FF2B5EF4-FFF2-40B4-BE49-F238E27FC236}">
                <a16:creationId xmlns:a16="http://schemas.microsoft.com/office/drawing/2014/main" id="{79359852-1E10-E043-BF14-A73B08A1A689}"/>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58" name="Triangle 57">
            <a:extLst>
              <a:ext uri="{FF2B5EF4-FFF2-40B4-BE49-F238E27FC236}">
                <a16:creationId xmlns:a16="http://schemas.microsoft.com/office/drawing/2014/main" id="{CF77496D-FF17-7945-BE07-607B233418E7}"/>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72567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965720" y="1178359"/>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10, Page 8</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Merge Sort with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32" name="Rounded Rectangle 31">
            <a:hlinkClick r:id="rId19" action="ppaction://hlinksldjump"/>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20"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3, page 10</a:t>
            </a:r>
            <a:endParaRPr lang="en-US" sz="300" dirty="0">
              <a:solidFill>
                <a:srgbClr val="0ED7B2"/>
              </a:solidFill>
            </a:endParaRPr>
          </a:p>
        </p:txBody>
      </p:sp>
      <p:sp>
        <p:nvSpPr>
          <p:cNvPr id="36" name="Rounded Rectangle 35">
            <a:hlinkClick r:id="rId21" action="ppaction://hlinksldjump"/>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19"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10, page 8</a:t>
            </a:r>
            <a:endParaRPr lang="en-US" sz="300" dirty="0">
              <a:solidFill>
                <a:srgbClr val="0ED7B2"/>
              </a:solidFill>
            </a:endParaRPr>
          </a:p>
        </p:txBody>
      </p:sp>
      <p:sp>
        <p:nvSpPr>
          <p:cNvPr id="45" name="Rounded Rectangle 44">
            <a:hlinkClick r:id="rId22"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41" name="Rounded Rectangle 40">
            <a:extLst>
              <a:ext uri="{FF2B5EF4-FFF2-40B4-BE49-F238E27FC236}">
                <a16:creationId xmlns:a16="http://schemas.microsoft.com/office/drawing/2014/main" id="{48611B9A-8D68-B740-8C90-E1A4366FE62F}"/>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994D748-70AB-354A-B5C1-BA8DF1589F98}"/>
              </a:ext>
            </a:extLst>
          </p:cNvPr>
          <p:cNvSpPr txBox="1"/>
          <p:nvPr/>
        </p:nvSpPr>
        <p:spPr>
          <a:xfrm>
            <a:off x="1098493" y="1102262"/>
            <a:ext cx="2809476" cy="2369880"/>
          </a:xfrm>
          <a:prstGeom prst="rect">
            <a:avLst/>
          </a:prstGeom>
          <a:noFill/>
        </p:spPr>
        <p:txBody>
          <a:bodyPr wrap="square" rtlCol="0">
            <a:spAutoFit/>
          </a:bodyPr>
          <a:lstStyle/>
          <a:p>
            <a:r>
              <a:rPr lang="en-US" sz="1400" dirty="0"/>
              <a:t>Recursion</a:t>
            </a:r>
          </a:p>
          <a:p>
            <a:endParaRPr lang="en-US" sz="1400" dirty="0"/>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a:t>
            </a:r>
          </a:p>
          <a:p>
            <a:pPr algn="just"/>
            <a:endParaRPr lang="en-SG" sz="1000" dirty="0">
              <a:solidFill>
                <a:schemeClr val="bg1">
                  <a:lumMod val="50000"/>
                </a:schemeClr>
              </a:solidFill>
            </a:endParaRPr>
          </a:p>
          <a:p>
            <a:pPr algn="just"/>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endParaRPr lang="en-SG" sz="1000" dirty="0">
              <a:solidFill>
                <a:schemeClr val="bg1">
                  <a:lumMod val="50000"/>
                </a:schemeClr>
              </a:solidFill>
            </a:endParaRPr>
          </a:p>
        </p:txBody>
      </p:sp>
      <p:sp>
        <p:nvSpPr>
          <p:cNvPr id="46" name="TextBox 45">
            <a:extLst>
              <a:ext uri="{FF2B5EF4-FFF2-40B4-BE49-F238E27FC236}">
                <a16:creationId xmlns:a16="http://schemas.microsoft.com/office/drawing/2014/main" id="{AC9BE0EB-F683-A54F-8D16-5A61A66F024D}"/>
              </a:ext>
            </a:extLst>
          </p:cNvPr>
          <p:cNvSpPr txBox="1"/>
          <p:nvPr/>
        </p:nvSpPr>
        <p:spPr>
          <a:xfrm>
            <a:off x="1061955" y="3611106"/>
            <a:ext cx="2809476" cy="830997"/>
          </a:xfrm>
          <a:prstGeom prst="rect">
            <a:avLst/>
          </a:prstGeom>
          <a:noFill/>
        </p:spPr>
        <p:txBody>
          <a:bodyPr wrap="square" rtlCol="0">
            <a:spAutoFit/>
          </a:bodyPr>
          <a:lstStyle/>
          <a:p>
            <a:r>
              <a:rPr lang="en-US" sz="1400" dirty="0"/>
              <a:t>Related Keywords:</a:t>
            </a:r>
          </a:p>
          <a:p>
            <a:endParaRPr lang="en-US" sz="1400" dirty="0"/>
          </a:p>
          <a:p>
            <a:pPr algn="just"/>
            <a:r>
              <a:rPr lang="en-SG" sz="1000" dirty="0">
                <a:solidFill>
                  <a:schemeClr val="bg1">
                    <a:lumMod val="50000"/>
                  </a:schemeClr>
                </a:solidFill>
              </a:rPr>
              <a:t>Functions, Iteration, Divide-and-Conquer, Time Complexity, Space Complexity, Programming</a:t>
            </a:r>
          </a:p>
        </p:txBody>
      </p:sp>
      <p:sp>
        <p:nvSpPr>
          <p:cNvPr id="47" name="Rounded Rectangle 46">
            <a:hlinkClick r:id="" action="ppaction://hlinkshowjump?jump=nextslide"/>
            <a:extLst>
              <a:ext uri="{FF2B5EF4-FFF2-40B4-BE49-F238E27FC236}">
                <a16:creationId xmlns:a16="http://schemas.microsoft.com/office/drawing/2014/main" id="{2E84C0DF-DC29-7A44-940E-55900A24B5D2}"/>
              </a:ext>
            </a:extLst>
          </p:cNvPr>
          <p:cNvSpPr/>
          <p:nvPr/>
        </p:nvSpPr>
        <p:spPr>
          <a:xfrm>
            <a:off x="1161892" y="5293410"/>
            <a:ext cx="886508" cy="321798"/>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        Map it</a:t>
            </a:r>
          </a:p>
        </p:txBody>
      </p:sp>
      <p:pic>
        <p:nvPicPr>
          <p:cNvPr id="48" name="Picture 4" descr="Map 7 Icon - Free Icons">
            <a:extLst>
              <a:ext uri="{FF2B5EF4-FFF2-40B4-BE49-F238E27FC236}">
                <a16:creationId xmlns:a16="http://schemas.microsoft.com/office/drawing/2014/main" id="{F0F8A31F-34D5-2141-B696-6D8EF286559B}"/>
              </a:ext>
            </a:extLst>
          </p:cNvPr>
          <p:cNvPicPr>
            <a:picLocks noChangeAspect="1" noChangeArrowheads="1"/>
          </p:cNvPicPr>
          <p:nvPr/>
        </p:nvPicPr>
        <p:blipFill>
          <a:blip r:embed="rId23">
            <a:extLst>
              <a:ext uri="{BEBA8EAE-BF5A-486C-A8C5-ECC9F3942E4B}">
                <a14:imgProps xmlns:a14="http://schemas.microsoft.com/office/drawing/2010/main">
                  <a14:imgLayer r:embed="rId24">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sp>
        <p:nvSpPr>
          <p:cNvPr id="49" name="Cross 48">
            <a:hlinkClick r:id="rId21" action="ppaction://hlinksldjump"/>
            <a:extLst>
              <a:ext uri="{FF2B5EF4-FFF2-40B4-BE49-F238E27FC236}">
                <a16:creationId xmlns:a16="http://schemas.microsoft.com/office/drawing/2014/main" id="{CFC71A98-D428-AE4A-B729-A0CA4132889D}"/>
              </a:ext>
            </a:extLst>
          </p:cNvPr>
          <p:cNvSpPr/>
          <p:nvPr/>
        </p:nvSpPr>
        <p:spPr>
          <a:xfrm rot="2743405">
            <a:off x="3647035" y="1182274"/>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E65C8826-2034-7449-8AE7-2D6B99CDE86D}"/>
              </a:ext>
            </a:extLst>
          </p:cNvPr>
          <p:cNvCxnSpPr>
            <a:cxnSpLocks/>
          </p:cNvCxnSpPr>
          <p:nvPr/>
        </p:nvCxnSpPr>
        <p:spPr>
          <a:xfrm>
            <a:off x="1048435" y="3567670"/>
            <a:ext cx="2878593"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2C99570-314E-D845-8CEB-3F2DD47DB677}"/>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“Recursion”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52" name="Rounded Rectangle 51">
            <a:hlinkClick r:id="rId25" action="ppaction://hlinksldjump"/>
            <a:extLst>
              <a:ext uri="{FF2B5EF4-FFF2-40B4-BE49-F238E27FC236}">
                <a16:creationId xmlns:a16="http://schemas.microsoft.com/office/drawing/2014/main" id="{EF740D1D-AACF-A648-B759-76CB9E81F16B}"/>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3" name="Rounded Rectangle 52">
            <a:hlinkClick r:id="rId17" action="ppaction://hlinksldjump"/>
            <a:extLst>
              <a:ext uri="{FF2B5EF4-FFF2-40B4-BE49-F238E27FC236}">
                <a16:creationId xmlns:a16="http://schemas.microsoft.com/office/drawing/2014/main" id="{A1D257A6-1530-2046-8FCA-30DB86FDF1B8}"/>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4" name="Cross 53">
            <a:hlinkClick r:id="rId21" action="ppaction://hlinksldjump"/>
            <a:extLst>
              <a:ext uri="{FF2B5EF4-FFF2-40B4-BE49-F238E27FC236}">
                <a16:creationId xmlns:a16="http://schemas.microsoft.com/office/drawing/2014/main" id="{64E63C1A-2227-7749-ADBA-4D3C869561F6}"/>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a:hlinkClick r:id="rId21" action="ppaction://hlinksldjump"/>
            <a:extLst>
              <a:ext uri="{FF2B5EF4-FFF2-40B4-BE49-F238E27FC236}">
                <a16:creationId xmlns:a16="http://schemas.microsoft.com/office/drawing/2014/main" id="{9D177B07-37FB-C248-9629-024F0764A98F}"/>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6" name="Rounded Rectangle 55">
            <a:extLst>
              <a:ext uri="{FF2B5EF4-FFF2-40B4-BE49-F238E27FC236}">
                <a16:creationId xmlns:a16="http://schemas.microsoft.com/office/drawing/2014/main" id="{C30A3B95-9208-9848-ABBF-3E23235FF57B}"/>
              </a:ext>
            </a:extLst>
          </p:cNvPr>
          <p:cNvSpPr/>
          <p:nvPr/>
        </p:nvSpPr>
        <p:spPr>
          <a:xfrm>
            <a:off x="8194196" y="45042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7" name="TextBox 56">
            <a:extLst>
              <a:ext uri="{FF2B5EF4-FFF2-40B4-BE49-F238E27FC236}">
                <a16:creationId xmlns:a16="http://schemas.microsoft.com/office/drawing/2014/main" id="{2C03475D-F67F-BB4B-983A-E70B29910BFC}"/>
              </a:ext>
            </a:extLst>
          </p:cNvPr>
          <p:cNvSpPr txBox="1"/>
          <p:nvPr/>
        </p:nvSpPr>
        <p:spPr>
          <a:xfrm>
            <a:off x="8160951" y="45358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8" name="Triangle 57">
            <a:extLst>
              <a:ext uri="{FF2B5EF4-FFF2-40B4-BE49-F238E27FC236}">
                <a16:creationId xmlns:a16="http://schemas.microsoft.com/office/drawing/2014/main" id="{01664377-8F28-754A-B307-97C9BA742F6B}"/>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descr="Mic Icon of Glyph style - Available in SVG, PNG, EPS, AI &amp; Icon fonts">
            <a:extLst>
              <a:ext uri="{FF2B5EF4-FFF2-40B4-BE49-F238E27FC236}">
                <a16:creationId xmlns:a16="http://schemas.microsoft.com/office/drawing/2014/main" id="{927943DD-C8F0-9344-8B73-8BA66FC91996}"/>
              </a:ext>
            </a:extLst>
          </p:cNvPr>
          <p:cNvPicPr>
            <a:picLocks noChangeAspect="1" noChangeArrowheads="1"/>
          </p:cNvPicPr>
          <p:nvPr/>
        </p:nvPicPr>
        <p:blipFill>
          <a:blip r:embed="rId26">
            <a:extLst>
              <a:ext uri="{BEBA8EAE-BF5A-486C-A8C5-ECC9F3942E4B}">
                <a14:imgProps xmlns:a14="http://schemas.microsoft.com/office/drawing/2010/main">
                  <a14:imgLayer r:embed="rId27">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20277" y="1105054"/>
            <a:ext cx="534935" cy="534935"/>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CA0C2A7C-D9E0-A545-BE1C-E813A8D7D9CF}"/>
              </a:ext>
            </a:extLst>
          </p:cNvPr>
          <p:cNvSpPr txBox="1"/>
          <p:nvPr/>
        </p:nvSpPr>
        <p:spPr>
          <a:xfrm>
            <a:off x="4073683" y="1586404"/>
            <a:ext cx="836005" cy="276999"/>
          </a:xfrm>
          <a:prstGeom prst="rect">
            <a:avLst/>
          </a:prstGeom>
          <a:noFill/>
        </p:spPr>
        <p:txBody>
          <a:bodyPr wrap="square" rtlCol="0">
            <a:spAutoFit/>
          </a:bodyPr>
          <a:lstStyle/>
          <a:p>
            <a:pPr algn="ctr"/>
            <a:r>
              <a:rPr lang="en-US" sz="1200" dirty="0">
                <a:solidFill>
                  <a:schemeClr val="bg1"/>
                </a:solidFill>
              </a:rPr>
              <a:t>Voice Tool</a:t>
            </a:r>
          </a:p>
        </p:txBody>
      </p:sp>
      <p:pic>
        <p:nvPicPr>
          <p:cNvPr id="61" name="Picture 60">
            <a:hlinkClick r:id="rId28" action="ppaction://hlinksldjump"/>
            <a:extLst>
              <a:ext uri="{FF2B5EF4-FFF2-40B4-BE49-F238E27FC236}">
                <a16:creationId xmlns:a16="http://schemas.microsoft.com/office/drawing/2014/main" id="{F33EE639-9023-B149-B810-EEC5F5A43319}"/>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2" name="Picture 2" descr="switch button 1 icons">
            <a:extLst>
              <a:ext uri="{FF2B5EF4-FFF2-40B4-BE49-F238E27FC236}">
                <a16:creationId xmlns:a16="http://schemas.microsoft.com/office/drawing/2014/main" id="{99E6D40C-1699-6743-B106-0086A93CA352}"/>
              </a:ext>
            </a:extLst>
          </p:cNvPr>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64560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emium Vector | Realistic thin frame tablet mockup">
            <a:extLst>
              <a:ext uri="{FF2B5EF4-FFF2-40B4-BE49-F238E27FC236}">
                <a16:creationId xmlns:a16="http://schemas.microsoft.com/office/drawing/2014/main" id="{C98F2A33-BB5B-3B47-A6A9-5109474886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271B5F5-6CC3-DE48-8070-A16242F94D8C}"/>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4" name="Picture 3">
            <a:extLst>
              <a:ext uri="{FF2B5EF4-FFF2-40B4-BE49-F238E27FC236}">
                <a16:creationId xmlns:a16="http://schemas.microsoft.com/office/drawing/2014/main" id="{06DDF17B-8CFD-F141-9027-F67E31045D06}"/>
              </a:ext>
            </a:extLst>
          </p:cNvPr>
          <p:cNvPicPr>
            <a:picLocks noChangeAspect="1"/>
          </p:cNvPicPr>
          <p:nvPr/>
        </p:nvPicPr>
        <p:blipFill>
          <a:blip r:embed="rId5"/>
          <a:stretch>
            <a:fillRect/>
          </a:stretch>
        </p:blipFill>
        <p:spPr>
          <a:xfrm>
            <a:off x="5188843" y="835423"/>
            <a:ext cx="90074" cy="277152"/>
          </a:xfrm>
          <a:prstGeom prst="rect">
            <a:avLst/>
          </a:prstGeom>
        </p:spPr>
      </p:pic>
      <p:pic>
        <p:nvPicPr>
          <p:cNvPr id="5" name="Picture 4">
            <a:extLst>
              <a:ext uri="{FF2B5EF4-FFF2-40B4-BE49-F238E27FC236}">
                <a16:creationId xmlns:a16="http://schemas.microsoft.com/office/drawing/2014/main" id="{25B06715-94E9-2C4E-A943-0C2ED27F37D5}"/>
              </a:ext>
            </a:extLst>
          </p:cNvPr>
          <p:cNvPicPr>
            <a:picLocks noChangeAspect="1"/>
          </p:cNvPicPr>
          <p:nvPr/>
        </p:nvPicPr>
        <p:blipFill>
          <a:blip r:embed="rId6"/>
          <a:stretch>
            <a:fillRect/>
          </a:stretch>
        </p:blipFill>
        <p:spPr>
          <a:xfrm>
            <a:off x="5175398" y="1169677"/>
            <a:ext cx="124732" cy="277183"/>
          </a:xfrm>
          <a:prstGeom prst="rect">
            <a:avLst/>
          </a:prstGeom>
        </p:spPr>
      </p:pic>
      <p:sp>
        <p:nvSpPr>
          <p:cNvPr id="6" name="TextBox 5">
            <a:extLst>
              <a:ext uri="{FF2B5EF4-FFF2-40B4-BE49-F238E27FC236}">
                <a16:creationId xmlns:a16="http://schemas.microsoft.com/office/drawing/2014/main" id="{2EA92588-D491-B544-9D3F-8D0AB8A18E96}"/>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7" name="TextBox 6">
            <a:extLst>
              <a:ext uri="{FF2B5EF4-FFF2-40B4-BE49-F238E27FC236}">
                <a16:creationId xmlns:a16="http://schemas.microsoft.com/office/drawing/2014/main" id="{DE5DB900-715F-C647-8C92-463F74A4075F}"/>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8" name="Rectangle 7">
            <a:extLst>
              <a:ext uri="{FF2B5EF4-FFF2-40B4-BE49-F238E27FC236}">
                <a16:creationId xmlns:a16="http://schemas.microsoft.com/office/drawing/2014/main" id="{8E30A6F5-D283-B04C-A1D3-B1B5235FB656}"/>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338062DB-64A7-3543-9405-DCA9C8B6712F}"/>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C846A36E-E68A-E947-AC8E-66E2F04F9E58}"/>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evShift - profile-icon-png-898">
            <a:extLst>
              <a:ext uri="{FF2B5EF4-FFF2-40B4-BE49-F238E27FC236}">
                <a16:creationId xmlns:a16="http://schemas.microsoft.com/office/drawing/2014/main" id="{13A9865C-F075-CD46-84E3-F2B55326F9B9}"/>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0DE784D-9FCE-6346-8608-4F42AAF2D921}"/>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39625D4E-F203-5345-81B7-3E64254C9173}"/>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Line Logo clipart - Retail, Rectangle, Square, transparent clip art">
            <a:extLst>
              <a:ext uri="{FF2B5EF4-FFF2-40B4-BE49-F238E27FC236}">
                <a16:creationId xmlns:a16="http://schemas.microsoft.com/office/drawing/2014/main" id="{8B666CCE-4EC0-7E45-BD80-BA635C226529}"/>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lip art,Line,Graphics,Black-and-white,Symbol #235073 - Free Icon Library">
            <a:extLst>
              <a:ext uri="{FF2B5EF4-FFF2-40B4-BE49-F238E27FC236}">
                <a16:creationId xmlns:a16="http://schemas.microsoft.com/office/drawing/2014/main" id="{34406C76-4833-1440-B5DD-07211C3DF986}"/>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5EC4AF88-1B77-184C-B07F-4F968CFB0245}"/>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F2981AA3-25A7-5F4E-929D-B013186A8479}"/>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18" name="Triangle 17">
            <a:extLst>
              <a:ext uri="{FF2B5EF4-FFF2-40B4-BE49-F238E27FC236}">
                <a16:creationId xmlns:a16="http://schemas.microsoft.com/office/drawing/2014/main" id="{813E47DB-3864-DD45-A40C-C3AE05F3598B}"/>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B4A2F47-5A42-614C-8CA6-7F3A79C3C4F9}"/>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B6ADC68-106C-E040-9605-FFC891511B31}"/>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CC9D550-6CD3-FC4B-91F5-5D51F5A9F7B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22" name="TextBox 21">
            <a:extLst>
              <a:ext uri="{FF2B5EF4-FFF2-40B4-BE49-F238E27FC236}">
                <a16:creationId xmlns:a16="http://schemas.microsoft.com/office/drawing/2014/main" id="{E4A55A44-C3ED-2F4D-860D-37386E2F5277}"/>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23" name="Picture 6" descr="Map Marker 14 icons">
            <a:extLst>
              <a:ext uri="{FF2B5EF4-FFF2-40B4-BE49-F238E27FC236}">
                <a16:creationId xmlns:a16="http://schemas.microsoft.com/office/drawing/2014/main" id="{141AE971-C94E-1C4D-8263-4BF92727EC96}"/>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a:extLst>
              <a:ext uri="{FF2B5EF4-FFF2-40B4-BE49-F238E27FC236}">
                <a16:creationId xmlns:a16="http://schemas.microsoft.com/office/drawing/2014/main" id="{C52C9607-94C5-E24A-BA19-F9C19AEC73C6}"/>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25" name="Rounded Rectangle 24">
            <a:hlinkClick r:id="rId17" action="ppaction://hlinksldjump"/>
            <a:extLst>
              <a:ext uri="{FF2B5EF4-FFF2-40B4-BE49-F238E27FC236}">
                <a16:creationId xmlns:a16="http://schemas.microsoft.com/office/drawing/2014/main" id="{4E6328D8-BCBD-E14E-B1B3-124563E206AA}"/>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26" name="Triangle 25">
            <a:extLst>
              <a:ext uri="{FF2B5EF4-FFF2-40B4-BE49-F238E27FC236}">
                <a16:creationId xmlns:a16="http://schemas.microsoft.com/office/drawing/2014/main" id="{B4F574F5-C27B-6841-AB36-D3E12C60533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hlinkClick r:id="rId18" action="ppaction://hlinksldjump"/>
            <a:extLst>
              <a:ext uri="{FF2B5EF4-FFF2-40B4-BE49-F238E27FC236}">
                <a16:creationId xmlns:a16="http://schemas.microsoft.com/office/drawing/2014/main" id="{52B26414-D4EE-184E-85C2-3B79A1593CBC}"/>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28" name="TextBox 27">
            <a:extLst>
              <a:ext uri="{FF2B5EF4-FFF2-40B4-BE49-F238E27FC236}">
                <a16:creationId xmlns:a16="http://schemas.microsoft.com/office/drawing/2014/main" id="{E7F49D25-61A5-3B4D-9071-11802C297454}"/>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29" name="Rounded Rectangle 28">
            <a:extLst>
              <a:ext uri="{FF2B5EF4-FFF2-40B4-BE49-F238E27FC236}">
                <a16:creationId xmlns:a16="http://schemas.microsoft.com/office/drawing/2014/main" id="{03CCC7CB-C59C-894A-81A2-C39F2AAE0E65}"/>
              </a:ext>
            </a:extLst>
          </p:cNvPr>
          <p:cNvSpPr/>
          <p:nvPr/>
        </p:nvSpPr>
        <p:spPr>
          <a:xfrm>
            <a:off x="1048435" y="952751"/>
            <a:ext cx="3910113" cy="4842286"/>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4" descr="Map 7 Icon - Free Icons">
            <a:extLst>
              <a:ext uri="{FF2B5EF4-FFF2-40B4-BE49-F238E27FC236}">
                <a16:creationId xmlns:a16="http://schemas.microsoft.com/office/drawing/2014/main" id="{B25A7229-9CCF-944B-B21D-FEDD3C423C73}"/>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Pencil Icon - Free Icons">
            <a:extLst>
              <a:ext uri="{FF2B5EF4-FFF2-40B4-BE49-F238E27FC236}">
                <a16:creationId xmlns:a16="http://schemas.microsoft.com/office/drawing/2014/main" id="{B62E6EE1-2D5E-FA4F-8307-4F7ED4EACC15}"/>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E04116C-73BE-5E4B-8363-E543AF0F1A1C}"/>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pic>
        <p:nvPicPr>
          <p:cNvPr id="51" name="Picture 50">
            <a:hlinkClick r:id="rId23" action="ppaction://hlinksldjump"/>
            <a:extLst>
              <a:ext uri="{FF2B5EF4-FFF2-40B4-BE49-F238E27FC236}">
                <a16:creationId xmlns:a16="http://schemas.microsoft.com/office/drawing/2014/main" id="{D2F9B212-F7EE-554C-9C71-D4BCC9A82991}"/>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2" name="Picture 2" descr="switch button 1 icons">
            <a:extLst>
              <a:ext uri="{FF2B5EF4-FFF2-40B4-BE49-F238E27FC236}">
                <a16:creationId xmlns:a16="http://schemas.microsoft.com/office/drawing/2014/main" id="{B8B69F4E-6FBF-824A-9AB3-97BBECDC4731}"/>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3" name="Cross 52">
            <a:hlinkClick r:id="" action="ppaction://hlinkshowjump?jump=previousslide"/>
            <a:extLst>
              <a:ext uri="{FF2B5EF4-FFF2-40B4-BE49-F238E27FC236}">
                <a16:creationId xmlns:a16="http://schemas.microsoft.com/office/drawing/2014/main" id="{026822E2-8A98-3D4F-857E-B2D2D651AE1C}"/>
              </a:ext>
            </a:extLst>
          </p:cNvPr>
          <p:cNvSpPr/>
          <p:nvPr/>
        </p:nvSpPr>
        <p:spPr>
          <a:xfrm rot="2743405">
            <a:off x="4704993" y="105797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Diagram 54">
            <a:extLst>
              <a:ext uri="{FF2B5EF4-FFF2-40B4-BE49-F238E27FC236}">
                <a16:creationId xmlns:a16="http://schemas.microsoft.com/office/drawing/2014/main" id="{0670A602-8B52-E44A-AEF2-5C2C67B5E048}"/>
              </a:ext>
            </a:extLst>
          </p:cNvPr>
          <p:cNvGraphicFramePr/>
          <p:nvPr/>
        </p:nvGraphicFramePr>
        <p:xfrm>
          <a:off x="1389152" y="2290907"/>
          <a:ext cx="3429701" cy="2286467"/>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56" name="TextBox 55">
            <a:extLst>
              <a:ext uri="{FF2B5EF4-FFF2-40B4-BE49-F238E27FC236}">
                <a16:creationId xmlns:a16="http://schemas.microsoft.com/office/drawing/2014/main" id="{A2824B7A-F645-CA47-B8FC-D1F3BB71EAD3}"/>
              </a:ext>
            </a:extLst>
          </p:cNvPr>
          <p:cNvSpPr txBox="1"/>
          <p:nvPr/>
        </p:nvSpPr>
        <p:spPr>
          <a:xfrm>
            <a:off x="1809648" y="1462128"/>
            <a:ext cx="2471223" cy="584775"/>
          </a:xfrm>
          <a:prstGeom prst="rect">
            <a:avLst/>
          </a:prstGeom>
          <a:noFill/>
        </p:spPr>
        <p:txBody>
          <a:bodyPr wrap="square" rtlCol="0">
            <a:spAutoFit/>
          </a:bodyPr>
          <a:lstStyle/>
          <a:p>
            <a:pPr algn="ctr"/>
            <a:r>
              <a:rPr lang="en-US" sz="3200" b="1" dirty="0">
                <a:solidFill>
                  <a:srgbClr val="0ED7B2"/>
                </a:solidFill>
              </a:rPr>
              <a:t>Concept Map</a:t>
            </a:r>
          </a:p>
        </p:txBody>
      </p:sp>
      <p:sp>
        <p:nvSpPr>
          <p:cNvPr id="39" name="TextBox 38">
            <a:extLst>
              <a:ext uri="{FF2B5EF4-FFF2-40B4-BE49-F238E27FC236}">
                <a16:creationId xmlns:a16="http://schemas.microsoft.com/office/drawing/2014/main" id="{5691882E-BDF3-A946-BF5A-D99B9884B175}"/>
              </a:ext>
            </a:extLst>
          </p:cNvPr>
          <p:cNvSpPr txBox="1"/>
          <p:nvPr/>
        </p:nvSpPr>
        <p:spPr>
          <a:xfrm>
            <a:off x="5647765" y="708911"/>
            <a:ext cx="6042211" cy="2862322"/>
          </a:xfrm>
          <a:prstGeom prst="rect">
            <a:avLst/>
          </a:prstGeom>
          <a:noFill/>
        </p:spPr>
        <p:txBody>
          <a:bodyPr wrap="square" rtlCol="0">
            <a:spAutoFit/>
          </a:bodyPr>
          <a:lstStyle/>
          <a:p>
            <a:r>
              <a:rPr lang="en-US" sz="3600" b="1" dirty="0"/>
              <a:t>Readle Guide – Tool bar</a:t>
            </a:r>
          </a:p>
          <a:p>
            <a:endParaRPr lang="en-US" dirty="0"/>
          </a:p>
          <a:p>
            <a:r>
              <a:rPr lang="en-US" dirty="0"/>
              <a:t>”Map it” button creates a concept map of the relevant topics linked to the searched word</a:t>
            </a:r>
          </a:p>
          <a:p>
            <a:endParaRPr lang="en-US" dirty="0"/>
          </a:p>
          <a:p>
            <a:r>
              <a:rPr lang="en-US" dirty="0"/>
              <a:t>Click on        to close the concept map</a:t>
            </a:r>
          </a:p>
          <a:p>
            <a:endParaRPr lang="en-US" dirty="0"/>
          </a:p>
          <a:p>
            <a:endParaRPr lang="en-US" dirty="0"/>
          </a:p>
          <a:p>
            <a:endParaRPr lang="en-US" dirty="0"/>
          </a:p>
        </p:txBody>
      </p:sp>
      <p:sp>
        <p:nvSpPr>
          <p:cNvPr id="42" name="Cross 41">
            <a:hlinkClick r:id="" action="ppaction://hlinkshowjump?jump=previousslide"/>
            <a:extLst>
              <a:ext uri="{FF2B5EF4-FFF2-40B4-BE49-F238E27FC236}">
                <a16:creationId xmlns:a16="http://schemas.microsoft.com/office/drawing/2014/main" id="{32F51A1D-E409-C24E-B18A-19B3A01BDD23}"/>
              </a:ext>
            </a:extLst>
          </p:cNvPr>
          <p:cNvSpPr/>
          <p:nvPr/>
        </p:nvSpPr>
        <p:spPr>
          <a:xfrm rot="2743405">
            <a:off x="6519325" y="2351389"/>
            <a:ext cx="289088" cy="284937"/>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35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3946A03E-7342-0C4F-AC00-12759A2E9178}"/>
              </a:ext>
            </a:extLst>
          </p:cNvPr>
          <p:cNvSpPr/>
          <p:nvPr/>
        </p:nvSpPr>
        <p:spPr>
          <a:xfrm>
            <a:off x="942942" y="557927"/>
            <a:ext cx="4114949" cy="5742145"/>
          </a:xfrm>
          <a:prstGeom prst="roundRect">
            <a:avLst>
              <a:gd name="adj" fmla="val 1842"/>
            </a:avLst>
          </a:prstGeom>
          <a:solidFill>
            <a:srgbClr val="0ED7B2"/>
          </a:solidFill>
          <a:ln>
            <a:solidFill>
              <a:schemeClr val="dk1">
                <a:alpha val="1000"/>
              </a:schemeClr>
            </a:solidFill>
          </a:ln>
          <a:effectLst>
            <a:outerShdw blurRad="50800" dist="50800" dir="5400000" algn="ctr" rotWithShape="0">
              <a:srgbClr val="00FCD6">
                <a:alpha val="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9" name="Picture 8">
            <a:hlinkClick r:id="rId4" action="ppaction://hlinksldjump"/>
            <a:extLst>
              <a:ext uri="{FF2B5EF4-FFF2-40B4-BE49-F238E27FC236}">
                <a16:creationId xmlns:a16="http://schemas.microsoft.com/office/drawing/2014/main" id="{355A1DBE-2AD1-7C4E-8826-B7959913674B}"/>
              </a:ext>
            </a:extLst>
          </p:cNvPr>
          <p:cNvPicPr>
            <a:picLocks noChangeAspect="1"/>
          </p:cNvPicPr>
          <p:nvPr/>
        </p:nvPicPr>
        <p:blipFill>
          <a:blip r:embed="rId5"/>
          <a:stretch>
            <a:fillRect/>
          </a:stretch>
        </p:blipFill>
        <p:spPr>
          <a:xfrm>
            <a:off x="1058060" y="292467"/>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6"/>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7"/>
          <a:stretch>
            <a:fillRect/>
          </a:stretch>
        </p:blipFill>
        <p:spPr>
          <a:xfrm>
            <a:off x="5175398" y="1169677"/>
            <a:ext cx="124732" cy="277183"/>
          </a:xfrm>
          <a:prstGeom prst="rect">
            <a:avLst/>
          </a:prstGeom>
        </p:spPr>
      </p:pic>
      <p:pic>
        <p:nvPicPr>
          <p:cNvPr id="1028" name="Picture 4" descr="Open Book Icon Symbol Vector | Free Vect #1179175 - PNG Images - PNGio">
            <a:extLst>
              <a:ext uri="{FF2B5EF4-FFF2-40B4-BE49-F238E27FC236}">
                <a16:creationId xmlns:a16="http://schemas.microsoft.com/office/drawing/2014/main" id="{DCDCA5F6-629B-B34B-A40A-21D83F4556DF}"/>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089623" y="507319"/>
            <a:ext cx="1827291" cy="1827291"/>
          </a:xfrm>
          <a:prstGeom prst="rect">
            <a:avLst/>
          </a:prstGeom>
          <a:noFill/>
        </p:spPr>
      </p:pic>
      <p:sp>
        <p:nvSpPr>
          <p:cNvPr id="3" name="TextBox 2">
            <a:extLst>
              <a:ext uri="{FF2B5EF4-FFF2-40B4-BE49-F238E27FC236}">
                <a16:creationId xmlns:a16="http://schemas.microsoft.com/office/drawing/2014/main" id="{E52BC716-D7B5-0246-AB21-A93EDFE1E8CC}"/>
              </a:ext>
            </a:extLst>
          </p:cNvPr>
          <p:cNvSpPr txBox="1"/>
          <p:nvPr/>
        </p:nvSpPr>
        <p:spPr>
          <a:xfrm>
            <a:off x="1806280" y="2125421"/>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600409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10" name="Rounded Rectangle 9">
            <a:hlinkClick r:id="rId10" action="ppaction://hlinksldjump"/>
            <a:extLst>
              <a:ext uri="{FF2B5EF4-FFF2-40B4-BE49-F238E27FC236}">
                <a16:creationId xmlns:a16="http://schemas.microsoft.com/office/drawing/2014/main" id="{5B16C16C-F681-284E-A681-0C7FD19F3F1F}"/>
              </a:ext>
            </a:extLst>
          </p:cNvPr>
          <p:cNvSpPr/>
          <p:nvPr/>
        </p:nvSpPr>
        <p:spPr>
          <a:xfrm>
            <a:off x="2212750" y="5300460"/>
            <a:ext cx="1549930" cy="525498"/>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50000"/>
                  </a:schemeClr>
                </a:solidFill>
              </a:rPr>
              <a:t>     Next</a:t>
            </a:r>
          </a:p>
        </p:txBody>
      </p:sp>
      <p:sp>
        <p:nvSpPr>
          <p:cNvPr id="12" name="Triangle 11">
            <a:hlinkClick r:id="rId10" action="ppaction://hlinksldjump"/>
            <a:extLst>
              <a:ext uri="{FF2B5EF4-FFF2-40B4-BE49-F238E27FC236}">
                <a16:creationId xmlns:a16="http://schemas.microsoft.com/office/drawing/2014/main" id="{1A449E2D-FAA4-F04A-9B13-25DB85460191}"/>
              </a:ext>
            </a:extLst>
          </p:cNvPr>
          <p:cNvSpPr/>
          <p:nvPr/>
        </p:nvSpPr>
        <p:spPr>
          <a:xfrm rot="5400000">
            <a:off x="3375120" y="5442028"/>
            <a:ext cx="293534" cy="25304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11" action="ppaction://hlinksldjump"/>
            <a:extLst>
              <a:ext uri="{FF2B5EF4-FFF2-40B4-BE49-F238E27FC236}">
                <a16:creationId xmlns:a16="http://schemas.microsoft.com/office/drawing/2014/main" id="{2F70E6DE-65D6-3741-8F99-78A4C679E8C2}"/>
              </a:ext>
            </a:extLst>
          </p:cNvPr>
          <p:cNvSpPr/>
          <p:nvPr/>
        </p:nvSpPr>
        <p:spPr>
          <a:xfrm>
            <a:off x="1600093" y="3164486"/>
            <a:ext cx="2902244" cy="525497"/>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50000"/>
                  </a:schemeClr>
                </a:solidFill>
              </a:rPr>
              <a:t>English</a:t>
            </a:r>
          </a:p>
        </p:txBody>
      </p:sp>
      <p:sp>
        <p:nvSpPr>
          <p:cNvPr id="8" name="Triangle 7">
            <a:extLst>
              <a:ext uri="{FF2B5EF4-FFF2-40B4-BE49-F238E27FC236}">
                <a16:creationId xmlns:a16="http://schemas.microsoft.com/office/drawing/2014/main" id="{A81CDFDA-A1AA-A645-AA73-60AC064BC0DB}"/>
              </a:ext>
            </a:extLst>
          </p:cNvPr>
          <p:cNvSpPr/>
          <p:nvPr/>
        </p:nvSpPr>
        <p:spPr>
          <a:xfrm rot="10800000">
            <a:off x="4106532" y="3303587"/>
            <a:ext cx="277636" cy="250015"/>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E7EB0C2-CE5C-A240-85EC-EED4FF1F0245}"/>
              </a:ext>
            </a:extLst>
          </p:cNvPr>
          <p:cNvSpPr txBox="1"/>
          <p:nvPr/>
        </p:nvSpPr>
        <p:spPr>
          <a:xfrm>
            <a:off x="1572430" y="2797324"/>
            <a:ext cx="2288708" cy="369332"/>
          </a:xfrm>
          <a:prstGeom prst="rect">
            <a:avLst/>
          </a:prstGeom>
          <a:noFill/>
        </p:spPr>
        <p:txBody>
          <a:bodyPr wrap="square" rtlCol="0">
            <a:spAutoFit/>
          </a:bodyPr>
          <a:lstStyle/>
          <a:p>
            <a:r>
              <a:rPr lang="en-US" dirty="0">
                <a:solidFill>
                  <a:schemeClr val="bg1"/>
                </a:solidFill>
              </a:rPr>
              <a:t>Select your language:</a:t>
            </a:r>
          </a:p>
        </p:txBody>
      </p:sp>
      <p:sp>
        <p:nvSpPr>
          <p:cNvPr id="16" name="TextBox 15">
            <a:extLst>
              <a:ext uri="{FF2B5EF4-FFF2-40B4-BE49-F238E27FC236}">
                <a16:creationId xmlns:a16="http://schemas.microsoft.com/office/drawing/2014/main" id="{C2AE3326-E77A-D247-B57E-C44E166598B2}"/>
              </a:ext>
            </a:extLst>
          </p:cNvPr>
          <p:cNvSpPr txBox="1"/>
          <p:nvPr/>
        </p:nvSpPr>
        <p:spPr>
          <a:xfrm>
            <a:off x="5715000" y="557927"/>
            <a:ext cx="6105294" cy="1200329"/>
          </a:xfrm>
          <a:prstGeom prst="rect">
            <a:avLst/>
          </a:prstGeom>
          <a:noFill/>
        </p:spPr>
        <p:txBody>
          <a:bodyPr wrap="square" rtlCol="0">
            <a:spAutoFit/>
          </a:bodyPr>
          <a:lstStyle/>
          <a:p>
            <a:r>
              <a:rPr lang="en-US" sz="3600" b="1" dirty="0"/>
              <a:t>Language Selection Page</a:t>
            </a:r>
          </a:p>
          <a:p>
            <a:endParaRPr lang="en-US" dirty="0"/>
          </a:p>
          <a:p>
            <a:r>
              <a:rPr lang="en-US" dirty="0"/>
              <a:t>Press the “Next” key to carry on to the landing page</a:t>
            </a:r>
          </a:p>
        </p:txBody>
      </p:sp>
      <p:pic>
        <p:nvPicPr>
          <p:cNvPr id="19" name="Picture 6">
            <a:extLst>
              <a:ext uri="{FF2B5EF4-FFF2-40B4-BE49-F238E27FC236}">
                <a16:creationId xmlns:a16="http://schemas.microsoft.com/office/drawing/2014/main" id="{2057AAC0-FD0F-1E41-BC10-45B3669D7C80}"/>
              </a:ext>
            </a:extLst>
          </p:cNvPr>
          <p:cNvPicPr>
            <a:picLocks noChangeAspect="1" noChangeArrowheads="1"/>
          </p:cNvPicPr>
          <p:nvPr/>
        </p:nvPicPr>
        <p:blipFill>
          <a:blip r:embed="rId12">
            <a:duotone>
              <a:schemeClr val="bg2">
                <a:shade val="45000"/>
                <a:satMod val="135000"/>
              </a:schemeClr>
              <a:prstClr val="white"/>
            </a:duotone>
            <a:extLst>
              <a:ext uri="{BEBA8EAE-BF5A-486C-A8C5-ECC9F3942E4B}">
                <a14:imgProps xmlns:a14="http://schemas.microsoft.com/office/drawing/2010/main">
                  <a14:imgLayer r:embed="rId13">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2940314" y="5649058"/>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switch button 1 icons">
            <a:extLst>
              <a:ext uri="{FF2B5EF4-FFF2-40B4-BE49-F238E27FC236}">
                <a16:creationId xmlns:a16="http://schemas.microsoft.com/office/drawing/2014/main" id="{77E13C28-736D-A74A-A9BF-CD2D6C66E531}"/>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5842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6"/>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7"/>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8"/>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9">
            <a:biLevel thresh="25000"/>
            <a:extLst>
              <a:ext uri="{BEBA8EAE-BF5A-486C-A8C5-ECC9F3942E4B}">
                <a14:imgProps xmlns:a14="http://schemas.microsoft.com/office/drawing/2010/main">
                  <a14:imgLayer r:embed="rId10">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11">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2">
            <a:alphaModFix amt="50000"/>
            <a:extLst>
              <a:ext uri="{BEBA8EAE-BF5A-486C-A8C5-ECC9F3942E4B}">
                <a14:imgProps xmlns:a14="http://schemas.microsoft.com/office/drawing/2010/main">
                  <a14:imgLayer r:embed="rId13">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4">
            <a:alphaModFix/>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6">
            <a:lum bright="70000" contrast="-70000"/>
            <a:alphaModFix amt="50000"/>
            <a:extLst>
              <a:ext uri="{BEBA8EAE-BF5A-486C-A8C5-ECC9F3942E4B}">
                <a14:imgProps xmlns:a14="http://schemas.microsoft.com/office/drawing/2010/main">
                  <a14:imgLayer r:embed="rId17">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46" name="Rounded Rectangle 45">
            <a:extLst>
              <a:ext uri="{FF2B5EF4-FFF2-40B4-BE49-F238E27FC236}">
                <a16:creationId xmlns:a16="http://schemas.microsoft.com/office/drawing/2014/main" id="{15D40218-E937-FA4C-B891-5EAAEDA4376C}"/>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Audio Recording 6 Apr 2021 at 5:22:31 PM" descr="Audio Recording 6 Apr 2021 at 5:22:31 PM">
            <a:hlinkClick r:id="" action="ppaction://media"/>
            <a:extLst>
              <a:ext uri="{FF2B5EF4-FFF2-40B4-BE49-F238E27FC236}">
                <a16:creationId xmlns:a16="http://schemas.microsoft.com/office/drawing/2014/main" id="{8BD31428-E3DA-6E44-ACEC-558479859023}"/>
              </a:ext>
            </a:extLst>
          </p:cNvPr>
          <p:cNvPicPr>
            <a:picLocks noChangeAspect="1"/>
          </p:cNvPicPr>
          <p:nvPr>
            <a:audioFile r:link="rId2"/>
            <p:extLst>
              <p:ext uri="{DAA4B4D4-6D71-4841-9C94-3DE7FCFB9230}">
                <p14:media xmlns:p14="http://schemas.microsoft.com/office/powerpoint/2010/main" r:embed="rId1"/>
              </p:ext>
            </p:extLst>
          </p:nvPr>
        </p:nvPicPr>
        <p:blipFill>
          <a:blip r:embed="rId19"/>
          <a:stretch>
            <a:fillRect/>
          </a:stretch>
        </p:blipFill>
        <p:spPr>
          <a:xfrm>
            <a:off x="3071974" y="6893073"/>
            <a:ext cx="812800" cy="812800"/>
          </a:xfrm>
          <a:prstGeom prst="rect">
            <a:avLst/>
          </a:prstGeom>
        </p:spPr>
      </p:pic>
      <p:sp>
        <p:nvSpPr>
          <p:cNvPr id="47" name="TextBox 46">
            <a:extLst>
              <a:ext uri="{FF2B5EF4-FFF2-40B4-BE49-F238E27FC236}">
                <a16:creationId xmlns:a16="http://schemas.microsoft.com/office/drawing/2014/main" id="{6171F73F-76AE-C546-A08E-D665266F0847}"/>
              </a:ext>
            </a:extLst>
          </p:cNvPr>
          <p:cNvSpPr txBox="1"/>
          <p:nvPr/>
        </p:nvSpPr>
        <p:spPr>
          <a:xfrm>
            <a:off x="1126807" y="1321495"/>
            <a:ext cx="2798848" cy="461665"/>
          </a:xfrm>
          <a:prstGeom prst="rect">
            <a:avLst/>
          </a:prstGeom>
          <a:noFill/>
        </p:spPr>
        <p:txBody>
          <a:bodyPr wrap="square" rtlCol="0">
            <a:spAutoFit/>
          </a:bodyPr>
          <a:lstStyle/>
          <a:p>
            <a:r>
              <a:rPr lang="en-US" sz="1200" dirty="0">
                <a:solidFill>
                  <a:schemeClr val="bg1">
                    <a:lumMod val="50000"/>
                  </a:schemeClr>
                </a:solidFill>
              </a:rPr>
              <a:t>                I read something about </a:t>
            </a:r>
          </a:p>
          <a:p>
            <a:r>
              <a:rPr lang="en-US" sz="1200" dirty="0">
                <a:solidFill>
                  <a:schemeClr val="bg1">
                    <a:lumMod val="50000"/>
                  </a:schemeClr>
                </a:solidFill>
              </a:rPr>
              <a:t>     iterative functions. What is it?</a:t>
            </a:r>
          </a:p>
        </p:txBody>
      </p:sp>
      <p:sp>
        <p:nvSpPr>
          <p:cNvPr id="48" name="TextBox 47">
            <a:extLst>
              <a:ext uri="{FF2B5EF4-FFF2-40B4-BE49-F238E27FC236}">
                <a16:creationId xmlns:a16="http://schemas.microsoft.com/office/drawing/2014/main" id="{A414E6D5-647E-8E46-806C-C2783A6F8A16}"/>
              </a:ext>
            </a:extLst>
          </p:cNvPr>
          <p:cNvSpPr txBox="1"/>
          <p:nvPr/>
        </p:nvSpPr>
        <p:spPr>
          <a:xfrm>
            <a:off x="1280301" y="1311021"/>
            <a:ext cx="815285" cy="276999"/>
          </a:xfrm>
          <a:prstGeom prst="rect">
            <a:avLst/>
          </a:prstGeom>
          <a:noFill/>
        </p:spPr>
        <p:txBody>
          <a:bodyPr wrap="square" rtlCol="0">
            <a:spAutoFit/>
          </a:bodyPr>
          <a:lstStyle/>
          <a:p>
            <a:r>
              <a:rPr lang="en-US" sz="1200" dirty="0"/>
              <a:t>User:</a:t>
            </a:r>
          </a:p>
        </p:txBody>
      </p:sp>
      <p:sp>
        <p:nvSpPr>
          <p:cNvPr id="49" name="Rounded Rectangle 48">
            <a:extLst>
              <a:ext uri="{FF2B5EF4-FFF2-40B4-BE49-F238E27FC236}">
                <a16:creationId xmlns:a16="http://schemas.microsoft.com/office/drawing/2014/main" id="{03FA1B1A-2782-C842-A5FA-299DF1701C7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0" name="Rounded Rectangle 49">
            <a:hlinkClick r:id="rId20" action="ppaction://hlinksldjump"/>
            <a:extLst>
              <a:ext uri="{FF2B5EF4-FFF2-40B4-BE49-F238E27FC236}">
                <a16:creationId xmlns:a16="http://schemas.microsoft.com/office/drawing/2014/main" id="{D63FABAF-C24D-504E-8E06-6F85592A4DC4}"/>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1" name="Triangle 50">
            <a:extLst>
              <a:ext uri="{FF2B5EF4-FFF2-40B4-BE49-F238E27FC236}">
                <a16:creationId xmlns:a16="http://schemas.microsoft.com/office/drawing/2014/main" id="{31306054-9209-BF4E-B3DE-94DC307F92C3}"/>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hlinkClick r:id="rId21" action="ppaction://hlinksldjump"/>
            <a:extLst>
              <a:ext uri="{FF2B5EF4-FFF2-40B4-BE49-F238E27FC236}">
                <a16:creationId xmlns:a16="http://schemas.microsoft.com/office/drawing/2014/main" id="{720121F4-2155-2B46-8C75-7F12E67CCE18}"/>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Done</a:t>
            </a:r>
          </a:p>
        </p:txBody>
      </p:sp>
      <p:sp>
        <p:nvSpPr>
          <p:cNvPr id="53" name="TextBox 52">
            <a:extLst>
              <a:ext uri="{FF2B5EF4-FFF2-40B4-BE49-F238E27FC236}">
                <a16:creationId xmlns:a16="http://schemas.microsoft.com/office/drawing/2014/main" id="{CF993A72-12BE-9D43-87D8-5FE47058E090}"/>
              </a:ext>
            </a:extLst>
          </p:cNvPr>
          <p:cNvSpPr txBox="1"/>
          <p:nvPr/>
        </p:nvSpPr>
        <p:spPr>
          <a:xfrm>
            <a:off x="4021628" y="2121434"/>
            <a:ext cx="933656" cy="276999"/>
          </a:xfrm>
          <a:prstGeom prst="rect">
            <a:avLst/>
          </a:prstGeom>
          <a:noFill/>
        </p:spPr>
        <p:txBody>
          <a:bodyPr wrap="square" rtlCol="0">
            <a:spAutoFit/>
          </a:bodyPr>
          <a:lstStyle/>
          <a:p>
            <a:pPr algn="ctr"/>
            <a:r>
              <a:rPr lang="en-US" sz="1200" dirty="0">
                <a:solidFill>
                  <a:schemeClr val="bg1"/>
                </a:solidFill>
              </a:rPr>
              <a:t>Listening…</a:t>
            </a:r>
          </a:p>
        </p:txBody>
      </p:sp>
      <p:pic>
        <p:nvPicPr>
          <p:cNvPr id="54" name="Picture 2" descr="Mic Icon of Glyph style - Available in SVG, PNG, EPS, AI &amp; Icon fonts">
            <a:extLst>
              <a:ext uri="{FF2B5EF4-FFF2-40B4-BE49-F238E27FC236}">
                <a16:creationId xmlns:a16="http://schemas.microsoft.com/office/drawing/2014/main" id="{76BE9439-86A4-1F4B-8BCB-ACEDBF84BCBF}"/>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20277" y="1105054"/>
            <a:ext cx="534935" cy="534935"/>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7ED377B2-2FB4-214C-9A13-6125E34B4138}"/>
              </a:ext>
            </a:extLst>
          </p:cNvPr>
          <p:cNvSpPr txBox="1"/>
          <p:nvPr/>
        </p:nvSpPr>
        <p:spPr>
          <a:xfrm>
            <a:off x="4073683" y="1586404"/>
            <a:ext cx="836005" cy="276999"/>
          </a:xfrm>
          <a:prstGeom prst="rect">
            <a:avLst/>
          </a:prstGeom>
          <a:noFill/>
        </p:spPr>
        <p:txBody>
          <a:bodyPr wrap="square" rtlCol="0">
            <a:spAutoFit/>
          </a:bodyPr>
          <a:lstStyle/>
          <a:p>
            <a:pPr algn="ctr"/>
            <a:r>
              <a:rPr lang="en-US" sz="1200" dirty="0">
                <a:solidFill>
                  <a:schemeClr val="bg1"/>
                </a:solidFill>
              </a:rPr>
              <a:t>Voice Tool</a:t>
            </a:r>
          </a:p>
        </p:txBody>
      </p:sp>
      <p:sp>
        <p:nvSpPr>
          <p:cNvPr id="37" name="TextBox 36">
            <a:extLst>
              <a:ext uri="{FF2B5EF4-FFF2-40B4-BE49-F238E27FC236}">
                <a16:creationId xmlns:a16="http://schemas.microsoft.com/office/drawing/2014/main" id="{E948CB6F-4D8A-E140-974B-2A49109FEAEA}"/>
              </a:ext>
            </a:extLst>
          </p:cNvPr>
          <p:cNvSpPr txBox="1"/>
          <p:nvPr/>
        </p:nvSpPr>
        <p:spPr>
          <a:xfrm>
            <a:off x="5647765" y="708911"/>
            <a:ext cx="6042211" cy="3693319"/>
          </a:xfrm>
          <a:prstGeom prst="rect">
            <a:avLst/>
          </a:prstGeom>
          <a:noFill/>
        </p:spPr>
        <p:txBody>
          <a:bodyPr wrap="square" rtlCol="0">
            <a:spAutoFit/>
          </a:bodyPr>
          <a:lstStyle/>
          <a:p>
            <a:r>
              <a:rPr lang="en-US" sz="3600" b="1" dirty="0"/>
              <a:t>Readle Guide – Tool bar</a:t>
            </a:r>
          </a:p>
          <a:p>
            <a:endParaRPr lang="en-US" dirty="0"/>
          </a:p>
          <a:p>
            <a:r>
              <a:rPr lang="en-US" dirty="0"/>
              <a:t>Speaking…</a:t>
            </a:r>
          </a:p>
          <a:p>
            <a:endParaRPr lang="en-US" dirty="0"/>
          </a:p>
          <a:p>
            <a:r>
              <a:rPr lang="en-US" dirty="0"/>
              <a:t>Actions:</a:t>
            </a:r>
          </a:p>
          <a:p>
            <a:endParaRPr lang="en-US" dirty="0"/>
          </a:p>
          <a:p>
            <a:r>
              <a:rPr lang="en-US" dirty="0"/>
              <a:t>1. Press                  to stop drawing and commence the search</a:t>
            </a:r>
          </a:p>
          <a:p>
            <a:endParaRPr lang="en-US" dirty="0"/>
          </a:p>
          <a:p>
            <a:r>
              <a:rPr lang="en-US" dirty="0"/>
              <a:t>2. Press                  to end the demonstration for draw tool</a:t>
            </a:r>
          </a:p>
          <a:p>
            <a:endParaRPr lang="en-US" dirty="0"/>
          </a:p>
          <a:p>
            <a:endParaRPr lang="en-US" dirty="0"/>
          </a:p>
          <a:p>
            <a:endParaRPr lang="en-US" dirty="0"/>
          </a:p>
        </p:txBody>
      </p:sp>
      <p:sp>
        <p:nvSpPr>
          <p:cNvPr id="38" name="Rounded Rectangle 37">
            <a:extLst>
              <a:ext uri="{FF2B5EF4-FFF2-40B4-BE49-F238E27FC236}">
                <a16:creationId xmlns:a16="http://schemas.microsoft.com/office/drawing/2014/main" id="{705CC786-6C97-0B44-B53A-A6CD1EFBE12B}"/>
              </a:ext>
            </a:extLst>
          </p:cNvPr>
          <p:cNvSpPr/>
          <p:nvPr/>
        </p:nvSpPr>
        <p:spPr>
          <a:xfrm>
            <a:off x="6557340" y="268422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Done</a:t>
            </a:r>
          </a:p>
        </p:txBody>
      </p:sp>
      <p:sp>
        <p:nvSpPr>
          <p:cNvPr id="39" name="Rounded Rectangle 38">
            <a:extLst>
              <a:ext uri="{FF2B5EF4-FFF2-40B4-BE49-F238E27FC236}">
                <a16:creationId xmlns:a16="http://schemas.microsoft.com/office/drawing/2014/main" id="{A6B9DC1E-E810-6449-AF48-10DC861596A8}"/>
              </a:ext>
            </a:extLst>
          </p:cNvPr>
          <p:cNvSpPr/>
          <p:nvPr/>
        </p:nvSpPr>
        <p:spPr>
          <a:xfrm>
            <a:off x="6557340" y="323792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0" name="Triangle 39">
            <a:extLst>
              <a:ext uri="{FF2B5EF4-FFF2-40B4-BE49-F238E27FC236}">
                <a16:creationId xmlns:a16="http://schemas.microsoft.com/office/drawing/2014/main" id="{98B70C60-3903-7A41-9341-47523EEDE4E3}"/>
              </a:ext>
            </a:extLst>
          </p:cNvPr>
          <p:cNvSpPr/>
          <p:nvPr/>
        </p:nvSpPr>
        <p:spPr>
          <a:xfrm rot="16200000">
            <a:off x="6657682" y="3318365"/>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hlinkClick r:id="rId24" action="ppaction://hlinksldjump"/>
            <a:extLst>
              <a:ext uri="{FF2B5EF4-FFF2-40B4-BE49-F238E27FC236}">
                <a16:creationId xmlns:a16="http://schemas.microsoft.com/office/drawing/2014/main" id="{492D404C-1A2E-0D49-9963-28488911D941}"/>
              </a:ext>
            </a:extLst>
          </p:cNvPr>
          <p:cNvPicPr>
            <a:picLocks noChangeAspect="1"/>
          </p:cNvPicPr>
          <p:nvPr/>
        </p:nvPicPr>
        <p:blipFill>
          <a:blip r:embed="rId6"/>
          <a:stretch>
            <a:fillRect/>
          </a:stretch>
        </p:blipFill>
        <p:spPr>
          <a:xfrm>
            <a:off x="1058060" y="298381"/>
            <a:ext cx="331092" cy="122359"/>
          </a:xfrm>
          <a:prstGeom prst="rect">
            <a:avLst/>
          </a:prstGeom>
        </p:spPr>
      </p:pic>
      <p:pic>
        <p:nvPicPr>
          <p:cNvPr id="42" name="Picture 2" descr="switch button 1 icons">
            <a:extLst>
              <a:ext uri="{FF2B5EF4-FFF2-40B4-BE49-F238E27FC236}">
                <a16:creationId xmlns:a16="http://schemas.microsoft.com/office/drawing/2014/main" id="{B8B005BA-42E6-CE45-BA83-F2D0D9839D9B}"/>
              </a:ext>
            </a:extLst>
          </p:cNvPr>
          <p:cNvPicPr>
            <a:picLocks noChangeAspect="1" noChangeArrowheads="1"/>
          </p:cNvPicPr>
          <p:nvPr/>
        </p:nvPicPr>
        <p:blipFill>
          <a:blip r:embed="rId25">
            <a:extLst>
              <a:ext uri="{BEBA8EAE-BF5A-486C-A8C5-ECC9F3942E4B}">
                <a14:imgProps xmlns:a14="http://schemas.microsoft.com/office/drawing/2010/main">
                  <a14:imgLayer r:embed="rId26">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591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184" fill="hold"/>
                                        <p:tgtEl>
                                          <p:spTgt spid="19"/>
                                        </p:tgtEl>
                                      </p:cBhvr>
                                    </p:cmd>
                                  </p:childTnLst>
                                </p:cTn>
                              </p:par>
                              <p:par>
                                <p:cTn id="7" presetID="10" presetClass="entr" presetSubtype="0" fill="hold" grpId="0" nodeType="withEffect">
                                  <p:stCondLst>
                                    <p:cond delay="2500"/>
                                  </p:stCondLst>
                                  <p:iterate type="wd">
                                    <p:tmPct val="10000"/>
                                  </p:iterate>
                                  <p:childTnLst>
                                    <p:set>
                                      <p:cBhvr>
                                        <p:cTn id="8" dur="1" fill="hold">
                                          <p:stCondLst>
                                            <p:cond delay="0"/>
                                          </p:stCondLst>
                                        </p:cTn>
                                        <p:tgtEl>
                                          <p:spTgt spid="47"/>
                                        </p:tgtEl>
                                        <p:attrNameLst>
                                          <p:attrName>style.visibility</p:attrName>
                                        </p:attrNameLst>
                                      </p:cBhvr>
                                      <p:to>
                                        <p:strVal val="visible"/>
                                      </p:to>
                                    </p:set>
                                    <p:animEffect transition="in" filter="fade">
                                      <p:cBhvr>
                                        <p:cTn id="9" dur="2000"/>
                                        <p:tgtEl>
                                          <p:spTgt spid="47"/>
                                        </p:tgtEl>
                                      </p:cBhvr>
                                    </p:animEffect>
                                  </p:childTnLst>
                                </p:cTn>
                              </p:par>
                            </p:childTnLst>
                          </p:cTn>
                        </p:par>
                        <p:par>
                          <p:cTn id="10" fill="hold">
                            <p:stCondLst>
                              <p:cond delay="6900"/>
                            </p:stCondLst>
                            <p:childTnLst>
                              <p:par>
                                <p:cTn id="11" presetID="10" presetClass="entr" presetSubtype="0" fill="hold" nodeType="afterEffect">
                                  <p:stCondLst>
                                    <p:cond delay="500"/>
                                  </p:stCondLst>
                                  <p:childTnLst>
                                    <p:set>
                                      <p:cBhvr>
                                        <p:cTn id="12" dur="1" fill="hold">
                                          <p:stCondLst>
                                            <p:cond delay="0"/>
                                          </p:stCondLst>
                                        </p:cTn>
                                        <p:tgtEl>
                                          <p:spTgt spid="37">
                                            <p:txEl>
                                              <p:pRg st="4" end="4"/>
                                            </p:txEl>
                                          </p:spTgt>
                                        </p:tgtEl>
                                        <p:attrNameLst>
                                          <p:attrName>style.visibility</p:attrName>
                                        </p:attrNameLst>
                                      </p:cBhvr>
                                      <p:to>
                                        <p:strVal val="visible"/>
                                      </p:to>
                                    </p:set>
                                    <p:animEffect transition="in" filter="fade">
                                      <p:cBhvr>
                                        <p:cTn id="13" dur="1000"/>
                                        <p:tgtEl>
                                          <p:spTgt spid="37">
                                            <p:txEl>
                                              <p:pRg st="4" end="4"/>
                                            </p:txEl>
                                          </p:spTgt>
                                        </p:tgtEl>
                                      </p:cBhvr>
                                    </p:animEffect>
                                  </p:childTnLst>
                                </p:cTn>
                              </p:par>
                            </p:childTnLst>
                          </p:cTn>
                        </p:par>
                        <p:par>
                          <p:cTn id="14" fill="hold">
                            <p:stCondLst>
                              <p:cond delay="8400"/>
                            </p:stCondLst>
                            <p:childTnLst>
                              <p:par>
                                <p:cTn id="15" presetID="10" presetClass="entr" presetSubtype="0" fill="hold" nodeType="afterEffect">
                                  <p:stCondLst>
                                    <p:cond delay="500"/>
                                  </p:stCondLst>
                                  <p:childTnLst>
                                    <p:set>
                                      <p:cBhvr>
                                        <p:cTn id="16" dur="1" fill="hold">
                                          <p:stCondLst>
                                            <p:cond delay="0"/>
                                          </p:stCondLst>
                                        </p:cTn>
                                        <p:tgtEl>
                                          <p:spTgt spid="37">
                                            <p:txEl>
                                              <p:pRg st="6" end="6"/>
                                            </p:txEl>
                                          </p:spTgt>
                                        </p:tgtEl>
                                        <p:attrNameLst>
                                          <p:attrName>style.visibility</p:attrName>
                                        </p:attrNameLst>
                                      </p:cBhvr>
                                      <p:to>
                                        <p:strVal val="visible"/>
                                      </p:to>
                                    </p:set>
                                    <p:animEffect transition="in" filter="fade">
                                      <p:cBhvr>
                                        <p:cTn id="17" dur="1000"/>
                                        <p:tgtEl>
                                          <p:spTgt spid="37">
                                            <p:txEl>
                                              <p:pRg st="6" end="6"/>
                                            </p:txEl>
                                          </p:spTgt>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1000"/>
                                        <p:tgtEl>
                                          <p:spTgt spid="38"/>
                                        </p:tgtEl>
                                      </p:cBhvr>
                                    </p:animEffect>
                                  </p:childTnLst>
                                </p:cTn>
                              </p:par>
                            </p:childTnLst>
                          </p:cTn>
                        </p:par>
                        <p:par>
                          <p:cTn id="21" fill="hold">
                            <p:stCondLst>
                              <p:cond delay="9900"/>
                            </p:stCondLst>
                            <p:childTnLst>
                              <p:par>
                                <p:cTn id="22" presetID="10" presetClass="entr" presetSubtype="0" fill="hold" nodeType="afterEffect">
                                  <p:stCondLst>
                                    <p:cond delay="500"/>
                                  </p:stCondLst>
                                  <p:childTnLst>
                                    <p:set>
                                      <p:cBhvr>
                                        <p:cTn id="23" dur="1" fill="hold">
                                          <p:stCondLst>
                                            <p:cond delay="0"/>
                                          </p:stCondLst>
                                        </p:cTn>
                                        <p:tgtEl>
                                          <p:spTgt spid="37">
                                            <p:txEl>
                                              <p:pRg st="8" end="8"/>
                                            </p:txEl>
                                          </p:spTgt>
                                        </p:tgtEl>
                                        <p:attrNameLst>
                                          <p:attrName>style.visibility</p:attrName>
                                        </p:attrNameLst>
                                      </p:cBhvr>
                                      <p:to>
                                        <p:strVal val="visible"/>
                                      </p:to>
                                    </p:set>
                                    <p:animEffect transition="in" filter="fade">
                                      <p:cBhvr>
                                        <p:cTn id="24" dur="1000"/>
                                        <p:tgtEl>
                                          <p:spTgt spid="37">
                                            <p:txEl>
                                              <p:pRg st="8" end="8"/>
                                            </p:txEl>
                                          </p:spTgt>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31" fill="hold" display="0">
                  <p:stCondLst>
                    <p:cond delay="indefinite"/>
                  </p:stCondLst>
                  <p:endCondLst>
                    <p:cond evt="onStopAudio" delay="0">
                      <p:tgtEl>
                        <p:sldTgt/>
                      </p:tgtEl>
                    </p:cond>
                  </p:endCondLst>
                </p:cTn>
                <p:tgtEl>
                  <p:spTgt spid="19"/>
                </p:tgtEl>
              </p:cMediaNode>
            </p:audio>
          </p:childTnLst>
        </p:cTn>
      </p:par>
    </p:tnLst>
    <p:bldLst>
      <p:bldP spid="47" grpId="0"/>
      <p:bldP spid="38" grpId="0" animBg="1"/>
      <p:bldP spid="39" grpId="0" animBg="1"/>
      <p:bldP spid="4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46" name="Rounded Rectangle 45">
            <a:extLst>
              <a:ext uri="{FF2B5EF4-FFF2-40B4-BE49-F238E27FC236}">
                <a16:creationId xmlns:a16="http://schemas.microsoft.com/office/drawing/2014/main" id="{15D40218-E937-FA4C-B891-5EAAEDA4376C}"/>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hlinkClick r:id="rId19" action="ppaction://hlinksldjump"/>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20"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6, page 18</a:t>
            </a:r>
            <a:endParaRPr lang="en-US" sz="300" dirty="0">
              <a:solidFill>
                <a:srgbClr val="0ED7B2"/>
              </a:solidFill>
            </a:endParaRPr>
          </a:p>
        </p:txBody>
      </p:sp>
      <p:sp>
        <p:nvSpPr>
          <p:cNvPr id="36" name="Rounded Rectangle 35">
            <a:hlinkClick r:id="rId21" action="ppaction://hlinksldjump"/>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2"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11, page 2</a:t>
            </a:r>
            <a:endParaRPr lang="en-US" sz="300" dirty="0">
              <a:solidFill>
                <a:srgbClr val="0ED7B2"/>
              </a:solidFill>
            </a:endParaRPr>
          </a:p>
        </p:txBody>
      </p:sp>
      <p:sp>
        <p:nvSpPr>
          <p:cNvPr id="45" name="Rounded Rectangle 44">
            <a:hlinkClick r:id="rId23"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7" name="TextBox 56">
            <a:extLst>
              <a:ext uri="{FF2B5EF4-FFF2-40B4-BE49-F238E27FC236}">
                <a16:creationId xmlns:a16="http://schemas.microsoft.com/office/drawing/2014/main" id="{14429409-D87B-A048-894A-7A6C16C2AA7B}"/>
              </a:ext>
            </a:extLst>
          </p:cNvPr>
          <p:cNvSpPr txBox="1"/>
          <p:nvPr/>
        </p:nvSpPr>
        <p:spPr>
          <a:xfrm>
            <a:off x="1098493" y="1110575"/>
            <a:ext cx="2809476" cy="2369880"/>
          </a:xfrm>
          <a:prstGeom prst="rect">
            <a:avLst/>
          </a:prstGeom>
          <a:noFill/>
        </p:spPr>
        <p:txBody>
          <a:bodyPr wrap="square" rtlCol="0">
            <a:spAutoFit/>
          </a:bodyPr>
          <a:lstStyle/>
          <a:p>
            <a:r>
              <a:rPr lang="en-US" sz="1400" dirty="0"/>
              <a:t>Iteration</a:t>
            </a:r>
          </a:p>
          <a:p>
            <a:endParaRPr lang="en-US" sz="1400" dirty="0"/>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a:t>
            </a:r>
          </a:p>
          <a:p>
            <a:pPr algn="just"/>
            <a:endParaRPr lang="en-SG" sz="1000" dirty="0">
              <a:solidFill>
                <a:schemeClr val="bg1">
                  <a:lumMod val="50000"/>
                </a:schemeClr>
              </a:solidFill>
            </a:endParaRPr>
          </a:p>
          <a:p>
            <a:pPr algn="just"/>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endParaRPr lang="en-SG" sz="1000" dirty="0">
              <a:solidFill>
                <a:schemeClr val="bg1">
                  <a:lumMod val="50000"/>
                </a:schemeClr>
              </a:solidFill>
            </a:endParaRPr>
          </a:p>
        </p:txBody>
      </p:sp>
      <p:cxnSp>
        <p:nvCxnSpPr>
          <p:cNvPr id="58" name="Straight Connector 57">
            <a:extLst>
              <a:ext uri="{FF2B5EF4-FFF2-40B4-BE49-F238E27FC236}">
                <a16:creationId xmlns:a16="http://schemas.microsoft.com/office/drawing/2014/main" id="{9C34EC2B-CE02-8A44-A0EE-21D6A3D0830F}"/>
              </a:ext>
            </a:extLst>
          </p:cNvPr>
          <p:cNvCxnSpPr>
            <a:cxnSpLocks/>
          </p:cNvCxnSpPr>
          <p:nvPr/>
        </p:nvCxnSpPr>
        <p:spPr>
          <a:xfrm>
            <a:off x="1048435" y="3567670"/>
            <a:ext cx="2878593"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C10A8B0-76D4-C546-A351-A1235052D726}"/>
              </a:ext>
            </a:extLst>
          </p:cNvPr>
          <p:cNvSpPr txBox="1"/>
          <p:nvPr/>
        </p:nvSpPr>
        <p:spPr>
          <a:xfrm>
            <a:off x="1061955" y="3611106"/>
            <a:ext cx="2809476" cy="830997"/>
          </a:xfrm>
          <a:prstGeom prst="rect">
            <a:avLst/>
          </a:prstGeom>
          <a:noFill/>
        </p:spPr>
        <p:txBody>
          <a:bodyPr wrap="square" rtlCol="0">
            <a:spAutoFit/>
          </a:bodyPr>
          <a:lstStyle/>
          <a:p>
            <a:r>
              <a:rPr lang="en-US" sz="1400" dirty="0"/>
              <a:t>Related Keywords:</a:t>
            </a:r>
          </a:p>
          <a:p>
            <a:endParaRPr lang="en-US" sz="1400" dirty="0"/>
          </a:p>
          <a:p>
            <a:pPr algn="just"/>
            <a:r>
              <a:rPr lang="en-SG" sz="1000" dirty="0">
                <a:solidFill>
                  <a:schemeClr val="bg1">
                    <a:lumMod val="50000"/>
                  </a:schemeClr>
                </a:solidFill>
              </a:rPr>
              <a:t>Functions, Iteration, Divide-and-Conquer, Time Complexity, Space Complexity, Programming</a:t>
            </a:r>
          </a:p>
        </p:txBody>
      </p:sp>
      <p:sp>
        <p:nvSpPr>
          <p:cNvPr id="60" name="Rounded Rectangle 59">
            <a:hlinkClick r:id="" action="ppaction://hlinkshowjump?jump=nextslide"/>
            <a:extLst>
              <a:ext uri="{FF2B5EF4-FFF2-40B4-BE49-F238E27FC236}">
                <a16:creationId xmlns:a16="http://schemas.microsoft.com/office/drawing/2014/main" id="{77FECFDF-DCA1-0644-97DC-D4EB917E0F28}"/>
              </a:ext>
            </a:extLst>
          </p:cNvPr>
          <p:cNvSpPr/>
          <p:nvPr/>
        </p:nvSpPr>
        <p:spPr>
          <a:xfrm>
            <a:off x="1161892" y="5293410"/>
            <a:ext cx="886508" cy="321798"/>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        Map it</a:t>
            </a:r>
          </a:p>
        </p:txBody>
      </p:sp>
      <p:pic>
        <p:nvPicPr>
          <p:cNvPr id="1028" name="Picture 4" descr="Map 7 Icon - Free Icons">
            <a:extLst>
              <a:ext uri="{FF2B5EF4-FFF2-40B4-BE49-F238E27FC236}">
                <a16:creationId xmlns:a16="http://schemas.microsoft.com/office/drawing/2014/main" id="{033F6116-67A4-DE41-B867-95EDC86423FF}"/>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sp>
        <p:nvSpPr>
          <p:cNvPr id="56" name="Cross 55">
            <a:hlinkClick r:id="rId23" action="ppaction://hlinksldjump"/>
            <a:extLst>
              <a:ext uri="{FF2B5EF4-FFF2-40B4-BE49-F238E27FC236}">
                <a16:creationId xmlns:a16="http://schemas.microsoft.com/office/drawing/2014/main" id="{C3DE5627-0DF3-D748-85ED-D02936D261BA}"/>
              </a:ext>
            </a:extLst>
          </p:cNvPr>
          <p:cNvSpPr/>
          <p:nvPr/>
        </p:nvSpPr>
        <p:spPr>
          <a:xfrm rot="2743405">
            <a:off x="3647035" y="1182274"/>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691C363-56C9-9549-8257-1904033B9583}"/>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“Iteration”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49" name="Rounded Rectangle 48">
            <a:hlinkClick r:id="rId26" action="ppaction://hlinksldjump"/>
            <a:extLst>
              <a:ext uri="{FF2B5EF4-FFF2-40B4-BE49-F238E27FC236}">
                <a16:creationId xmlns:a16="http://schemas.microsoft.com/office/drawing/2014/main" id="{34EBDD8A-C7D4-7445-886F-F921D831F678}"/>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0" name="Rounded Rectangle 49">
            <a:hlinkClick r:id="rId17" action="ppaction://hlinksldjump"/>
            <a:extLst>
              <a:ext uri="{FF2B5EF4-FFF2-40B4-BE49-F238E27FC236}">
                <a16:creationId xmlns:a16="http://schemas.microsoft.com/office/drawing/2014/main" id="{D7030116-54E5-1D49-B443-2F77F72DAD7E}"/>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1" name="Cross 50">
            <a:hlinkClick r:id="rId27" action="ppaction://hlinksldjump"/>
            <a:extLst>
              <a:ext uri="{FF2B5EF4-FFF2-40B4-BE49-F238E27FC236}">
                <a16:creationId xmlns:a16="http://schemas.microsoft.com/office/drawing/2014/main" id="{1E742068-6911-0544-99FB-9F041B9171C3}"/>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hlinkClick r:id="rId27" action="ppaction://hlinksldjump"/>
            <a:extLst>
              <a:ext uri="{FF2B5EF4-FFF2-40B4-BE49-F238E27FC236}">
                <a16:creationId xmlns:a16="http://schemas.microsoft.com/office/drawing/2014/main" id="{6E985708-6C63-844F-AD1D-71A7385DFAF2}"/>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3" name="Rounded Rectangle 52">
            <a:extLst>
              <a:ext uri="{FF2B5EF4-FFF2-40B4-BE49-F238E27FC236}">
                <a16:creationId xmlns:a16="http://schemas.microsoft.com/office/drawing/2014/main" id="{FCE2641C-B425-A248-B08E-7CC18C0F466F}"/>
              </a:ext>
            </a:extLst>
          </p:cNvPr>
          <p:cNvSpPr/>
          <p:nvPr/>
        </p:nvSpPr>
        <p:spPr>
          <a:xfrm>
            <a:off x="8194196" y="45042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4" name="TextBox 53">
            <a:extLst>
              <a:ext uri="{FF2B5EF4-FFF2-40B4-BE49-F238E27FC236}">
                <a16:creationId xmlns:a16="http://schemas.microsoft.com/office/drawing/2014/main" id="{B40A69D5-9D23-984A-82B7-40AE5138BD05}"/>
              </a:ext>
            </a:extLst>
          </p:cNvPr>
          <p:cNvSpPr txBox="1"/>
          <p:nvPr/>
        </p:nvSpPr>
        <p:spPr>
          <a:xfrm>
            <a:off x="8160951" y="45358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5" name="Triangle 54">
            <a:extLst>
              <a:ext uri="{FF2B5EF4-FFF2-40B4-BE49-F238E27FC236}">
                <a16:creationId xmlns:a16="http://schemas.microsoft.com/office/drawing/2014/main" id="{A1B0D21E-F399-784D-A087-9343E60E0DD4}"/>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hlinkClick r:id="rId28" action="ppaction://hlinksldjump"/>
            <a:extLst>
              <a:ext uri="{FF2B5EF4-FFF2-40B4-BE49-F238E27FC236}">
                <a16:creationId xmlns:a16="http://schemas.microsoft.com/office/drawing/2014/main" id="{A1B2E1D6-B09F-F546-9132-E32567889FCF}"/>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2" name="Picture 2" descr="switch button 1 icons">
            <a:extLst>
              <a:ext uri="{FF2B5EF4-FFF2-40B4-BE49-F238E27FC236}">
                <a16:creationId xmlns:a16="http://schemas.microsoft.com/office/drawing/2014/main" id="{50949055-0B65-014D-B69B-37BD82E50510}"/>
              </a:ext>
            </a:extLst>
          </p:cNvPr>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Mic Icon of Glyph style - Available in SVG, PNG, EPS, AI &amp; Icon fonts">
            <a:extLst>
              <a:ext uri="{FF2B5EF4-FFF2-40B4-BE49-F238E27FC236}">
                <a16:creationId xmlns:a16="http://schemas.microsoft.com/office/drawing/2014/main" id="{3E46820B-6891-4D41-BF63-35348FE6ACD9}"/>
              </a:ext>
            </a:extLst>
          </p:cNvPr>
          <p:cNvPicPr>
            <a:picLocks noChangeAspect="1" noChangeArrowheads="1"/>
          </p:cNvPicPr>
          <p:nvPr/>
        </p:nvPicPr>
        <p:blipFill>
          <a:blip r:embed="rId31">
            <a:extLst>
              <a:ext uri="{BEBA8EAE-BF5A-486C-A8C5-ECC9F3942E4B}">
                <a14:imgProps xmlns:a14="http://schemas.microsoft.com/office/drawing/2010/main">
                  <a14:imgLayer r:embed="rId32">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20277" y="1105054"/>
            <a:ext cx="534935" cy="534935"/>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71E38A2D-F687-C746-A25E-9B80F6D9AD37}"/>
              </a:ext>
            </a:extLst>
          </p:cNvPr>
          <p:cNvSpPr txBox="1"/>
          <p:nvPr/>
        </p:nvSpPr>
        <p:spPr>
          <a:xfrm>
            <a:off x="4073683" y="1586404"/>
            <a:ext cx="836005" cy="276999"/>
          </a:xfrm>
          <a:prstGeom prst="rect">
            <a:avLst/>
          </a:prstGeom>
          <a:noFill/>
        </p:spPr>
        <p:txBody>
          <a:bodyPr wrap="square" rtlCol="0">
            <a:spAutoFit/>
          </a:bodyPr>
          <a:lstStyle/>
          <a:p>
            <a:pPr algn="ctr"/>
            <a:r>
              <a:rPr lang="en-US" sz="1200" dirty="0">
                <a:solidFill>
                  <a:schemeClr val="bg1"/>
                </a:solidFill>
              </a:rPr>
              <a:t>Voice Tool</a:t>
            </a:r>
          </a:p>
        </p:txBody>
      </p:sp>
    </p:spTree>
    <p:extLst>
      <p:ext uri="{BB962C8B-B14F-4D97-AF65-F5344CB8AC3E}">
        <p14:creationId xmlns:p14="http://schemas.microsoft.com/office/powerpoint/2010/main" val="180041986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8">
                                            <p:txEl>
                                              <p:pRg st="2" end="2"/>
                                            </p:txEl>
                                          </p:spTgt>
                                        </p:tgtEl>
                                        <p:attrNameLst>
                                          <p:attrName>style.visibility</p:attrName>
                                        </p:attrNameLst>
                                      </p:cBhvr>
                                      <p:to>
                                        <p:strVal val="visible"/>
                                      </p:to>
                                    </p:set>
                                    <p:animEffect transition="in" filter="fade">
                                      <p:cBhvr>
                                        <p:cTn id="7" dur="1000"/>
                                        <p:tgtEl>
                                          <p:spTgt spid="48">
                                            <p:txEl>
                                              <p:pRg st="2" end="2"/>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48">
                                            <p:txEl>
                                              <p:pRg st="4" end="4"/>
                                            </p:txEl>
                                          </p:spTgt>
                                        </p:tgtEl>
                                        <p:attrNameLst>
                                          <p:attrName>style.visibility</p:attrName>
                                        </p:attrNameLst>
                                      </p:cBhvr>
                                      <p:to>
                                        <p:strVal val="visible"/>
                                      </p:to>
                                    </p:set>
                                    <p:animEffect transition="in" filter="fade">
                                      <p:cBhvr>
                                        <p:cTn id="11" dur="1000"/>
                                        <p:tgtEl>
                                          <p:spTgt spid="48">
                                            <p:txEl>
                                              <p:pRg st="4" end="4"/>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48">
                                            <p:txEl>
                                              <p:pRg st="6" end="6"/>
                                            </p:txEl>
                                          </p:spTgt>
                                        </p:tgtEl>
                                        <p:attrNameLst>
                                          <p:attrName>style.visibility</p:attrName>
                                        </p:attrNameLst>
                                      </p:cBhvr>
                                      <p:to>
                                        <p:strVal val="visible"/>
                                      </p:to>
                                    </p:set>
                                    <p:animEffect transition="in" filter="fade">
                                      <p:cBhvr>
                                        <p:cTn id="15" dur="1000"/>
                                        <p:tgtEl>
                                          <p:spTgt spid="48">
                                            <p:txEl>
                                              <p:pRg st="6" end="6"/>
                                            </p:txEl>
                                          </p:spTgt>
                                        </p:tgtEl>
                                      </p:cBhvr>
                                    </p:animEffect>
                                  </p:childTnLst>
                                </p:cTn>
                              </p:par>
                            </p:childTnLst>
                          </p:cTn>
                        </p:par>
                        <p:par>
                          <p:cTn id="16" fill="hold">
                            <p:stCondLst>
                              <p:cond delay="4500"/>
                            </p:stCondLst>
                            <p:childTnLst>
                              <p:par>
                                <p:cTn id="17" presetID="10" presetClass="entr" presetSubtype="0" fill="hold" nodeType="afterEffect">
                                  <p:stCondLst>
                                    <p:cond delay="500"/>
                                  </p:stCondLst>
                                  <p:childTnLst>
                                    <p:set>
                                      <p:cBhvr>
                                        <p:cTn id="18" dur="1" fill="hold">
                                          <p:stCondLst>
                                            <p:cond delay="0"/>
                                          </p:stCondLst>
                                        </p:cTn>
                                        <p:tgtEl>
                                          <p:spTgt spid="48">
                                            <p:txEl>
                                              <p:pRg st="8" end="8"/>
                                            </p:txEl>
                                          </p:spTgt>
                                        </p:tgtEl>
                                        <p:attrNameLst>
                                          <p:attrName>style.visibility</p:attrName>
                                        </p:attrNameLst>
                                      </p:cBhvr>
                                      <p:to>
                                        <p:strVal val="visible"/>
                                      </p:to>
                                    </p:set>
                                    <p:animEffect transition="in" filter="fade">
                                      <p:cBhvr>
                                        <p:cTn id="19" dur="1000"/>
                                        <p:tgtEl>
                                          <p:spTgt spid="48">
                                            <p:txEl>
                                              <p:pRg st="8" end="8"/>
                                            </p:txEl>
                                          </p:spTgt>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0"/>
                                        <p:tgtEl>
                                          <p:spTgt spid="52"/>
                                        </p:tgtEl>
                                      </p:cBhvr>
                                    </p:animEffect>
                                  </p:childTnLst>
                                </p:cTn>
                              </p:par>
                            </p:childTnLst>
                          </p:cTn>
                        </p:par>
                        <p:par>
                          <p:cTn id="26" fill="hold">
                            <p:stCondLst>
                              <p:cond delay="6000"/>
                            </p:stCondLst>
                            <p:childTnLst>
                              <p:par>
                                <p:cTn id="27" presetID="10" presetClass="entr" presetSubtype="0" fill="hold" nodeType="afterEffect">
                                  <p:stCondLst>
                                    <p:cond delay="500"/>
                                  </p:stCondLst>
                                  <p:childTnLst>
                                    <p:set>
                                      <p:cBhvr>
                                        <p:cTn id="28" dur="1" fill="hold">
                                          <p:stCondLst>
                                            <p:cond delay="0"/>
                                          </p:stCondLst>
                                        </p:cTn>
                                        <p:tgtEl>
                                          <p:spTgt spid="48">
                                            <p:txEl>
                                              <p:pRg st="10" end="10"/>
                                            </p:txEl>
                                          </p:spTgt>
                                        </p:tgtEl>
                                        <p:attrNameLst>
                                          <p:attrName>style.visibility</p:attrName>
                                        </p:attrNameLst>
                                      </p:cBhvr>
                                      <p:to>
                                        <p:strVal val="visible"/>
                                      </p:to>
                                    </p:set>
                                    <p:animEffect transition="in" filter="fade">
                                      <p:cBhvr>
                                        <p:cTn id="29" dur="1000"/>
                                        <p:tgtEl>
                                          <p:spTgt spid="48">
                                            <p:txEl>
                                              <p:pRg st="10" end="10"/>
                                            </p:txEl>
                                          </p:spTgt>
                                        </p:tgtEl>
                                      </p:cBhvr>
                                    </p:animEffect>
                                  </p:childTnLst>
                                </p:cTn>
                              </p:par>
                            </p:childTnLst>
                          </p:cTn>
                        </p:par>
                        <p:par>
                          <p:cTn id="30" fill="hold">
                            <p:stCondLst>
                              <p:cond delay="7500"/>
                            </p:stCondLst>
                            <p:childTnLst>
                              <p:par>
                                <p:cTn id="31" presetID="10" presetClass="entr" presetSubtype="0" fill="hold" nodeType="afterEffect">
                                  <p:stCondLst>
                                    <p:cond delay="500"/>
                                  </p:stCondLst>
                                  <p:childTnLst>
                                    <p:set>
                                      <p:cBhvr>
                                        <p:cTn id="32" dur="1" fill="hold">
                                          <p:stCondLst>
                                            <p:cond delay="0"/>
                                          </p:stCondLst>
                                        </p:cTn>
                                        <p:tgtEl>
                                          <p:spTgt spid="48">
                                            <p:txEl>
                                              <p:pRg st="12" end="12"/>
                                            </p:txEl>
                                          </p:spTgt>
                                        </p:tgtEl>
                                        <p:attrNameLst>
                                          <p:attrName>style.visibility</p:attrName>
                                        </p:attrNameLst>
                                      </p:cBhvr>
                                      <p:to>
                                        <p:strVal val="visible"/>
                                      </p:to>
                                    </p:set>
                                    <p:animEffect transition="in" filter="fade">
                                      <p:cBhvr>
                                        <p:cTn id="33" dur="1000"/>
                                        <p:tgtEl>
                                          <p:spTgt spid="48">
                                            <p:txEl>
                                              <p:pRg st="12" end="12"/>
                                            </p:txEl>
                                          </p:spTgt>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1000"/>
                                        <p:tgtEl>
                                          <p:spTgt spid="50"/>
                                        </p:tgtEl>
                                      </p:cBhvr>
                                    </p:animEffect>
                                  </p:childTnLst>
                                </p:cTn>
                              </p:par>
                            </p:childTnLst>
                          </p:cTn>
                        </p:par>
                        <p:par>
                          <p:cTn id="37" fill="hold">
                            <p:stCondLst>
                              <p:cond delay="9000"/>
                            </p:stCondLst>
                            <p:childTnLst>
                              <p:par>
                                <p:cTn id="38" presetID="10" presetClass="entr" presetSubtype="0" fill="hold" nodeType="afterEffect">
                                  <p:stCondLst>
                                    <p:cond delay="500"/>
                                  </p:stCondLst>
                                  <p:childTnLst>
                                    <p:set>
                                      <p:cBhvr>
                                        <p:cTn id="39" dur="1" fill="hold">
                                          <p:stCondLst>
                                            <p:cond delay="0"/>
                                          </p:stCondLst>
                                        </p:cTn>
                                        <p:tgtEl>
                                          <p:spTgt spid="48">
                                            <p:txEl>
                                              <p:pRg st="14" end="14"/>
                                            </p:txEl>
                                          </p:spTgt>
                                        </p:tgtEl>
                                        <p:attrNameLst>
                                          <p:attrName>style.visibility</p:attrName>
                                        </p:attrNameLst>
                                      </p:cBhvr>
                                      <p:to>
                                        <p:strVal val="visible"/>
                                      </p:to>
                                    </p:set>
                                    <p:animEffect transition="in" filter="fade">
                                      <p:cBhvr>
                                        <p:cTn id="40" dur="1000"/>
                                        <p:tgtEl>
                                          <p:spTgt spid="48">
                                            <p:txEl>
                                              <p:pRg st="14" end="14"/>
                                            </p:txEl>
                                          </p:spTgt>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1000"/>
                                        <p:tgtEl>
                                          <p:spTgt spid="49"/>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1000"/>
                                        <p:tgtEl>
                                          <p:spTgt spid="54"/>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1000"/>
                                        <p:tgtEl>
                                          <p:spTgt spid="53"/>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p:bldP spid="5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emium Vector | Realistic thin frame tablet mockup">
            <a:extLst>
              <a:ext uri="{FF2B5EF4-FFF2-40B4-BE49-F238E27FC236}">
                <a16:creationId xmlns:a16="http://schemas.microsoft.com/office/drawing/2014/main" id="{C98F2A33-BB5B-3B47-A6A9-5109474886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271B5F5-6CC3-DE48-8070-A16242F94D8C}"/>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4" name="Picture 3">
            <a:extLst>
              <a:ext uri="{FF2B5EF4-FFF2-40B4-BE49-F238E27FC236}">
                <a16:creationId xmlns:a16="http://schemas.microsoft.com/office/drawing/2014/main" id="{06DDF17B-8CFD-F141-9027-F67E31045D06}"/>
              </a:ext>
            </a:extLst>
          </p:cNvPr>
          <p:cNvPicPr>
            <a:picLocks noChangeAspect="1"/>
          </p:cNvPicPr>
          <p:nvPr/>
        </p:nvPicPr>
        <p:blipFill>
          <a:blip r:embed="rId5"/>
          <a:stretch>
            <a:fillRect/>
          </a:stretch>
        </p:blipFill>
        <p:spPr>
          <a:xfrm>
            <a:off x="5188843" y="835423"/>
            <a:ext cx="90074" cy="277152"/>
          </a:xfrm>
          <a:prstGeom prst="rect">
            <a:avLst/>
          </a:prstGeom>
        </p:spPr>
      </p:pic>
      <p:pic>
        <p:nvPicPr>
          <p:cNvPr id="5" name="Picture 4">
            <a:extLst>
              <a:ext uri="{FF2B5EF4-FFF2-40B4-BE49-F238E27FC236}">
                <a16:creationId xmlns:a16="http://schemas.microsoft.com/office/drawing/2014/main" id="{25B06715-94E9-2C4E-A943-0C2ED27F37D5}"/>
              </a:ext>
            </a:extLst>
          </p:cNvPr>
          <p:cNvPicPr>
            <a:picLocks noChangeAspect="1"/>
          </p:cNvPicPr>
          <p:nvPr/>
        </p:nvPicPr>
        <p:blipFill>
          <a:blip r:embed="rId6"/>
          <a:stretch>
            <a:fillRect/>
          </a:stretch>
        </p:blipFill>
        <p:spPr>
          <a:xfrm>
            <a:off x="5175398" y="1169677"/>
            <a:ext cx="124732" cy="277183"/>
          </a:xfrm>
          <a:prstGeom prst="rect">
            <a:avLst/>
          </a:prstGeom>
        </p:spPr>
      </p:pic>
      <p:sp>
        <p:nvSpPr>
          <p:cNvPr id="6" name="TextBox 5">
            <a:extLst>
              <a:ext uri="{FF2B5EF4-FFF2-40B4-BE49-F238E27FC236}">
                <a16:creationId xmlns:a16="http://schemas.microsoft.com/office/drawing/2014/main" id="{2EA92588-D491-B544-9D3F-8D0AB8A18E96}"/>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7" name="TextBox 6">
            <a:extLst>
              <a:ext uri="{FF2B5EF4-FFF2-40B4-BE49-F238E27FC236}">
                <a16:creationId xmlns:a16="http://schemas.microsoft.com/office/drawing/2014/main" id="{DE5DB900-715F-C647-8C92-463F74A4075F}"/>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8" name="Rectangle 7">
            <a:extLst>
              <a:ext uri="{FF2B5EF4-FFF2-40B4-BE49-F238E27FC236}">
                <a16:creationId xmlns:a16="http://schemas.microsoft.com/office/drawing/2014/main" id="{8E30A6F5-D283-B04C-A1D3-B1B5235FB656}"/>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338062DB-64A7-3543-9405-DCA9C8B6712F}"/>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C846A36E-E68A-E947-AC8E-66E2F04F9E58}"/>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evShift - profile-icon-png-898">
            <a:extLst>
              <a:ext uri="{FF2B5EF4-FFF2-40B4-BE49-F238E27FC236}">
                <a16:creationId xmlns:a16="http://schemas.microsoft.com/office/drawing/2014/main" id="{13A9865C-F075-CD46-84E3-F2B55326F9B9}"/>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0DE784D-9FCE-6346-8608-4F42AAF2D921}"/>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39625D4E-F203-5345-81B7-3E64254C9173}"/>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Line Logo clipart - Retail, Rectangle, Square, transparent clip art">
            <a:extLst>
              <a:ext uri="{FF2B5EF4-FFF2-40B4-BE49-F238E27FC236}">
                <a16:creationId xmlns:a16="http://schemas.microsoft.com/office/drawing/2014/main" id="{8B666CCE-4EC0-7E45-BD80-BA635C226529}"/>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lip art,Line,Graphics,Black-and-white,Symbol #235073 - Free Icon Library">
            <a:extLst>
              <a:ext uri="{FF2B5EF4-FFF2-40B4-BE49-F238E27FC236}">
                <a16:creationId xmlns:a16="http://schemas.microsoft.com/office/drawing/2014/main" id="{34406C76-4833-1440-B5DD-07211C3DF986}"/>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5EC4AF88-1B77-184C-B07F-4F968CFB0245}"/>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F2981AA3-25A7-5F4E-929D-B013186A8479}"/>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18" name="Triangle 17">
            <a:extLst>
              <a:ext uri="{FF2B5EF4-FFF2-40B4-BE49-F238E27FC236}">
                <a16:creationId xmlns:a16="http://schemas.microsoft.com/office/drawing/2014/main" id="{813E47DB-3864-DD45-A40C-C3AE05F3598B}"/>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B4A2F47-5A42-614C-8CA6-7F3A79C3C4F9}"/>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B6ADC68-106C-E040-9605-FFC891511B31}"/>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CC9D550-6CD3-FC4B-91F5-5D51F5A9F7B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22" name="TextBox 21">
            <a:extLst>
              <a:ext uri="{FF2B5EF4-FFF2-40B4-BE49-F238E27FC236}">
                <a16:creationId xmlns:a16="http://schemas.microsoft.com/office/drawing/2014/main" id="{E4A55A44-C3ED-2F4D-860D-37386E2F5277}"/>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23" name="Picture 6" descr="Map Marker 14 icons">
            <a:extLst>
              <a:ext uri="{FF2B5EF4-FFF2-40B4-BE49-F238E27FC236}">
                <a16:creationId xmlns:a16="http://schemas.microsoft.com/office/drawing/2014/main" id="{141AE971-C94E-1C4D-8263-4BF92727EC96}"/>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a:extLst>
              <a:ext uri="{FF2B5EF4-FFF2-40B4-BE49-F238E27FC236}">
                <a16:creationId xmlns:a16="http://schemas.microsoft.com/office/drawing/2014/main" id="{C52C9607-94C5-E24A-BA19-F9C19AEC73C6}"/>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25" name="Rounded Rectangle 24">
            <a:hlinkClick r:id="rId17" action="ppaction://hlinksldjump"/>
            <a:extLst>
              <a:ext uri="{FF2B5EF4-FFF2-40B4-BE49-F238E27FC236}">
                <a16:creationId xmlns:a16="http://schemas.microsoft.com/office/drawing/2014/main" id="{4E6328D8-BCBD-E14E-B1B3-124563E206AA}"/>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26" name="Triangle 25">
            <a:extLst>
              <a:ext uri="{FF2B5EF4-FFF2-40B4-BE49-F238E27FC236}">
                <a16:creationId xmlns:a16="http://schemas.microsoft.com/office/drawing/2014/main" id="{B4F574F5-C27B-6841-AB36-D3E12C60533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hlinkClick r:id="rId18" action="ppaction://hlinksldjump"/>
            <a:extLst>
              <a:ext uri="{FF2B5EF4-FFF2-40B4-BE49-F238E27FC236}">
                <a16:creationId xmlns:a16="http://schemas.microsoft.com/office/drawing/2014/main" id="{52B26414-D4EE-184E-85C2-3B79A1593CBC}"/>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28" name="TextBox 27">
            <a:extLst>
              <a:ext uri="{FF2B5EF4-FFF2-40B4-BE49-F238E27FC236}">
                <a16:creationId xmlns:a16="http://schemas.microsoft.com/office/drawing/2014/main" id="{E7F49D25-61A5-3B4D-9071-11802C297454}"/>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29" name="Rounded Rectangle 28">
            <a:extLst>
              <a:ext uri="{FF2B5EF4-FFF2-40B4-BE49-F238E27FC236}">
                <a16:creationId xmlns:a16="http://schemas.microsoft.com/office/drawing/2014/main" id="{03CCC7CB-C59C-894A-81A2-C39F2AAE0E65}"/>
              </a:ext>
            </a:extLst>
          </p:cNvPr>
          <p:cNvSpPr/>
          <p:nvPr/>
        </p:nvSpPr>
        <p:spPr>
          <a:xfrm>
            <a:off x="1048435" y="952751"/>
            <a:ext cx="3910113" cy="4842286"/>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4" descr="Map 7 Icon - Free Icons">
            <a:extLst>
              <a:ext uri="{FF2B5EF4-FFF2-40B4-BE49-F238E27FC236}">
                <a16:creationId xmlns:a16="http://schemas.microsoft.com/office/drawing/2014/main" id="{B25A7229-9CCF-944B-B21D-FEDD3C423C73}"/>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Pencil Icon - Free Icons">
            <a:extLst>
              <a:ext uri="{FF2B5EF4-FFF2-40B4-BE49-F238E27FC236}">
                <a16:creationId xmlns:a16="http://schemas.microsoft.com/office/drawing/2014/main" id="{B62E6EE1-2D5E-FA4F-8307-4F7ED4EACC15}"/>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E04116C-73BE-5E4B-8363-E543AF0F1A1C}"/>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pic>
        <p:nvPicPr>
          <p:cNvPr id="51" name="Picture 50">
            <a:hlinkClick r:id="rId23" action="ppaction://hlinksldjump"/>
            <a:extLst>
              <a:ext uri="{FF2B5EF4-FFF2-40B4-BE49-F238E27FC236}">
                <a16:creationId xmlns:a16="http://schemas.microsoft.com/office/drawing/2014/main" id="{D2F9B212-F7EE-554C-9C71-D4BCC9A82991}"/>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2" name="Picture 2" descr="switch button 1 icons">
            <a:extLst>
              <a:ext uri="{FF2B5EF4-FFF2-40B4-BE49-F238E27FC236}">
                <a16:creationId xmlns:a16="http://schemas.microsoft.com/office/drawing/2014/main" id="{B8B69F4E-6FBF-824A-9AB3-97BBECDC4731}"/>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3" name="Cross 52">
            <a:hlinkClick r:id="" action="ppaction://hlinkshowjump?jump=previousslide"/>
            <a:extLst>
              <a:ext uri="{FF2B5EF4-FFF2-40B4-BE49-F238E27FC236}">
                <a16:creationId xmlns:a16="http://schemas.microsoft.com/office/drawing/2014/main" id="{026822E2-8A98-3D4F-857E-B2D2D651AE1C}"/>
              </a:ext>
            </a:extLst>
          </p:cNvPr>
          <p:cNvSpPr/>
          <p:nvPr/>
        </p:nvSpPr>
        <p:spPr>
          <a:xfrm rot="2743405">
            <a:off x="4704993" y="105797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Diagram 54">
            <a:extLst>
              <a:ext uri="{FF2B5EF4-FFF2-40B4-BE49-F238E27FC236}">
                <a16:creationId xmlns:a16="http://schemas.microsoft.com/office/drawing/2014/main" id="{0670A602-8B52-E44A-AEF2-5C2C67B5E048}"/>
              </a:ext>
            </a:extLst>
          </p:cNvPr>
          <p:cNvGraphicFramePr/>
          <p:nvPr/>
        </p:nvGraphicFramePr>
        <p:xfrm>
          <a:off x="1389152" y="2290907"/>
          <a:ext cx="3429701" cy="2286467"/>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56" name="TextBox 55">
            <a:extLst>
              <a:ext uri="{FF2B5EF4-FFF2-40B4-BE49-F238E27FC236}">
                <a16:creationId xmlns:a16="http://schemas.microsoft.com/office/drawing/2014/main" id="{A2824B7A-F645-CA47-B8FC-D1F3BB71EAD3}"/>
              </a:ext>
            </a:extLst>
          </p:cNvPr>
          <p:cNvSpPr txBox="1"/>
          <p:nvPr/>
        </p:nvSpPr>
        <p:spPr>
          <a:xfrm>
            <a:off x="1809648" y="1462128"/>
            <a:ext cx="2471223" cy="584775"/>
          </a:xfrm>
          <a:prstGeom prst="rect">
            <a:avLst/>
          </a:prstGeom>
          <a:noFill/>
        </p:spPr>
        <p:txBody>
          <a:bodyPr wrap="square" rtlCol="0">
            <a:spAutoFit/>
          </a:bodyPr>
          <a:lstStyle/>
          <a:p>
            <a:pPr algn="ctr"/>
            <a:r>
              <a:rPr lang="en-US" sz="3200" b="1" dirty="0">
                <a:solidFill>
                  <a:srgbClr val="0ED7B2"/>
                </a:solidFill>
              </a:rPr>
              <a:t>Concept Map</a:t>
            </a:r>
          </a:p>
        </p:txBody>
      </p:sp>
      <p:sp>
        <p:nvSpPr>
          <p:cNvPr id="39" name="TextBox 38">
            <a:extLst>
              <a:ext uri="{FF2B5EF4-FFF2-40B4-BE49-F238E27FC236}">
                <a16:creationId xmlns:a16="http://schemas.microsoft.com/office/drawing/2014/main" id="{FB7FD2A2-933A-6C44-9C6F-E6F9E435BD27}"/>
              </a:ext>
            </a:extLst>
          </p:cNvPr>
          <p:cNvSpPr txBox="1"/>
          <p:nvPr/>
        </p:nvSpPr>
        <p:spPr>
          <a:xfrm>
            <a:off x="5647765" y="708911"/>
            <a:ext cx="6042211" cy="2862322"/>
          </a:xfrm>
          <a:prstGeom prst="rect">
            <a:avLst/>
          </a:prstGeom>
          <a:noFill/>
        </p:spPr>
        <p:txBody>
          <a:bodyPr wrap="square" rtlCol="0">
            <a:spAutoFit/>
          </a:bodyPr>
          <a:lstStyle/>
          <a:p>
            <a:r>
              <a:rPr lang="en-US" sz="3600" b="1" dirty="0"/>
              <a:t>Readle Guide – Tool bar</a:t>
            </a:r>
          </a:p>
          <a:p>
            <a:endParaRPr lang="en-US" dirty="0"/>
          </a:p>
          <a:p>
            <a:r>
              <a:rPr lang="en-US" dirty="0"/>
              <a:t>”Map it” button creates a concept map of the relevant topics linked to the searched word</a:t>
            </a:r>
          </a:p>
          <a:p>
            <a:endParaRPr lang="en-US" dirty="0"/>
          </a:p>
          <a:p>
            <a:r>
              <a:rPr lang="en-US" dirty="0"/>
              <a:t>Click on        to close the concept map</a:t>
            </a:r>
          </a:p>
          <a:p>
            <a:endParaRPr lang="en-US" dirty="0"/>
          </a:p>
          <a:p>
            <a:endParaRPr lang="en-US" dirty="0"/>
          </a:p>
          <a:p>
            <a:endParaRPr lang="en-US" dirty="0"/>
          </a:p>
        </p:txBody>
      </p:sp>
      <p:sp>
        <p:nvSpPr>
          <p:cNvPr id="42" name="Cross 41">
            <a:hlinkClick r:id="" action="ppaction://hlinkshowjump?jump=previousslide"/>
            <a:extLst>
              <a:ext uri="{FF2B5EF4-FFF2-40B4-BE49-F238E27FC236}">
                <a16:creationId xmlns:a16="http://schemas.microsoft.com/office/drawing/2014/main" id="{73620FCB-552F-2B47-8364-62C2B0CE8004}"/>
              </a:ext>
            </a:extLst>
          </p:cNvPr>
          <p:cNvSpPr/>
          <p:nvPr/>
        </p:nvSpPr>
        <p:spPr>
          <a:xfrm rot="2743405">
            <a:off x="6519325" y="2351389"/>
            <a:ext cx="289088" cy="284937"/>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67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32" name="Rounded Rectangle 31">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19"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6, page 18</a:t>
            </a:r>
            <a:endParaRPr lang="en-US" sz="300" dirty="0">
              <a:solidFill>
                <a:srgbClr val="0ED7B2"/>
              </a:solidFill>
            </a:endParaRPr>
          </a:p>
        </p:txBody>
      </p:sp>
      <p:sp>
        <p:nvSpPr>
          <p:cNvPr id="36" name="Rounded Rectangle 35">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0"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11, page 2</a:t>
            </a:r>
            <a:endParaRPr lang="en-US" sz="300" dirty="0">
              <a:solidFill>
                <a:srgbClr val="0ED7B2"/>
              </a:solidFill>
            </a:endParaRPr>
          </a:p>
        </p:txBody>
      </p:sp>
      <p:sp>
        <p:nvSpPr>
          <p:cNvPr id="45" name="Rounded Rectangle 44">
            <a:hlinkClick r:id="rId21"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Open</a:t>
            </a:r>
          </a:p>
        </p:txBody>
      </p:sp>
      <p:sp>
        <p:nvSpPr>
          <p:cNvPr id="48" name="TextBox 47">
            <a:extLst>
              <a:ext uri="{FF2B5EF4-FFF2-40B4-BE49-F238E27FC236}">
                <a16:creationId xmlns:a16="http://schemas.microsoft.com/office/drawing/2014/main" id="{8889766E-5474-C54E-BBC7-C3C8343DEB3A}"/>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“Iteration”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49" name="Rounded Rectangle 48">
            <a:hlinkClick r:id="rId22" action="ppaction://hlinksldjump"/>
            <a:extLst>
              <a:ext uri="{FF2B5EF4-FFF2-40B4-BE49-F238E27FC236}">
                <a16:creationId xmlns:a16="http://schemas.microsoft.com/office/drawing/2014/main" id="{1E182D9D-A32A-DB40-A328-BFCB2EEB0D49}"/>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0" name="Rounded Rectangle 49">
            <a:hlinkClick r:id="rId17" action="ppaction://hlinksldjump"/>
            <a:extLst>
              <a:ext uri="{FF2B5EF4-FFF2-40B4-BE49-F238E27FC236}">
                <a16:creationId xmlns:a16="http://schemas.microsoft.com/office/drawing/2014/main" id="{BF9D3AC3-59C7-6841-B643-AA4F17A15454}"/>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1" name="Cross 50">
            <a:hlinkClick r:id="rId23" action="ppaction://hlinksldjump"/>
            <a:extLst>
              <a:ext uri="{FF2B5EF4-FFF2-40B4-BE49-F238E27FC236}">
                <a16:creationId xmlns:a16="http://schemas.microsoft.com/office/drawing/2014/main" id="{5E37BA4D-C814-5F41-959F-786E6BD62D96}"/>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hlinkClick r:id="rId23" action="ppaction://hlinksldjump"/>
            <a:extLst>
              <a:ext uri="{FF2B5EF4-FFF2-40B4-BE49-F238E27FC236}">
                <a16:creationId xmlns:a16="http://schemas.microsoft.com/office/drawing/2014/main" id="{8D5C660C-C6FA-CD41-B5AB-8AF2C1FD73F8}"/>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3" name="Rounded Rectangle 52">
            <a:extLst>
              <a:ext uri="{FF2B5EF4-FFF2-40B4-BE49-F238E27FC236}">
                <a16:creationId xmlns:a16="http://schemas.microsoft.com/office/drawing/2014/main" id="{F83FE983-8A50-464D-8BA8-FEFEE2C8ACA0}"/>
              </a:ext>
            </a:extLst>
          </p:cNvPr>
          <p:cNvSpPr/>
          <p:nvPr/>
        </p:nvSpPr>
        <p:spPr>
          <a:xfrm>
            <a:off x="8194196" y="45042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4" name="TextBox 53">
            <a:extLst>
              <a:ext uri="{FF2B5EF4-FFF2-40B4-BE49-F238E27FC236}">
                <a16:creationId xmlns:a16="http://schemas.microsoft.com/office/drawing/2014/main" id="{6E23331A-1491-8849-9A02-7C6B1CECED06}"/>
              </a:ext>
            </a:extLst>
          </p:cNvPr>
          <p:cNvSpPr txBox="1"/>
          <p:nvPr/>
        </p:nvSpPr>
        <p:spPr>
          <a:xfrm>
            <a:off x="8160951" y="45358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5" name="Triangle 54">
            <a:extLst>
              <a:ext uri="{FF2B5EF4-FFF2-40B4-BE49-F238E27FC236}">
                <a16:creationId xmlns:a16="http://schemas.microsoft.com/office/drawing/2014/main" id="{35C2BCEC-2474-8948-90CF-24EDDEE996AD}"/>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hlinkClick r:id="rId24" action="ppaction://hlinksldjump"/>
            <a:extLst>
              <a:ext uri="{FF2B5EF4-FFF2-40B4-BE49-F238E27FC236}">
                <a16:creationId xmlns:a16="http://schemas.microsoft.com/office/drawing/2014/main" id="{A26F10A6-C107-EE4E-9C29-77087896F766}"/>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6" name="Picture 2" descr="switch button 1 icons">
            <a:extLst>
              <a:ext uri="{FF2B5EF4-FFF2-40B4-BE49-F238E27FC236}">
                <a16:creationId xmlns:a16="http://schemas.microsoft.com/office/drawing/2014/main" id="{EE27F9D1-E125-BC4D-9EE8-8D3845DC1A34}"/>
              </a:ext>
            </a:extLst>
          </p:cNvPr>
          <p:cNvPicPr>
            <a:picLocks noChangeAspect="1" noChangeArrowheads="1"/>
          </p:cNvPicPr>
          <p:nvPr/>
        </p:nvPicPr>
        <p:blipFill>
          <a:blip r:embed="rId25">
            <a:extLst>
              <a:ext uri="{BEBA8EAE-BF5A-486C-A8C5-ECC9F3942E4B}">
                <a14:imgProps xmlns:a14="http://schemas.microsoft.com/office/drawing/2010/main">
                  <a14:imgLayer r:embed="rId26">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Mic Icon of Glyph style - Available in SVG, PNG, EPS, AI &amp; Icon fonts">
            <a:extLst>
              <a:ext uri="{FF2B5EF4-FFF2-40B4-BE49-F238E27FC236}">
                <a16:creationId xmlns:a16="http://schemas.microsoft.com/office/drawing/2014/main" id="{27DEE2E3-4B47-264E-A71E-AECCE9DC4E79}"/>
              </a:ext>
            </a:extLst>
          </p:cNvPr>
          <p:cNvPicPr>
            <a:picLocks noChangeAspect="1" noChangeArrowheads="1"/>
          </p:cNvPicPr>
          <p:nvPr/>
        </p:nvPicPr>
        <p:blipFill>
          <a:blip r:embed="rId27">
            <a:extLst>
              <a:ext uri="{BEBA8EAE-BF5A-486C-A8C5-ECC9F3942E4B}">
                <a14:imgProps xmlns:a14="http://schemas.microsoft.com/office/drawing/2010/main">
                  <a14:imgLayer r:embed="rId28">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20277" y="1105054"/>
            <a:ext cx="534935" cy="534935"/>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779222C-0833-B245-A4E3-3124CC6326FB}"/>
              </a:ext>
            </a:extLst>
          </p:cNvPr>
          <p:cNvSpPr txBox="1"/>
          <p:nvPr/>
        </p:nvSpPr>
        <p:spPr>
          <a:xfrm>
            <a:off x="4073683" y="1586404"/>
            <a:ext cx="836005" cy="276999"/>
          </a:xfrm>
          <a:prstGeom prst="rect">
            <a:avLst/>
          </a:prstGeom>
          <a:noFill/>
        </p:spPr>
        <p:txBody>
          <a:bodyPr wrap="square" rtlCol="0">
            <a:spAutoFit/>
          </a:bodyPr>
          <a:lstStyle/>
          <a:p>
            <a:pPr algn="ctr"/>
            <a:r>
              <a:rPr lang="en-US" sz="1200" dirty="0">
                <a:solidFill>
                  <a:schemeClr val="bg1"/>
                </a:solidFill>
              </a:rPr>
              <a:t>Voice Tool</a:t>
            </a:r>
          </a:p>
        </p:txBody>
      </p:sp>
      <p:sp>
        <p:nvSpPr>
          <p:cNvPr id="59" name="Rounded Rectangle 58">
            <a:extLst>
              <a:ext uri="{FF2B5EF4-FFF2-40B4-BE49-F238E27FC236}">
                <a16:creationId xmlns:a16="http://schemas.microsoft.com/office/drawing/2014/main" id="{82BBF02E-3206-4E4B-AAF2-F6067446F3C7}"/>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60" name="Triangle 59">
            <a:extLst>
              <a:ext uri="{FF2B5EF4-FFF2-40B4-BE49-F238E27FC236}">
                <a16:creationId xmlns:a16="http://schemas.microsoft.com/office/drawing/2014/main" id="{72CDFD30-4611-3844-960A-A4783FD7D1EC}"/>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028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6, Page 18</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46" name="Rounded Rectangle 45">
            <a:extLst>
              <a:ext uri="{FF2B5EF4-FFF2-40B4-BE49-F238E27FC236}">
                <a16:creationId xmlns:a16="http://schemas.microsoft.com/office/drawing/2014/main" id="{15D40218-E937-FA4C-B891-5EAAEDA4376C}"/>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hlinkClick r:id="rId19" action="ppaction://hlinksldjump"/>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20"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6, page 18</a:t>
            </a:r>
            <a:endParaRPr lang="en-US" sz="300" dirty="0">
              <a:solidFill>
                <a:srgbClr val="0ED7B2"/>
              </a:solidFill>
            </a:endParaRPr>
          </a:p>
        </p:txBody>
      </p:sp>
      <p:sp>
        <p:nvSpPr>
          <p:cNvPr id="36" name="Rounded Rectangle 35">
            <a:hlinkClick r:id="rId21" action="ppaction://hlinksldjump"/>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2"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11, page 2</a:t>
            </a:r>
            <a:endParaRPr lang="en-US" sz="300" dirty="0">
              <a:solidFill>
                <a:srgbClr val="0ED7B2"/>
              </a:solidFill>
            </a:endParaRPr>
          </a:p>
        </p:txBody>
      </p:sp>
      <p:sp>
        <p:nvSpPr>
          <p:cNvPr id="45" name="Rounded Rectangle 44">
            <a:hlinkClick r:id="rId23"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7" name="TextBox 56">
            <a:extLst>
              <a:ext uri="{FF2B5EF4-FFF2-40B4-BE49-F238E27FC236}">
                <a16:creationId xmlns:a16="http://schemas.microsoft.com/office/drawing/2014/main" id="{14429409-D87B-A048-894A-7A6C16C2AA7B}"/>
              </a:ext>
            </a:extLst>
          </p:cNvPr>
          <p:cNvSpPr txBox="1"/>
          <p:nvPr/>
        </p:nvSpPr>
        <p:spPr>
          <a:xfrm>
            <a:off x="1098493" y="1110575"/>
            <a:ext cx="2809476" cy="2369880"/>
          </a:xfrm>
          <a:prstGeom prst="rect">
            <a:avLst/>
          </a:prstGeom>
          <a:noFill/>
        </p:spPr>
        <p:txBody>
          <a:bodyPr wrap="square" rtlCol="0">
            <a:spAutoFit/>
          </a:bodyPr>
          <a:lstStyle/>
          <a:p>
            <a:r>
              <a:rPr lang="en-US" sz="1400" dirty="0"/>
              <a:t>Iteration</a:t>
            </a:r>
          </a:p>
          <a:p>
            <a:endParaRPr lang="en-US" sz="1400" dirty="0"/>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a:t>
            </a:r>
          </a:p>
          <a:p>
            <a:pPr algn="just"/>
            <a:endParaRPr lang="en-SG" sz="1000" dirty="0">
              <a:solidFill>
                <a:schemeClr val="bg1">
                  <a:lumMod val="50000"/>
                </a:schemeClr>
              </a:solidFill>
            </a:endParaRPr>
          </a:p>
          <a:p>
            <a:pPr algn="just"/>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endParaRPr lang="en-SG" sz="1000" dirty="0">
              <a:solidFill>
                <a:schemeClr val="bg1">
                  <a:lumMod val="50000"/>
                </a:schemeClr>
              </a:solidFill>
            </a:endParaRPr>
          </a:p>
        </p:txBody>
      </p:sp>
      <p:cxnSp>
        <p:nvCxnSpPr>
          <p:cNvPr id="58" name="Straight Connector 57">
            <a:extLst>
              <a:ext uri="{FF2B5EF4-FFF2-40B4-BE49-F238E27FC236}">
                <a16:creationId xmlns:a16="http://schemas.microsoft.com/office/drawing/2014/main" id="{9C34EC2B-CE02-8A44-A0EE-21D6A3D0830F}"/>
              </a:ext>
            </a:extLst>
          </p:cNvPr>
          <p:cNvCxnSpPr>
            <a:cxnSpLocks/>
          </p:cNvCxnSpPr>
          <p:nvPr/>
        </p:nvCxnSpPr>
        <p:spPr>
          <a:xfrm>
            <a:off x="1048435" y="3567670"/>
            <a:ext cx="2878593"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C10A8B0-76D4-C546-A351-A1235052D726}"/>
              </a:ext>
            </a:extLst>
          </p:cNvPr>
          <p:cNvSpPr txBox="1"/>
          <p:nvPr/>
        </p:nvSpPr>
        <p:spPr>
          <a:xfrm>
            <a:off x="1061955" y="3611106"/>
            <a:ext cx="2809476" cy="830997"/>
          </a:xfrm>
          <a:prstGeom prst="rect">
            <a:avLst/>
          </a:prstGeom>
          <a:noFill/>
        </p:spPr>
        <p:txBody>
          <a:bodyPr wrap="square" rtlCol="0">
            <a:spAutoFit/>
          </a:bodyPr>
          <a:lstStyle/>
          <a:p>
            <a:r>
              <a:rPr lang="en-US" sz="1400" dirty="0"/>
              <a:t>Related Keywords:</a:t>
            </a:r>
          </a:p>
          <a:p>
            <a:endParaRPr lang="en-US" sz="1400" dirty="0"/>
          </a:p>
          <a:p>
            <a:pPr algn="just"/>
            <a:r>
              <a:rPr lang="en-SG" sz="1000" dirty="0">
                <a:solidFill>
                  <a:schemeClr val="bg1">
                    <a:lumMod val="50000"/>
                  </a:schemeClr>
                </a:solidFill>
              </a:rPr>
              <a:t>Functions, Iteration, Divide-and-Conquer, Time Complexity, Space Complexity, Programming</a:t>
            </a:r>
          </a:p>
        </p:txBody>
      </p:sp>
      <p:sp>
        <p:nvSpPr>
          <p:cNvPr id="60" name="Rounded Rectangle 59">
            <a:hlinkClick r:id="" action="ppaction://hlinkshowjump?jump=nextslide"/>
            <a:extLst>
              <a:ext uri="{FF2B5EF4-FFF2-40B4-BE49-F238E27FC236}">
                <a16:creationId xmlns:a16="http://schemas.microsoft.com/office/drawing/2014/main" id="{77FECFDF-DCA1-0644-97DC-D4EB917E0F28}"/>
              </a:ext>
            </a:extLst>
          </p:cNvPr>
          <p:cNvSpPr/>
          <p:nvPr/>
        </p:nvSpPr>
        <p:spPr>
          <a:xfrm>
            <a:off x="1161892" y="5293410"/>
            <a:ext cx="886508" cy="321798"/>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        Map it</a:t>
            </a:r>
          </a:p>
        </p:txBody>
      </p:sp>
      <p:pic>
        <p:nvPicPr>
          <p:cNvPr id="1028" name="Picture 4" descr="Map 7 Icon - Free Icons">
            <a:extLst>
              <a:ext uri="{FF2B5EF4-FFF2-40B4-BE49-F238E27FC236}">
                <a16:creationId xmlns:a16="http://schemas.microsoft.com/office/drawing/2014/main" id="{033F6116-67A4-DE41-B867-95EDC86423FF}"/>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sp>
        <p:nvSpPr>
          <p:cNvPr id="56" name="Cross 55">
            <a:hlinkClick r:id="rId23" action="ppaction://hlinksldjump"/>
            <a:extLst>
              <a:ext uri="{FF2B5EF4-FFF2-40B4-BE49-F238E27FC236}">
                <a16:creationId xmlns:a16="http://schemas.microsoft.com/office/drawing/2014/main" id="{C3DE5627-0DF3-D748-85ED-D02936D261BA}"/>
              </a:ext>
            </a:extLst>
          </p:cNvPr>
          <p:cNvSpPr/>
          <p:nvPr/>
        </p:nvSpPr>
        <p:spPr>
          <a:xfrm rot="2743405">
            <a:off x="3647035" y="1182274"/>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2955B55C-11DC-324B-8F2C-1FE7F15C1FC1}"/>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“Iteration”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49" name="Rounded Rectangle 48">
            <a:hlinkClick r:id="rId26" action="ppaction://hlinksldjump"/>
            <a:extLst>
              <a:ext uri="{FF2B5EF4-FFF2-40B4-BE49-F238E27FC236}">
                <a16:creationId xmlns:a16="http://schemas.microsoft.com/office/drawing/2014/main" id="{6230B686-59CD-A846-94D7-9145353D164D}"/>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0" name="Rounded Rectangle 49">
            <a:hlinkClick r:id="rId17" action="ppaction://hlinksldjump"/>
            <a:extLst>
              <a:ext uri="{FF2B5EF4-FFF2-40B4-BE49-F238E27FC236}">
                <a16:creationId xmlns:a16="http://schemas.microsoft.com/office/drawing/2014/main" id="{02DE3599-B6B1-7642-8AF0-978768469661}"/>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1" name="Cross 50">
            <a:hlinkClick r:id="rId27" action="ppaction://hlinksldjump"/>
            <a:extLst>
              <a:ext uri="{FF2B5EF4-FFF2-40B4-BE49-F238E27FC236}">
                <a16:creationId xmlns:a16="http://schemas.microsoft.com/office/drawing/2014/main" id="{AD274CE2-72AE-3D47-A4B8-1C0CC45E0E73}"/>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hlinkClick r:id="rId27" action="ppaction://hlinksldjump"/>
            <a:extLst>
              <a:ext uri="{FF2B5EF4-FFF2-40B4-BE49-F238E27FC236}">
                <a16:creationId xmlns:a16="http://schemas.microsoft.com/office/drawing/2014/main" id="{7A4A1E38-FE22-A544-BF20-63B0F1F87BBA}"/>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3" name="Rounded Rectangle 52">
            <a:extLst>
              <a:ext uri="{FF2B5EF4-FFF2-40B4-BE49-F238E27FC236}">
                <a16:creationId xmlns:a16="http://schemas.microsoft.com/office/drawing/2014/main" id="{E261D7CC-297C-1946-AB25-108FC80F85A0}"/>
              </a:ext>
            </a:extLst>
          </p:cNvPr>
          <p:cNvSpPr/>
          <p:nvPr/>
        </p:nvSpPr>
        <p:spPr>
          <a:xfrm>
            <a:off x="8194196" y="45042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4" name="TextBox 53">
            <a:extLst>
              <a:ext uri="{FF2B5EF4-FFF2-40B4-BE49-F238E27FC236}">
                <a16:creationId xmlns:a16="http://schemas.microsoft.com/office/drawing/2014/main" id="{48D0065A-1E07-8D42-939F-0EE86CCF3FFB}"/>
              </a:ext>
            </a:extLst>
          </p:cNvPr>
          <p:cNvSpPr txBox="1"/>
          <p:nvPr/>
        </p:nvSpPr>
        <p:spPr>
          <a:xfrm>
            <a:off x="8160951" y="45358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5" name="Triangle 54">
            <a:extLst>
              <a:ext uri="{FF2B5EF4-FFF2-40B4-BE49-F238E27FC236}">
                <a16:creationId xmlns:a16="http://schemas.microsoft.com/office/drawing/2014/main" id="{743E0D4B-701F-2443-99AF-1D891640FF78}"/>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hlinkClick r:id="rId28" action="ppaction://hlinksldjump"/>
            <a:extLst>
              <a:ext uri="{FF2B5EF4-FFF2-40B4-BE49-F238E27FC236}">
                <a16:creationId xmlns:a16="http://schemas.microsoft.com/office/drawing/2014/main" id="{00566D34-9909-C245-ABF0-A899DA2335C0}"/>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2" name="Picture 2" descr="switch button 1 icons">
            <a:extLst>
              <a:ext uri="{FF2B5EF4-FFF2-40B4-BE49-F238E27FC236}">
                <a16:creationId xmlns:a16="http://schemas.microsoft.com/office/drawing/2014/main" id="{001929AF-930D-4147-B0E4-2BEB22B4365F}"/>
              </a:ext>
            </a:extLst>
          </p:cNvPr>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Mic Icon of Glyph style - Available in SVG, PNG, EPS, AI &amp; Icon fonts">
            <a:extLst>
              <a:ext uri="{FF2B5EF4-FFF2-40B4-BE49-F238E27FC236}">
                <a16:creationId xmlns:a16="http://schemas.microsoft.com/office/drawing/2014/main" id="{FBE7F029-5512-0144-BFE4-26962F2AB293}"/>
              </a:ext>
            </a:extLst>
          </p:cNvPr>
          <p:cNvPicPr>
            <a:picLocks noChangeAspect="1" noChangeArrowheads="1"/>
          </p:cNvPicPr>
          <p:nvPr/>
        </p:nvPicPr>
        <p:blipFill>
          <a:blip r:embed="rId31">
            <a:extLst>
              <a:ext uri="{BEBA8EAE-BF5A-486C-A8C5-ECC9F3942E4B}">
                <a14:imgProps xmlns:a14="http://schemas.microsoft.com/office/drawing/2010/main">
                  <a14:imgLayer r:embed="rId32">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20277" y="1105054"/>
            <a:ext cx="534935" cy="534935"/>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B2728039-98CC-0249-90CC-5455EED80D00}"/>
              </a:ext>
            </a:extLst>
          </p:cNvPr>
          <p:cNvSpPr txBox="1"/>
          <p:nvPr/>
        </p:nvSpPr>
        <p:spPr>
          <a:xfrm>
            <a:off x="4073683" y="1586404"/>
            <a:ext cx="836005" cy="276999"/>
          </a:xfrm>
          <a:prstGeom prst="rect">
            <a:avLst/>
          </a:prstGeom>
          <a:noFill/>
        </p:spPr>
        <p:txBody>
          <a:bodyPr wrap="square" rtlCol="0">
            <a:spAutoFit/>
          </a:bodyPr>
          <a:lstStyle/>
          <a:p>
            <a:pPr algn="ctr"/>
            <a:r>
              <a:rPr lang="en-US" sz="1200" dirty="0">
                <a:solidFill>
                  <a:schemeClr val="bg1"/>
                </a:solidFill>
              </a:rPr>
              <a:t>Voice Tool</a:t>
            </a:r>
          </a:p>
        </p:txBody>
      </p:sp>
    </p:spTree>
    <p:extLst>
      <p:ext uri="{BB962C8B-B14F-4D97-AF65-F5344CB8AC3E}">
        <p14:creationId xmlns:p14="http://schemas.microsoft.com/office/powerpoint/2010/main" val="8418365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emium Vector | Realistic thin frame tablet mockup">
            <a:extLst>
              <a:ext uri="{FF2B5EF4-FFF2-40B4-BE49-F238E27FC236}">
                <a16:creationId xmlns:a16="http://schemas.microsoft.com/office/drawing/2014/main" id="{C98F2A33-BB5B-3B47-A6A9-5109474886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271B5F5-6CC3-DE48-8070-A16242F94D8C}"/>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4" name="Picture 3">
            <a:extLst>
              <a:ext uri="{FF2B5EF4-FFF2-40B4-BE49-F238E27FC236}">
                <a16:creationId xmlns:a16="http://schemas.microsoft.com/office/drawing/2014/main" id="{06DDF17B-8CFD-F141-9027-F67E31045D06}"/>
              </a:ext>
            </a:extLst>
          </p:cNvPr>
          <p:cNvPicPr>
            <a:picLocks noChangeAspect="1"/>
          </p:cNvPicPr>
          <p:nvPr/>
        </p:nvPicPr>
        <p:blipFill>
          <a:blip r:embed="rId5"/>
          <a:stretch>
            <a:fillRect/>
          </a:stretch>
        </p:blipFill>
        <p:spPr>
          <a:xfrm>
            <a:off x="5188843" y="835423"/>
            <a:ext cx="90074" cy="277152"/>
          </a:xfrm>
          <a:prstGeom prst="rect">
            <a:avLst/>
          </a:prstGeom>
        </p:spPr>
      </p:pic>
      <p:pic>
        <p:nvPicPr>
          <p:cNvPr id="5" name="Picture 4">
            <a:extLst>
              <a:ext uri="{FF2B5EF4-FFF2-40B4-BE49-F238E27FC236}">
                <a16:creationId xmlns:a16="http://schemas.microsoft.com/office/drawing/2014/main" id="{25B06715-94E9-2C4E-A943-0C2ED27F37D5}"/>
              </a:ext>
            </a:extLst>
          </p:cNvPr>
          <p:cNvPicPr>
            <a:picLocks noChangeAspect="1"/>
          </p:cNvPicPr>
          <p:nvPr/>
        </p:nvPicPr>
        <p:blipFill>
          <a:blip r:embed="rId6"/>
          <a:stretch>
            <a:fillRect/>
          </a:stretch>
        </p:blipFill>
        <p:spPr>
          <a:xfrm>
            <a:off x="5175398" y="1169677"/>
            <a:ext cx="124732" cy="277183"/>
          </a:xfrm>
          <a:prstGeom prst="rect">
            <a:avLst/>
          </a:prstGeom>
        </p:spPr>
      </p:pic>
      <p:sp>
        <p:nvSpPr>
          <p:cNvPr id="6" name="TextBox 5">
            <a:extLst>
              <a:ext uri="{FF2B5EF4-FFF2-40B4-BE49-F238E27FC236}">
                <a16:creationId xmlns:a16="http://schemas.microsoft.com/office/drawing/2014/main" id="{2EA92588-D491-B544-9D3F-8D0AB8A18E96}"/>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7" name="TextBox 6">
            <a:extLst>
              <a:ext uri="{FF2B5EF4-FFF2-40B4-BE49-F238E27FC236}">
                <a16:creationId xmlns:a16="http://schemas.microsoft.com/office/drawing/2014/main" id="{DE5DB900-715F-C647-8C92-463F74A4075F}"/>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8" name="Rectangle 7">
            <a:extLst>
              <a:ext uri="{FF2B5EF4-FFF2-40B4-BE49-F238E27FC236}">
                <a16:creationId xmlns:a16="http://schemas.microsoft.com/office/drawing/2014/main" id="{8E30A6F5-D283-B04C-A1D3-B1B5235FB656}"/>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338062DB-64A7-3543-9405-DCA9C8B6712F}"/>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C846A36E-E68A-E947-AC8E-66E2F04F9E58}"/>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evShift - profile-icon-png-898">
            <a:extLst>
              <a:ext uri="{FF2B5EF4-FFF2-40B4-BE49-F238E27FC236}">
                <a16:creationId xmlns:a16="http://schemas.microsoft.com/office/drawing/2014/main" id="{13A9865C-F075-CD46-84E3-F2B55326F9B9}"/>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0DE784D-9FCE-6346-8608-4F42AAF2D921}"/>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39625D4E-F203-5345-81B7-3E64254C9173}"/>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Line Logo clipart - Retail, Rectangle, Square, transparent clip art">
            <a:extLst>
              <a:ext uri="{FF2B5EF4-FFF2-40B4-BE49-F238E27FC236}">
                <a16:creationId xmlns:a16="http://schemas.microsoft.com/office/drawing/2014/main" id="{8B666CCE-4EC0-7E45-BD80-BA635C226529}"/>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lip art,Line,Graphics,Black-and-white,Symbol #235073 - Free Icon Library">
            <a:extLst>
              <a:ext uri="{FF2B5EF4-FFF2-40B4-BE49-F238E27FC236}">
                <a16:creationId xmlns:a16="http://schemas.microsoft.com/office/drawing/2014/main" id="{34406C76-4833-1440-B5DD-07211C3DF986}"/>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5EC4AF88-1B77-184C-B07F-4F968CFB0245}"/>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F2981AA3-25A7-5F4E-929D-B013186A8479}"/>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18" name="Triangle 17">
            <a:extLst>
              <a:ext uri="{FF2B5EF4-FFF2-40B4-BE49-F238E27FC236}">
                <a16:creationId xmlns:a16="http://schemas.microsoft.com/office/drawing/2014/main" id="{813E47DB-3864-DD45-A40C-C3AE05F3598B}"/>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B4A2F47-5A42-614C-8CA6-7F3A79C3C4F9}"/>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B6ADC68-106C-E040-9605-FFC891511B31}"/>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CC9D550-6CD3-FC4B-91F5-5D51F5A9F7B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22" name="TextBox 21">
            <a:extLst>
              <a:ext uri="{FF2B5EF4-FFF2-40B4-BE49-F238E27FC236}">
                <a16:creationId xmlns:a16="http://schemas.microsoft.com/office/drawing/2014/main" id="{E4A55A44-C3ED-2F4D-860D-37386E2F5277}"/>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23" name="Picture 6" descr="Map Marker 14 icons">
            <a:extLst>
              <a:ext uri="{FF2B5EF4-FFF2-40B4-BE49-F238E27FC236}">
                <a16:creationId xmlns:a16="http://schemas.microsoft.com/office/drawing/2014/main" id="{141AE971-C94E-1C4D-8263-4BF92727EC96}"/>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a:extLst>
              <a:ext uri="{FF2B5EF4-FFF2-40B4-BE49-F238E27FC236}">
                <a16:creationId xmlns:a16="http://schemas.microsoft.com/office/drawing/2014/main" id="{C52C9607-94C5-E24A-BA19-F9C19AEC73C6}"/>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25" name="Rounded Rectangle 24">
            <a:hlinkClick r:id="rId17" action="ppaction://hlinksldjump"/>
            <a:extLst>
              <a:ext uri="{FF2B5EF4-FFF2-40B4-BE49-F238E27FC236}">
                <a16:creationId xmlns:a16="http://schemas.microsoft.com/office/drawing/2014/main" id="{4E6328D8-BCBD-E14E-B1B3-124563E206AA}"/>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26" name="Triangle 25">
            <a:extLst>
              <a:ext uri="{FF2B5EF4-FFF2-40B4-BE49-F238E27FC236}">
                <a16:creationId xmlns:a16="http://schemas.microsoft.com/office/drawing/2014/main" id="{B4F574F5-C27B-6841-AB36-D3E12C60533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hlinkClick r:id="rId18" action="ppaction://hlinksldjump"/>
            <a:extLst>
              <a:ext uri="{FF2B5EF4-FFF2-40B4-BE49-F238E27FC236}">
                <a16:creationId xmlns:a16="http://schemas.microsoft.com/office/drawing/2014/main" id="{52B26414-D4EE-184E-85C2-3B79A1593CBC}"/>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28" name="TextBox 27">
            <a:extLst>
              <a:ext uri="{FF2B5EF4-FFF2-40B4-BE49-F238E27FC236}">
                <a16:creationId xmlns:a16="http://schemas.microsoft.com/office/drawing/2014/main" id="{E7F49D25-61A5-3B4D-9071-11802C297454}"/>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29" name="Rounded Rectangle 28">
            <a:extLst>
              <a:ext uri="{FF2B5EF4-FFF2-40B4-BE49-F238E27FC236}">
                <a16:creationId xmlns:a16="http://schemas.microsoft.com/office/drawing/2014/main" id="{03CCC7CB-C59C-894A-81A2-C39F2AAE0E65}"/>
              </a:ext>
            </a:extLst>
          </p:cNvPr>
          <p:cNvSpPr/>
          <p:nvPr/>
        </p:nvSpPr>
        <p:spPr>
          <a:xfrm>
            <a:off x="1048435" y="952751"/>
            <a:ext cx="3910113" cy="4842286"/>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4" descr="Map 7 Icon - Free Icons">
            <a:extLst>
              <a:ext uri="{FF2B5EF4-FFF2-40B4-BE49-F238E27FC236}">
                <a16:creationId xmlns:a16="http://schemas.microsoft.com/office/drawing/2014/main" id="{B25A7229-9CCF-944B-B21D-FEDD3C423C73}"/>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Pencil Icon - Free Icons">
            <a:extLst>
              <a:ext uri="{FF2B5EF4-FFF2-40B4-BE49-F238E27FC236}">
                <a16:creationId xmlns:a16="http://schemas.microsoft.com/office/drawing/2014/main" id="{B62E6EE1-2D5E-FA4F-8307-4F7ED4EACC15}"/>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E04116C-73BE-5E4B-8363-E543AF0F1A1C}"/>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pic>
        <p:nvPicPr>
          <p:cNvPr id="51" name="Picture 50">
            <a:hlinkClick r:id="rId23" action="ppaction://hlinksldjump"/>
            <a:extLst>
              <a:ext uri="{FF2B5EF4-FFF2-40B4-BE49-F238E27FC236}">
                <a16:creationId xmlns:a16="http://schemas.microsoft.com/office/drawing/2014/main" id="{D2F9B212-F7EE-554C-9C71-D4BCC9A82991}"/>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2" name="Picture 2" descr="switch button 1 icons">
            <a:extLst>
              <a:ext uri="{FF2B5EF4-FFF2-40B4-BE49-F238E27FC236}">
                <a16:creationId xmlns:a16="http://schemas.microsoft.com/office/drawing/2014/main" id="{B8B69F4E-6FBF-824A-9AB3-97BBECDC4731}"/>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3" name="Cross 52">
            <a:hlinkClick r:id="" action="ppaction://hlinkshowjump?jump=previousslide"/>
            <a:extLst>
              <a:ext uri="{FF2B5EF4-FFF2-40B4-BE49-F238E27FC236}">
                <a16:creationId xmlns:a16="http://schemas.microsoft.com/office/drawing/2014/main" id="{026822E2-8A98-3D4F-857E-B2D2D651AE1C}"/>
              </a:ext>
            </a:extLst>
          </p:cNvPr>
          <p:cNvSpPr/>
          <p:nvPr/>
        </p:nvSpPr>
        <p:spPr>
          <a:xfrm rot="2743405">
            <a:off x="4704993" y="105797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Diagram 54">
            <a:extLst>
              <a:ext uri="{FF2B5EF4-FFF2-40B4-BE49-F238E27FC236}">
                <a16:creationId xmlns:a16="http://schemas.microsoft.com/office/drawing/2014/main" id="{0670A602-8B52-E44A-AEF2-5C2C67B5E048}"/>
              </a:ext>
            </a:extLst>
          </p:cNvPr>
          <p:cNvGraphicFramePr/>
          <p:nvPr/>
        </p:nvGraphicFramePr>
        <p:xfrm>
          <a:off x="1389152" y="2290907"/>
          <a:ext cx="3429701" cy="2286467"/>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56" name="TextBox 55">
            <a:extLst>
              <a:ext uri="{FF2B5EF4-FFF2-40B4-BE49-F238E27FC236}">
                <a16:creationId xmlns:a16="http://schemas.microsoft.com/office/drawing/2014/main" id="{A2824B7A-F645-CA47-B8FC-D1F3BB71EAD3}"/>
              </a:ext>
            </a:extLst>
          </p:cNvPr>
          <p:cNvSpPr txBox="1"/>
          <p:nvPr/>
        </p:nvSpPr>
        <p:spPr>
          <a:xfrm>
            <a:off x="1809648" y="1462128"/>
            <a:ext cx="2471223" cy="584775"/>
          </a:xfrm>
          <a:prstGeom prst="rect">
            <a:avLst/>
          </a:prstGeom>
          <a:noFill/>
        </p:spPr>
        <p:txBody>
          <a:bodyPr wrap="square" rtlCol="0">
            <a:spAutoFit/>
          </a:bodyPr>
          <a:lstStyle/>
          <a:p>
            <a:pPr algn="ctr"/>
            <a:r>
              <a:rPr lang="en-US" sz="3200" b="1" dirty="0">
                <a:solidFill>
                  <a:srgbClr val="0ED7B2"/>
                </a:solidFill>
              </a:rPr>
              <a:t>Concept Map</a:t>
            </a:r>
          </a:p>
        </p:txBody>
      </p:sp>
      <p:sp>
        <p:nvSpPr>
          <p:cNvPr id="39" name="TextBox 38">
            <a:extLst>
              <a:ext uri="{FF2B5EF4-FFF2-40B4-BE49-F238E27FC236}">
                <a16:creationId xmlns:a16="http://schemas.microsoft.com/office/drawing/2014/main" id="{D3FE337F-E44C-B44E-A7C5-EC58E100881A}"/>
              </a:ext>
            </a:extLst>
          </p:cNvPr>
          <p:cNvSpPr txBox="1"/>
          <p:nvPr/>
        </p:nvSpPr>
        <p:spPr>
          <a:xfrm>
            <a:off x="5647765" y="708911"/>
            <a:ext cx="6042211" cy="2862322"/>
          </a:xfrm>
          <a:prstGeom prst="rect">
            <a:avLst/>
          </a:prstGeom>
          <a:noFill/>
        </p:spPr>
        <p:txBody>
          <a:bodyPr wrap="square" rtlCol="0">
            <a:spAutoFit/>
          </a:bodyPr>
          <a:lstStyle/>
          <a:p>
            <a:r>
              <a:rPr lang="en-US" sz="3600" b="1" dirty="0"/>
              <a:t>Readle Guide – Tool bar</a:t>
            </a:r>
          </a:p>
          <a:p>
            <a:endParaRPr lang="en-US" dirty="0"/>
          </a:p>
          <a:p>
            <a:r>
              <a:rPr lang="en-US" dirty="0"/>
              <a:t>”Map it” button creates a concept map of the relevant topics linked to the searched word</a:t>
            </a:r>
          </a:p>
          <a:p>
            <a:endParaRPr lang="en-US" dirty="0"/>
          </a:p>
          <a:p>
            <a:r>
              <a:rPr lang="en-US" dirty="0"/>
              <a:t>Click on        to close the concept map</a:t>
            </a:r>
          </a:p>
          <a:p>
            <a:endParaRPr lang="en-US" dirty="0"/>
          </a:p>
          <a:p>
            <a:endParaRPr lang="en-US" dirty="0"/>
          </a:p>
          <a:p>
            <a:endParaRPr lang="en-US" dirty="0"/>
          </a:p>
        </p:txBody>
      </p:sp>
      <p:sp>
        <p:nvSpPr>
          <p:cNvPr id="42" name="Cross 41">
            <a:hlinkClick r:id="" action="ppaction://hlinkshowjump?jump=previousslide"/>
            <a:extLst>
              <a:ext uri="{FF2B5EF4-FFF2-40B4-BE49-F238E27FC236}">
                <a16:creationId xmlns:a16="http://schemas.microsoft.com/office/drawing/2014/main" id="{656B2669-09D2-3840-A965-299CB190B9C3}"/>
              </a:ext>
            </a:extLst>
          </p:cNvPr>
          <p:cNvSpPr/>
          <p:nvPr/>
        </p:nvSpPr>
        <p:spPr>
          <a:xfrm rot="2743405">
            <a:off x="6519325" y="2351389"/>
            <a:ext cx="289088" cy="284937"/>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713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656498" y="1179475"/>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6, Page 18</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32" name="Rounded Rectangle 31">
            <a:hlinkClick r:id="rId19" action="ppaction://hlinksldjump"/>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20"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6, page 18</a:t>
            </a:r>
            <a:endParaRPr lang="en-US" sz="300" dirty="0">
              <a:solidFill>
                <a:srgbClr val="0ED7B2"/>
              </a:solidFill>
            </a:endParaRPr>
          </a:p>
        </p:txBody>
      </p:sp>
      <p:sp>
        <p:nvSpPr>
          <p:cNvPr id="36" name="Rounded Rectangle 35">
            <a:hlinkClick r:id="rId21" action="ppaction://hlinksldjump"/>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2"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11, page 2</a:t>
            </a:r>
            <a:endParaRPr lang="en-US" sz="300" dirty="0">
              <a:solidFill>
                <a:srgbClr val="0ED7B2"/>
              </a:solidFill>
            </a:endParaRPr>
          </a:p>
        </p:txBody>
      </p:sp>
      <p:sp>
        <p:nvSpPr>
          <p:cNvPr id="45" name="Rounded Rectangle 44">
            <a:hlinkClick r:id="rId23"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Open</a:t>
            </a:r>
          </a:p>
        </p:txBody>
      </p:sp>
      <p:sp>
        <p:nvSpPr>
          <p:cNvPr id="48" name="TextBox 47">
            <a:extLst>
              <a:ext uri="{FF2B5EF4-FFF2-40B4-BE49-F238E27FC236}">
                <a16:creationId xmlns:a16="http://schemas.microsoft.com/office/drawing/2014/main" id="{FF5F9E06-B6F6-9A41-AE70-649432F0FA7A}"/>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“Iteration”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49" name="Rounded Rectangle 48">
            <a:hlinkClick r:id="rId24" action="ppaction://hlinksldjump"/>
            <a:extLst>
              <a:ext uri="{FF2B5EF4-FFF2-40B4-BE49-F238E27FC236}">
                <a16:creationId xmlns:a16="http://schemas.microsoft.com/office/drawing/2014/main" id="{4850CBF3-280B-9E4A-9F0C-FFBF47C07EE1}"/>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0" name="Rounded Rectangle 49">
            <a:hlinkClick r:id="rId17" action="ppaction://hlinksldjump"/>
            <a:extLst>
              <a:ext uri="{FF2B5EF4-FFF2-40B4-BE49-F238E27FC236}">
                <a16:creationId xmlns:a16="http://schemas.microsoft.com/office/drawing/2014/main" id="{9DC119D7-120C-7D4D-B0AD-80A7DC61BCB6}"/>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1" name="Cross 50">
            <a:hlinkClick r:id="rId25" action="ppaction://hlinksldjump"/>
            <a:extLst>
              <a:ext uri="{FF2B5EF4-FFF2-40B4-BE49-F238E27FC236}">
                <a16:creationId xmlns:a16="http://schemas.microsoft.com/office/drawing/2014/main" id="{54CC4175-1A57-CB44-B418-AD51EE86D072}"/>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hlinkClick r:id="rId25" action="ppaction://hlinksldjump"/>
            <a:extLst>
              <a:ext uri="{FF2B5EF4-FFF2-40B4-BE49-F238E27FC236}">
                <a16:creationId xmlns:a16="http://schemas.microsoft.com/office/drawing/2014/main" id="{6EC6AB9A-6F84-F841-8DE3-985D8A122AA6}"/>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3" name="Rounded Rectangle 52">
            <a:extLst>
              <a:ext uri="{FF2B5EF4-FFF2-40B4-BE49-F238E27FC236}">
                <a16:creationId xmlns:a16="http://schemas.microsoft.com/office/drawing/2014/main" id="{767440E1-0C28-FD48-82AD-74F3C5C1C4CD}"/>
              </a:ext>
            </a:extLst>
          </p:cNvPr>
          <p:cNvSpPr/>
          <p:nvPr/>
        </p:nvSpPr>
        <p:spPr>
          <a:xfrm>
            <a:off x="8194196" y="45042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4" name="TextBox 53">
            <a:extLst>
              <a:ext uri="{FF2B5EF4-FFF2-40B4-BE49-F238E27FC236}">
                <a16:creationId xmlns:a16="http://schemas.microsoft.com/office/drawing/2014/main" id="{ACC9F941-6568-9E4A-8F88-0B605FD73D2A}"/>
              </a:ext>
            </a:extLst>
          </p:cNvPr>
          <p:cNvSpPr txBox="1"/>
          <p:nvPr/>
        </p:nvSpPr>
        <p:spPr>
          <a:xfrm>
            <a:off x="8160951" y="45358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5" name="Triangle 54">
            <a:extLst>
              <a:ext uri="{FF2B5EF4-FFF2-40B4-BE49-F238E27FC236}">
                <a16:creationId xmlns:a16="http://schemas.microsoft.com/office/drawing/2014/main" id="{3BD2A2CA-5A48-2D4B-A1ED-2875201FB894}"/>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hlinkClick r:id="rId26" action="ppaction://hlinksldjump"/>
            <a:extLst>
              <a:ext uri="{FF2B5EF4-FFF2-40B4-BE49-F238E27FC236}">
                <a16:creationId xmlns:a16="http://schemas.microsoft.com/office/drawing/2014/main" id="{0EDBE6CB-BC10-5A45-850D-4BCC481CF37A}"/>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6" name="Picture 2" descr="switch button 1 icons">
            <a:extLst>
              <a:ext uri="{FF2B5EF4-FFF2-40B4-BE49-F238E27FC236}">
                <a16:creationId xmlns:a16="http://schemas.microsoft.com/office/drawing/2014/main" id="{578CF789-E5C9-D449-B4C8-F18B70EFE1DA}"/>
              </a:ext>
            </a:extLst>
          </p:cNvPr>
          <p:cNvPicPr>
            <a:picLocks noChangeAspect="1" noChangeArrowheads="1"/>
          </p:cNvPicPr>
          <p:nvPr/>
        </p:nvPicPr>
        <p:blipFill>
          <a:blip r:embed="rId27">
            <a:extLst>
              <a:ext uri="{BEBA8EAE-BF5A-486C-A8C5-ECC9F3942E4B}">
                <a14:imgProps xmlns:a14="http://schemas.microsoft.com/office/drawing/2010/main">
                  <a14:imgLayer r:embed="rId28">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Mic Icon of Glyph style - Available in SVG, PNG, EPS, AI &amp; Icon fonts">
            <a:extLst>
              <a:ext uri="{FF2B5EF4-FFF2-40B4-BE49-F238E27FC236}">
                <a16:creationId xmlns:a16="http://schemas.microsoft.com/office/drawing/2014/main" id="{04012FDF-B954-F644-BC19-75B1EB77C31A}"/>
              </a:ext>
            </a:extLst>
          </p:cNvPr>
          <p:cNvPicPr>
            <a:picLocks noChangeAspect="1" noChangeArrowheads="1"/>
          </p:cNvPicPr>
          <p:nvPr/>
        </p:nvPicPr>
        <p:blipFill>
          <a:blip r:embed="rId29">
            <a:extLst>
              <a:ext uri="{BEBA8EAE-BF5A-486C-A8C5-ECC9F3942E4B}">
                <a14:imgProps xmlns:a14="http://schemas.microsoft.com/office/drawing/2010/main">
                  <a14:imgLayer r:embed="rId30">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20277" y="1105054"/>
            <a:ext cx="534935" cy="534935"/>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0EE7101F-B7A1-6241-B23D-0700CC711D27}"/>
              </a:ext>
            </a:extLst>
          </p:cNvPr>
          <p:cNvSpPr txBox="1"/>
          <p:nvPr/>
        </p:nvSpPr>
        <p:spPr>
          <a:xfrm>
            <a:off x="4073683" y="1586404"/>
            <a:ext cx="836005" cy="276999"/>
          </a:xfrm>
          <a:prstGeom prst="rect">
            <a:avLst/>
          </a:prstGeom>
          <a:noFill/>
        </p:spPr>
        <p:txBody>
          <a:bodyPr wrap="square" rtlCol="0">
            <a:spAutoFit/>
          </a:bodyPr>
          <a:lstStyle/>
          <a:p>
            <a:pPr algn="ctr"/>
            <a:r>
              <a:rPr lang="en-US" sz="1200" dirty="0">
                <a:solidFill>
                  <a:schemeClr val="bg1"/>
                </a:solidFill>
              </a:rPr>
              <a:t>Voice Tool</a:t>
            </a:r>
          </a:p>
        </p:txBody>
      </p:sp>
      <p:sp>
        <p:nvSpPr>
          <p:cNvPr id="59" name="Rounded Rectangle 58">
            <a:extLst>
              <a:ext uri="{FF2B5EF4-FFF2-40B4-BE49-F238E27FC236}">
                <a16:creationId xmlns:a16="http://schemas.microsoft.com/office/drawing/2014/main" id="{0C07D8F7-7ECB-9144-B9FA-DAC77A992614}"/>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60" name="Triangle 59">
            <a:extLst>
              <a:ext uri="{FF2B5EF4-FFF2-40B4-BE49-F238E27FC236}">
                <a16:creationId xmlns:a16="http://schemas.microsoft.com/office/drawing/2014/main" id="{43B39EC7-CCCF-774F-844A-6BB678B95C24}"/>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58003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7D23F520-6276-BB4C-BF19-1F3B74D661C0}"/>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6" name="Triangle 5">
            <a:extLst>
              <a:ext uri="{FF2B5EF4-FFF2-40B4-BE49-F238E27FC236}">
                <a16:creationId xmlns:a16="http://schemas.microsoft.com/office/drawing/2014/main" id="{ABB4D662-8AF0-A847-B184-A0341577021E}"/>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11, Page 2</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46" name="Rounded Rectangle 45">
            <a:extLst>
              <a:ext uri="{FF2B5EF4-FFF2-40B4-BE49-F238E27FC236}">
                <a16:creationId xmlns:a16="http://schemas.microsoft.com/office/drawing/2014/main" id="{15D40218-E937-FA4C-B891-5EAAEDA4376C}"/>
              </a:ext>
            </a:extLst>
          </p:cNvPr>
          <p:cNvSpPr/>
          <p:nvPr/>
        </p:nvSpPr>
        <p:spPr>
          <a:xfrm>
            <a:off x="1048435" y="1073469"/>
            <a:ext cx="2887139" cy="4721567"/>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19"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6, page 18</a:t>
            </a:r>
            <a:endParaRPr lang="en-US" sz="300" dirty="0">
              <a:solidFill>
                <a:srgbClr val="0ED7B2"/>
              </a:solidFill>
            </a:endParaRPr>
          </a:p>
        </p:txBody>
      </p:sp>
      <p:sp>
        <p:nvSpPr>
          <p:cNvPr id="36" name="Rounded Rectangle 35">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0"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11, page 2</a:t>
            </a:r>
            <a:endParaRPr lang="en-US" sz="300" dirty="0">
              <a:solidFill>
                <a:srgbClr val="0ED7B2"/>
              </a:solidFill>
            </a:endParaRPr>
          </a:p>
        </p:txBody>
      </p:sp>
      <p:sp>
        <p:nvSpPr>
          <p:cNvPr id="45" name="Rounded Rectangle 44">
            <a:hlinkClick r:id="rId21"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7" name="TextBox 56">
            <a:extLst>
              <a:ext uri="{FF2B5EF4-FFF2-40B4-BE49-F238E27FC236}">
                <a16:creationId xmlns:a16="http://schemas.microsoft.com/office/drawing/2014/main" id="{14429409-D87B-A048-894A-7A6C16C2AA7B}"/>
              </a:ext>
            </a:extLst>
          </p:cNvPr>
          <p:cNvSpPr txBox="1"/>
          <p:nvPr/>
        </p:nvSpPr>
        <p:spPr>
          <a:xfrm>
            <a:off x="1098493" y="1110575"/>
            <a:ext cx="2809476" cy="2369880"/>
          </a:xfrm>
          <a:prstGeom prst="rect">
            <a:avLst/>
          </a:prstGeom>
          <a:noFill/>
        </p:spPr>
        <p:txBody>
          <a:bodyPr wrap="square" rtlCol="0">
            <a:spAutoFit/>
          </a:bodyPr>
          <a:lstStyle/>
          <a:p>
            <a:r>
              <a:rPr lang="en-US" sz="1400" dirty="0"/>
              <a:t>Iteration</a:t>
            </a:r>
          </a:p>
          <a:p>
            <a:endParaRPr lang="en-US" sz="1400" dirty="0"/>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a:t>
            </a:r>
          </a:p>
          <a:p>
            <a:pPr algn="just"/>
            <a:endParaRPr lang="en-SG" sz="1000" dirty="0">
              <a:solidFill>
                <a:schemeClr val="bg1">
                  <a:lumMod val="50000"/>
                </a:schemeClr>
              </a:solidFill>
            </a:endParaRPr>
          </a:p>
          <a:p>
            <a:pPr algn="just"/>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endParaRPr lang="en-SG" sz="1000" dirty="0">
              <a:solidFill>
                <a:schemeClr val="bg1">
                  <a:lumMod val="50000"/>
                </a:schemeClr>
              </a:solidFill>
            </a:endParaRPr>
          </a:p>
        </p:txBody>
      </p:sp>
      <p:cxnSp>
        <p:nvCxnSpPr>
          <p:cNvPr id="58" name="Straight Connector 57">
            <a:extLst>
              <a:ext uri="{FF2B5EF4-FFF2-40B4-BE49-F238E27FC236}">
                <a16:creationId xmlns:a16="http://schemas.microsoft.com/office/drawing/2014/main" id="{9C34EC2B-CE02-8A44-A0EE-21D6A3D0830F}"/>
              </a:ext>
            </a:extLst>
          </p:cNvPr>
          <p:cNvCxnSpPr>
            <a:cxnSpLocks/>
          </p:cNvCxnSpPr>
          <p:nvPr/>
        </p:nvCxnSpPr>
        <p:spPr>
          <a:xfrm>
            <a:off x="1048435" y="3567670"/>
            <a:ext cx="2878593" cy="0"/>
          </a:xfrm>
          <a:prstGeom prst="line">
            <a:avLst/>
          </a:prstGeom>
          <a:ln>
            <a:solidFill>
              <a:srgbClr val="B9C9C2"/>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C10A8B0-76D4-C546-A351-A1235052D726}"/>
              </a:ext>
            </a:extLst>
          </p:cNvPr>
          <p:cNvSpPr txBox="1"/>
          <p:nvPr/>
        </p:nvSpPr>
        <p:spPr>
          <a:xfrm>
            <a:off x="1061955" y="3611106"/>
            <a:ext cx="2809476" cy="830997"/>
          </a:xfrm>
          <a:prstGeom prst="rect">
            <a:avLst/>
          </a:prstGeom>
          <a:noFill/>
        </p:spPr>
        <p:txBody>
          <a:bodyPr wrap="square" rtlCol="0">
            <a:spAutoFit/>
          </a:bodyPr>
          <a:lstStyle/>
          <a:p>
            <a:r>
              <a:rPr lang="en-US" sz="1400" dirty="0"/>
              <a:t>Related Keywords:</a:t>
            </a:r>
          </a:p>
          <a:p>
            <a:endParaRPr lang="en-US" sz="1400" dirty="0"/>
          </a:p>
          <a:p>
            <a:pPr algn="just"/>
            <a:r>
              <a:rPr lang="en-SG" sz="1000" dirty="0">
                <a:solidFill>
                  <a:schemeClr val="bg1">
                    <a:lumMod val="50000"/>
                  </a:schemeClr>
                </a:solidFill>
              </a:rPr>
              <a:t>Functions, Iteration, Divide-and-Conquer, Time Complexity, Space Complexity, Programming</a:t>
            </a:r>
          </a:p>
        </p:txBody>
      </p:sp>
      <p:sp>
        <p:nvSpPr>
          <p:cNvPr id="60" name="Rounded Rectangle 59">
            <a:hlinkClick r:id="" action="ppaction://hlinkshowjump?jump=nextslide"/>
            <a:extLst>
              <a:ext uri="{FF2B5EF4-FFF2-40B4-BE49-F238E27FC236}">
                <a16:creationId xmlns:a16="http://schemas.microsoft.com/office/drawing/2014/main" id="{77FECFDF-DCA1-0644-97DC-D4EB917E0F28}"/>
              </a:ext>
            </a:extLst>
          </p:cNvPr>
          <p:cNvSpPr/>
          <p:nvPr/>
        </p:nvSpPr>
        <p:spPr>
          <a:xfrm>
            <a:off x="1161892" y="5293410"/>
            <a:ext cx="886508" cy="321798"/>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        Map it</a:t>
            </a:r>
          </a:p>
        </p:txBody>
      </p:sp>
      <p:pic>
        <p:nvPicPr>
          <p:cNvPr id="1028" name="Picture 4" descr="Map 7 Icon - Free Icons">
            <a:extLst>
              <a:ext uri="{FF2B5EF4-FFF2-40B4-BE49-F238E27FC236}">
                <a16:creationId xmlns:a16="http://schemas.microsoft.com/office/drawing/2014/main" id="{033F6116-67A4-DE41-B867-95EDC86423FF}"/>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sp>
        <p:nvSpPr>
          <p:cNvPr id="56" name="Cross 55">
            <a:hlinkClick r:id="rId21" action="ppaction://hlinksldjump"/>
            <a:extLst>
              <a:ext uri="{FF2B5EF4-FFF2-40B4-BE49-F238E27FC236}">
                <a16:creationId xmlns:a16="http://schemas.microsoft.com/office/drawing/2014/main" id="{C3DE5627-0DF3-D748-85ED-D02936D261BA}"/>
              </a:ext>
            </a:extLst>
          </p:cNvPr>
          <p:cNvSpPr/>
          <p:nvPr/>
        </p:nvSpPr>
        <p:spPr>
          <a:xfrm rot="2743405">
            <a:off x="3647035" y="1182274"/>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8CEB30D-26D5-8B4F-A57C-AB2B1E55019B}"/>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“Iteration”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49" name="Rounded Rectangle 48">
            <a:hlinkClick r:id="rId24" action="ppaction://hlinksldjump"/>
            <a:extLst>
              <a:ext uri="{FF2B5EF4-FFF2-40B4-BE49-F238E27FC236}">
                <a16:creationId xmlns:a16="http://schemas.microsoft.com/office/drawing/2014/main" id="{E355F474-25FF-DA4F-983D-F7AA1C503D99}"/>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0" name="Rounded Rectangle 49">
            <a:hlinkClick r:id="rId17" action="ppaction://hlinksldjump"/>
            <a:extLst>
              <a:ext uri="{FF2B5EF4-FFF2-40B4-BE49-F238E27FC236}">
                <a16:creationId xmlns:a16="http://schemas.microsoft.com/office/drawing/2014/main" id="{BF8A30D2-A69A-B542-BB9C-301366075449}"/>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1" name="Cross 50">
            <a:hlinkClick r:id="rId25" action="ppaction://hlinksldjump"/>
            <a:extLst>
              <a:ext uri="{FF2B5EF4-FFF2-40B4-BE49-F238E27FC236}">
                <a16:creationId xmlns:a16="http://schemas.microsoft.com/office/drawing/2014/main" id="{90791562-5362-1043-BAB8-CDD168E618AF}"/>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hlinkClick r:id="rId25" action="ppaction://hlinksldjump"/>
            <a:extLst>
              <a:ext uri="{FF2B5EF4-FFF2-40B4-BE49-F238E27FC236}">
                <a16:creationId xmlns:a16="http://schemas.microsoft.com/office/drawing/2014/main" id="{16FEE20D-C46D-024C-B7F4-EF59AF4A5C33}"/>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3" name="Rounded Rectangle 52">
            <a:extLst>
              <a:ext uri="{FF2B5EF4-FFF2-40B4-BE49-F238E27FC236}">
                <a16:creationId xmlns:a16="http://schemas.microsoft.com/office/drawing/2014/main" id="{4675D066-4F69-8346-A651-151D94B77DC4}"/>
              </a:ext>
            </a:extLst>
          </p:cNvPr>
          <p:cNvSpPr/>
          <p:nvPr/>
        </p:nvSpPr>
        <p:spPr>
          <a:xfrm>
            <a:off x="8194196" y="45042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4" name="TextBox 53">
            <a:extLst>
              <a:ext uri="{FF2B5EF4-FFF2-40B4-BE49-F238E27FC236}">
                <a16:creationId xmlns:a16="http://schemas.microsoft.com/office/drawing/2014/main" id="{53621224-5B4D-8940-9492-A21612C4146F}"/>
              </a:ext>
            </a:extLst>
          </p:cNvPr>
          <p:cNvSpPr txBox="1"/>
          <p:nvPr/>
        </p:nvSpPr>
        <p:spPr>
          <a:xfrm>
            <a:off x="8160951" y="45358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5" name="Triangle 54">
            <a:extLst>
              <a:ext uri="{FF2B5EF4-FFF2-40B4-BE49-F238E27FC236}">
                <a16:creationId xmlns:a16="http://schemas.microsoft.com/office/drawing/2014/main" id="{2CD20CC6-EDA2-0B43-B1AE-3AF203ABD6C4}"/>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hlinkClick r:id="rId26" action="ppaction://hlinksldjump"/>
            <a:extLst>
              <a:ext uri="{FF2B5EF4-FFF2-40B4-BE49-F238E27FC236}">
                <a16:creationId xmlns:a16="http://schemas.microsoft.com/office/drawing/2014/main" id="{7E5133C8-A6B0-7140-A92A-FE4EF6FC3415}"/>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62" name="Picture 2" descr="switch button 1 icons">
            <a:extLst>
              <a:ext uri="{FF2B5EF4-FFF2-40B4-BE49-F238E27FC236}">
                <a16:creationId xmlns:a16="http://schemas.microsoft.com/office/drawing/2014/main" id="{5CAB042B-D00C-804C-967B-EE2DF4682090}"/>
              </a:ext>
            </a:extLst>
          </p:cNvPr>
          <p:cNvPicPr>
            <a:picLocks noChangeAspect="1" noChangeArrowheads="1"/>
          </p:cNvPicPr>
          <p:nvPr/>
        </p:nvPicPr>
        <p:blipFill>
          <a:blip r:embed="rId27">
            <a:extLst>
              <a:ext uri="{BEBA8EAE-BF5A-486C-A8C5-ECC9F3942E4B}">
                <a14:imgProps xmlns:a14="http://schemas.microsoft.com/office/drawing/2010/main">
                  <a14:imgLayer r:embed="rId28">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Mic Icon of Glyph style - Available in SVG, PNG, EPS, AI &amp; Icon fonts">
            <a:extLst>
              <a:ext uri="{FF2B5EF4-FFF2-40B4-BE49-F238E27FC236}">
                <a16:creationId xmlns:a16="http://schemas.microsoft.com/office/drawing/2014/main" id="{7EB2EBAF-85A4-AF45-A5A3-F5EBAD5ED3F2}"/>
              </a:ext>
            </a:extLst>
          </p:cNvPr>
          <p:cNvPicPr>
            <a:picLocks noChangeAspect="1" noChangeArrowheads="1"/>
          </p:cNvPicPr>
          <p:nvPr/>
        </p:nvPicPr>
        <p:blipFill>
          <a:blip r:embed="rId29">
            <a:extLst>
              <a:ext uri="{BEBA8EAE-BF5A-486C-A8C5-ECC9F3942E4B}">
                <a14:imgProps xmlns:a14="http://schemas.microsoft.com/office/drawing/2010/main">
                  <a14:imgLayer r:embed="rId30">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20277" y="1105054"/>
            <a:ext cx="534935" cy="534935"/>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23EF9A7E-0682-B946-BE86-B92878A031E7}"/>
              </a:ext>
            </a:extLst>
          </p:cNvPr>
          <p:cNvSpPr txBox="1"/>
          <p:nvPr/>
        </p:nvSpPr>
        <p:spPr>
          <a:xfrm>
            <a:off x="4073683" y="1586404"/>
            <a:ext cx="836005" cy="276999"/>
          </a:xfrm>
          <a:prstGeom prst="rect">
            <a:avLst/>
          </a:prstGeom>
          <a:noFill/>
        </p:spPr>
        <p:txBody>
          <a:bodyPr wrap="square" rtlCol="0">
            <a:spAutoFit/>
          </a:bodyPr>
          <a:lstStyle/>
          <a:p>
            <a:pPr algn="ctr"/>
            <a:r>
              <a:rPr lang="en-US" sz="1200" dirty="0">
                <a:solidFill>
                  <a:schemeClr val="bg1"/>
                </a:solidFill>
              </a:rPr>
              <a:t>Voice Tool</a:t>
            </a:r>
          </a:p>
        </p:txBody>
      </p:sp>
    </p:spTree>
    <p:extLst>
      <p:ext uri="{BB962C8B-B14F-4D97-AF65-F5344CB8AC3E}">
        <p14:creationId xmlns:p14="http://schemas.microsoft.com/office/powerpoint/2010/main" val="145614926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emium Vector | Realistic thin frame tablet mockup">
            <a:extLst>
              <a:ext uri="{FF2B5EF4-FFF2-40B4-BE49-F238E27FC236}">
                <a16:creationId xmlns:a16="http://schemas.microsoft.com/office/drawing/2014/main" id="{C98F2A33-BB5B-3B47-A6A9-5109474886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271B5F5-6CC3-DE48-8070-A16242F94D8C}"/>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4" name="Picture 3">
            <a:extLst>
              <a:ext uri="{FF2B5EF4-FFF2-40B4-BE49-F238E27FC236}">
                <a16:creationId xmlns:a16="http://schemas.microsoft.com/office/drawing/2014/main" id="{06DDF17B-8CFD-F141-9027-F67E31045D06}"/>
              </a:ext>
            </a:extLst>
          </p:cNvPr>
          <p:cNvPicPr>
            <a:picLocks noChangeAspect="1"/>
          </p:cNvPicPr>
          <p:nvPr/>
        </p:nvPicPr>
        <p:blipFill>
          <a:blip r:embed="rId5"/>
          <a:stretch>
            <a:fillRect/>
          </a:stretch>
        </p:blipFill>
        <p:spPr>
          <a:xfrm>
            <a:off x="5188843" y="835423"/>
            <a:ext cx="90074" cy="277152"/>
          </a:xfrm>
          <a:prstGeom prst="rect">
            <a:avLst/>
          </a:prstGeom>
        </p:spPr>
      </p:pic>
      <p:pic>
        <p:nvPicPr>
          <p:cNvPr id="5" name="Picture 4">
            <a:extLst>
              <a:ext uri="{FF2B5EF4-FFF2-40B4-BE49-F238E27FC236}">
                <a16:creationId xmlns:a16="http://schemas.microsoft.com/office/drawing/2014/main" id="{25B06715-94E9-2C4E-A943-0C2ED27F37D5}"/>
              </a:ext>
            </a:extLst>
          </p:cNvPr>
          <p:cNvPicPr>
            <a:picLocks noChangeAspect="1"/>
          </p:cNvPicPr>
          <p:nvPr/>
        </p:nvPicPr>
        <p:blipFill>
          <a:blip r:embed="rId6"/>
          <a:stretch>
            <a:fillRect/>
          </a:stretch>
        </p:blipFill>
        <p:spPr>
          <a:xfrm>
            <a:off x="5175398" y="1169677"/>
            <a:ext cx="124732" cy="277183"/>
          </a:xfrm>
          <a:prstGeom prst="rect">
            <a:avLst/>
          </a:prstGeom>
        </p:spPr>
      </p:pic>
      <p:sp>
        <p:nvSpPr>
          <p:cNvPr id="6" name="TextBox 5">
            <a:extLst>
              <a:ext uri="{FF2B5EF4-FFF2-40B4-BE49-F238E27FC236}">
                <a16:creationId xmlns:a16="http://schemas.microsoft.com/office/drawing/2014/main" id="{2EA92588-D491-B544-9D3F-8D0AB8A18E96}"/>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7" name="TextBox 6">
            <a:extLst>
              <a:ext uri="{FF2B5EF4-FFF2-40B4-BE49-F238E27FC236}">
                <a16:creationId xmlns:a16="http://schemas.microsoft.com/office/drawing/2014/main" id="{DE5DB900-715F-C647-8C92-463F74A4075F}"/>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8" name="Rectangle 7">
            <a:extLst>
              <a:ext uri="{FF2B5EF4-FFF2-40B4-BE49-F238E27FC236}">
                <a16:creationId xmlns:a16="http://schemas.microsoft.com/office/drawing/2014/main" id="{8E30A6F5-D283-B04C-A1D3-B1B5235FB656}"/>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338062DB-64A7-3543-9405-DCA9C8B6712F}"/>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C846A36E-E68A-E947-AC8E-66E2F04F9E58}"/>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evShift - profile-icon-png-898">
            <a:extLst>
              <a:ext uri="{FF2B5EF4-FFF2-40B4-BE49-F238E27FC236}">
                <a16:creationId xmlns:a16="http://schemas.microsoft.com/office/drawing/2014/main" id="{13A9865C-F075-CD46-84E3-F2B55326F9B9}"/>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0DE784D-9FCE-6346-8608-4F42AAF2D921}"/>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39625D4E-F203-5345-81B7-3E64254C9173}"/>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Line Logo clipart - Retail, Rectangle, Square, transparent clip art">
            <a:extLst>
              <a:ext uri="{FF2B5EF4-FFF2-40B4-BE49-F238E27FC236}">
                <a16:creationId xmlns:a16="http://schemas.microsoft.com/office/drawing/2014/main" id="{8B666CCE-4EC0-7E45-BD80-BA635C226529}"/>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lip art,Line,Graphics,Black-and-white,Symbol #235073 - Free Icon Library">
            <a:extLst>
              <a:ext uri="{FF2B5EF4-FFF2-40B4-BE49-F238E27FC236}">
                <a16:creationId xmlns:a16="http://schemas.microsoft.com/office/drawing/2014/main" id="{34406C76-4833-1440-B5DD-07211C3DF986}"/>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5EC4AF88-1B77-184C-B07F-4F968CFB0245}"/>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F2981AA3-25A7-5F4E-929D-B013186A8479}"/>
              </a:ext>
            </a:extLst>
          </p:cNvPr>
          <p:cNvSpPr/>
          <p:nvPr/>
        </p:nvSpPr>
        <p:spPr>
          <a:xfrm>
            <a:off x="1117069" y="986063"/>
            <a:ext cx="748127" cy="245999"/>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Back</a:t>
            </a:r>
          </a:p>
        </p:txBody>
      </p:sp>
      <p:sp>
        <p:nvSpPr>
          <p:cNvPr id="18" name="Triangle 17">
            <a:extLst>
              <a:ext uri="{FF2B5EF4-FFF2-40B4-BE49-F238E27FC236}">
                <a16:creationId xmlns:a16="http://schemas.microsoft.com/office/drawing/2014/main" id="{813E47DB-3864-DD45-A40C-C3AE05F3598B}"/>
              </a:ext>
            </a:extLst>
          </p:cNvPr>
          <p:cNvSpPr/>
          <p:nvPr/>
        </p:nvSpPr>
        <p:spPr>
          <a:xfrm rot="16200000">
            <a:off x="1219265" y="1066503"/>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B4A2F47-5A42-614C-8CA6-7F3A79C3C4F9}"/>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B6ADC68-106C-E040-9605-FFC891511B31}"/>
              </a:ext>
            </a:extLst>
          </p:cNvPr>
          <p:cNvSpPr/>
          <p:nvPr/>
        </p:nvSpPr>
        <p:spPr>
          <a:xfrm>
            <a:off x="2437024" y="1179506"/>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CC9D550-6CD3-FC4B-91F5-5D51F5A9F7B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3, Page 10</a:t>
            </a:r>
          </a:p>
        </p:txBody>
      </p:sp>
      <p:sp>
        <p:nvSpPr>
          <p:cNvPr id="22" name="TextBox 21">
            <a:extLst>
              <a:ext uri="{FF2B5EF4-FFF2-40B4-BE49-F238E27FC236}">
                <a16:creationId xmlns:a16="http://schemas.microsoft.com/office/drawing/2014/main" id="{E4A55A44-C3ED-2F4D-860D-37386E2F5277}"/>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highlight>
                  <a:srgbClr val="FFFF00"/>
                </a:highlight>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highlight>
                  <a:srgbClr val="FFFF00"/>
                </a:highlight>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highlight>
                  <a:srgbClr val="FFFF00"/>
                </a:highlight>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highlight>
                  <a:srgbClr val="FFFF00"/>
                </a:highlight>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a:t>
            </a:r>
            <a:r>
              <a:rPr lang="en-SG" sz="1000" dirty="0">
                <a:solidFill>
                  <a:schemeClr val="bg1">
                    <a:lumMod val="50000"/>
                  </a:schemeClr>
                </a:solidFill>
                <a:highlight>
                  <a:srgbClr val="FFFF00"/>
                </a:highlight>
              </a:rPr>
              <a:t>recursion</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23" name="Picture 6" descr="Map Marker 14 icons">
            <a:extLst>
              <a:ext uri="{FF2B5EF4-FFF2-40B4-BE49-F238E27FC236}">
                <a16:creationId xmlns:a16="http://schemas.microsoft.com/office/drawing/2014/main" id="{141AE971-C94E-1C4D-8263-4BF92727EC96}"/>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a:extLst>
              <a:ext uri="{FF2B5EF4-FFF2-40B4-BE49-F238E27FC236}">
                <a16:creationId xmlns:a16="http://schemas.microsoft.com/office/drawing/2014/main" id="{C52C9607-94C5-E24A-BA19-F9C19AEC73C6}"/>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25" name="Rounded Rectangle 24">
            <a:hlinkClick r:id="rId17" action="ppaction://hlinksldjump"/>
            <a:extLst>
              <a:ext uri="{FF2B5EF4-FFF2-40B4-BE49-F238E27FC236}">
                <a16:creationId xmlns:a16="http://schemas.microsoft.com/office/drawing/2014/main" id="{4E6328D8-BCBD-E14E-B1B3-124563E206AA}"/>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26" name="Triangle 25">
            <a:extLst>
              <a:ext uri="{FF2B5EF4-FFF2-40B4-BE49-F238E27FC236}">
                <a16:creationId xmlns:a16="http://schemas.microsoft.com/office/drawing/2014/main" id="{B4F574F5-C27B-6841-AB36-D3E12C60533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hlinkClick r:id="rId18" action="ppaction://hlinksldjump"/>
            <a:extLst>
              <a:ext uri="{FF2B5EF4-FFF2-40B4-BE49-F238E27FC236}">
                <a16:creationId xmlns:a16="http://schemas.microsoft.com/office/drawing/2014/main" id="{52B26414-D4EE-184E-85C2-3B79A1593CBC}"/>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28" name="TextBox 27">
            <a:extLst>
              <a:ext uri="{FF2B5EF4-FFF2-40B4-BE49-F238E27FC236}">
                <a16:creationId xmlns:a16="http://schemas.microsoft.com/office/drawing/2014/main" id="{E7F49D25-61A5-3B4D-9071-11802C297454}"/>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29" name="Rounded Rectangle 28">
            <a:extLst>
              <a:ext uri="{FF2B5EF4-FFF2-40B4-BE49-F238E27FC236}">
                <a16:creationId xmlns:a16="http://schemas.microsoft.com/office/drawing/2014/main" id="{03CCC7CB-C59C-894A-81A2-C39F2AAE0E65}"/>
              </a:ext>
            </a:extLst>
          </p:cNvPr>
          <p:cNvSpPr/>
          <p:nvPr/>
        </p:nvSpPr>
        <p:spPr>
          <a:xfrm>
            <a:off x="1048435" y="952751"/>
            <a:ext cx="3910113" cy="4842286"/>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4" descr="Map 7 Icon - Free Icons">
            <a:extLst>
              <a:ext uri="{FF2B5EF4-FFF2-40B4-BE49-F238E27FC236}">
                <a16:creationId xmlns:a16="http://schemas.microsoft.com/office/drawing/2014/main" id="{B25A7229-9CCF-944B-B21D-FEDD3C423C73}"/>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49052" y="5332117"/>
            <a:ext cx="223289" cy="22328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Pencil Icon - Free Icons">
            <a:extLst>
              <a:ext uri="{FF2B5EF4-FFF2-40B4-BE49-F238E27FC236}">
                <a16:creationId xmlns:a16="http://schemas.microsoft.com/office/drawing/2014/main" id="{B62E6EE1-2D5E-FA4F-8307-4F7ED4EACC15}"/>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55794" y="1168542"/>
            <a:ext cx="486737" cy="48673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E04116C-73BE-5E4B-8363-E543AF0F1A1C}"/>
              </a:ext>
            </a:extLst>
          </p:cNvPr>
          <p:cNvSpPr txBox="1"/>
          <p:nvPr/>
        </p:nvSpPr>
        <p:spPr>
          <a:xfrm>
            <a:off x="4068951" y="1590192"/>
            <a:ext cx="836005" cy="276999"/>
          </a:xfrm>
          <a:prstGeom prst="rect">
            <a:avLst/>
          </a:prstGeom>
          <a:noFill/>
        </p:spPr>
        <p:txBody>
          <a:bodyPr wrap="square" rtlCol="0">
            <a:spAutoFit/>
          </a:bodyPr>
          <a:lstStyle/>
          <a:p>
            <a:pPr algn="ctr"/>
            <a:r>
              <a:rPr lang="en-US" sz="1200" dirty="0">
                <a:solidFill>
                  <a:schemeClr val="bg1"/>
                </a:solidFill>
              </a:rPr>
              <a:t>Draw Tool</a:t>
            </a:r>
          </a:p>
        </p:txBody>
      </p:sp>
      <p:pic>
        <p:nvPicPr>
          <p:cNvPr id="51" name="Picture 50">
            <a:hlinkClick r:id="rId23" action="ppaction://hlinksldjump"/>
            <a:extLst>
              <a:ext uri="{FF2B5EF4-FFF2-40B4-BE49-F238E27FC236}">
                <a16:creationId xmlns:a16="http://schemas.microsoft.com/office/drawing/2014/main" id="{D2F9B212-F7EE-554C-9C71-D4BCC9A82991}"/>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2" name="Picture 2" descr="switch button 1 icons">
            <a:extLst>
              <a:ext uri="{FF2B5EF4-FFF2-40B4-BE49-F238E27FC236}">
                <a16:creationId xmlns:a16="http://schemas.microsoft.com/office/drawing/2014/main" id="{B8B69F4E-6FBF-824A-9AB3-97BBECDC4731}"/>
              </a:ext>
            </a:extLst>
          </p:cNvPr>
          <p:cNvPicPr>
            <a:picLocks noChangeAspect="1" noChangeArrowheads="1"/>
          </p:cNvPicPr>
          <p:nvPr/>
        </p:nvPicPr>
        <p:blipFill>
          <a:blip r:embed="rId24">
            <a:extLst>
              <a:ext uri="{BEBA8EAE-BF5A-486C-A8C5-ECC9F3942E4B}">
                <a14:imgProps xmlns:a14="http://schemas.microsoft.com/office/drawing/2010/main">
                  <a14:imgLayer r:embed="rId25">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53" name="Cross 52">
            <a:hlinkClick r:id="" action="ppaction://hlinkshowjump?jump=previousslide"/>
            <a:extLst>
              <a:ext uri="{FF2B5EF4-FFF2-40B4-BE49-F238E27FC236}">
                <a16:creationId xmlns:a16="http://schemas.microsoft.com/office/drawing/2014/main" id="{026822E2-8A98-3D4F-857E-B2D2D651AE1C}"/>
              </a:ext>
            </a:extLst>
          </p:cNvPr>
          <p:cNvSpPr/>
          <p:nvPr/>
        </p:nvSpPr>
        <p:spPr>
          <a:xfrm rot="2743405">
            <a:off x="4704993" y="105797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Diagram 54">
            <a:extLst>
              <a:ext uri="{FF2B5EF4-FFF2-40B4-BE49-F238E27FC236}">
                <a16:creationId xmlns:a16="http://schemas.microsoft.com/office/drawing/2014/main" id="{0670A602-8B52-E44A-AEF2-5C2C67B5E048}"/>
              </a:ext>
            </a:extLst>
          </p:cNvPr>
          <p:cNvGraphicFramePr/>
          <p:nvPr/>
        </p:nvGraphicFramePr>
        <p:xfrm>
          <a:off x="1389152" y="2290907"/>
          <a:ext cx="3429701" cy="2286467"/>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56" name="TextBox 55">
            <a:extLst>
              <a:ext uri="{FF2B5EF4-FFF2-40B4-BE49-F238E27FC236}">
                <a16:creationId xmlns:a16="http://schemas.microsoft.com/office/drawing/2014/main" id="{A2824B7A-F645-CA47-B8FC-D1F3BB71EAD3}"/>
              </a:ext>
            </a:extLst>
          </p:cNvPr>
          <p:cNvSpPr txBox="1"/>
          <p:nvPr/>
        </p:nvSpPr>
        <p:spPr>
          <a:xfrm>
            <a:off x="1809648" y="1462128"/>
            <a:ext cx="2471223" cy="584775"/>
          </a:xfrm>
          <a:prstGeom prst="rect">
            <a:avLst/>
          </a:prstGeom>
          <a:noFill/>
        </p:spPr>
        <p:txBody>
          <a:bodyPr wrap="square" rtlCol="0">
            <a:spAutoFit/>
          </a:bodyPr>
          <a:lstStyle/>
          <a:p>
            <a:pPr algn="ctr"/>
            <a:r>
              <a:rPr lang="en-US" sz="3200" b="1" dirty="0">
                <a:solidFill>
                  <a:srgbClr val="0ED7B2"/>
                </a:solidFill>
              </a:rPr>
              <a:t>Concept Map</a:t>
            </a:r>
          </a:p>
        </p:txBody>
      </p:sp>
      <p:sp>
        <p:nvSpPr>
          <p:cNvPr id="39" name="TextBox 38">
            <a:extLst>
              <a:ext uri="{FF2B5EF4-FFF2-40B4-BE49-F238E27FC236}">
                <a16:creationId xmlns:a16="http://schemas.microsoft.com/office/drawing/2014/main" id="{43BB9B47-D4F2-B048-BF84-3E8A269390C4}"/>
              </a:ext>
            </a:extLst>
          </p:cNvPr>
          <p:cNvSpPr txBox="1"/>
          <p:nvPr/>
        </p:nvSpPr>
        <p:spPr>
          <a:xfrm>
            <a:off x="5647765" y="708911"/>
            <a:ext cx="6042211" cy="2862322"/>
          </a:xfrm>
          <a:prstGeom prst="rect">
            <a:avLst/>
          </a:prstGeom>
          <a:noFill/>
        </p:spPr>
        <p:txBody>
          <a:bodyPr wrap="square" rtlCol="0">
            <a:spAutoFit/>
          </a:bodyPr>
          <a:lstStyle/>
          <a:p>
            <a:r>
              <a:rPr lang="en-US" sz="3600" b="1" dirty="0"/>
              <a:t>Readle Guide – Tool bar</a:t>
            </a:r>
          </a:p>
          <a:p>
            <a:endParaRPr lang="en-US" dirty="0"/>
          </a:p>
          <a:p>
            <a:r>
              <a:rPr lang="en-US" dirty="0"/>
              <a:t>”Map it” button creates a concept map of the relevant topics linked to the searched word</a:t>
            </a:r>
          </a:p>
          <a:p>
            <a:endParaRPr lang="en-US" dirty="0"/>
          </a:p>
          <a:p>
            <a:r>
              <a:rPr lang="en-US" dirty="0"/>
              <a:t>Click on        to close the concept map</a:t>
            </a:r>
          </a:p>
          <a:p>
            <a:endParaRPr lang="en-US" dirty="0"/>
          </a:p>
          <a:p>
            <a:endParaRPr lang="en-US" dirty="0"/>
          </a:p>
          <a:p>
            <a:endParaRPr lang="en-US" dirty="0"/>
          </a:p>
        </p:txBody>
      </p:sp>
      <p:sp>
        <p:nvSpPr>
          <p:cNvPr id="42" name="Cross 41">
            <a:hlinkClick r:id="" action="ppaction://hlinkshowjump?jump=previousslide"/>
            <a:extLst>
              <a:ext uri="{FF2B5EF4-FFF2-40B4-BE49-F238E27FC236}">
                <a16:creationId xmlns:a16="http://schemas.microsoft.com/office/drawing/2014/main" id="{E5AE2A61-9990-CB40-8AA1-B9B730167C89}"/>
              </a:ext>
            </a:extLst>
          </p:cNvPr>
          <p:cNvSpPr/>
          <p:nvPr/>
        </p:nvSpPr>
        <p:spPr>
          <a:xfrm rot="2743405">
            <a:off x="6519325" y="2351389"/>
            <a:ext cx="289088" cy="284937"/>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096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a:cxnSpLocks/>
          </p:cNvCxnSpPr>
          <p:nvPr/>
        </p:nvCxnSpPr>
        <p:spPr>
          <a:xfrm>
            <a:off x="2188425" y="1219112"/>
            <a:ext cx="1629682"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3238535" y="1179227"/>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2400524" y="926614"/>
            <a:ext cx="1283442" cy="246221"/>
          </a:xfrm>
          <a:prstGeom prst="rect">
            <a:avLst/>
          </a:prstGeom>
          <a:noFill/>
        </p:spPr>
        <p:txBody>
          <a:bodyPr wrap="square" rtlCol="0">
            <a:spAutoFit/>
          </a:bodyPr>
          <a:lstStyle/>
          <a:p>
            <a:r>
              <a:rPr lang="en-US" sz="1000" dirty="0">
                <a:solidFill>
                  <a:schemeClr val="bg1">
                    <a:lumMod val="50000"/>
                  </a:schemeClr>
                </a:solidFill>
              </a:rPr>
              <a:t>Chapter 11, Page 2</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2857857" cy="4001095"/>
          </a:xfrm>
          <a:prstGeom prst="rect">
            <a:avLst/>
          </a:prstGeom>
          <a:noFill/>
        </p:spPr>
        <p:txBody>
          <a:bodyPr wrap="square" rtlCol="0">
            <a:spAutoFit/>
          </a:bodyPr>
          <a:lstStyle/>
          <a:p>
            <a:r>
              <a:rPr lang="en-US" sz="1200" dirty="0"/>
              <a:t>Pointers in C++</a:t>
            </a:r>
          </a:p>
          <a:p>
            <a:endParaRPr lang="en-US" sz="1200" dirty="0">
              <a:solidFill>
                <a:schemeClr val="accent2">
                  <a:lumMod val="75000"/>
                </a:schemeClr>
              </a:solidFill>
            </a:endParaRPr>
          </a:p>
          <a:p>
            <a:pPr algn="just"/>
            <a:r>
              <a:rPr lang="en-SG" sz="1000" dirty="0">
                <a:solidFill>
                  <a:schemeClr val="bg1">
                    <a:lumMod val="50000"/>
                  </a:schemeClr>
                </a:solidFill>
              </a:rPr>
              <a:t>At </a:t>
            </a:r>
            <a:r>
              <a:rPr lang="en-SG" sz="1000" dirty="0" err="1">
                <a:solidFill>
                  <a:schemeClr val="bg1">
                    <a:lumMod val="50000"/>
                  </a:schemeClr>
                </a:solidFill>
              </a:rPr>
              <a:t>vero</a:t>
            </a:r>
            <a:r>
              <a:rPr lang="en-SG" sz="1000" dirty="0">
                <a:solidFill>
                  <a:schemeClr val="bg1">
                    <a:lumMod val="50000"/>
                  </a:schemeClr>
                </a:solidFill>
              </a:rPr>
              <a:t> </a:t>
            </a:r>
            <a:r>
              <a:rPr lang="en-SG" sz="1000" dirty="0" err="1">
                <a:solidFill>
                  <a:schemeClr val="bg1">
                    <a:lumMod val="50000"/>
                  </a:schemeClr>
                </a:solidFill>
              </a:rPr>
              <a:t>eos</a:t>
            </a:r>
            <a:r>
              <a:rPr lang="en-SG" sz="1000" dirty="0">
                <a:solidFill>
                  <a:schemeClr val="bg1">
                    <a:lumMod val="50000"/>
                  </a:schemeClr>
                </a:solidFill>
              </a:rPr>
              <a:t> et </a:t>
            </a:r>
            <a:r>
              <a:rPr lang="en-SG" sz="1000" dirty="0" err="1">
                <a:solidFill>
                  <a:schemeClr val="bg1">
                    <a:lumMod val="50000"/>
                  </a:schemeClr>
                </a:solidFill>
              </a:rPr>
              <a:t>accusamus</a:t>
            </a:r>
            <a:r>
              <a:rPr lang="en-SG" sz="1000" dirty="0">
                <a:solidFill>
                  <a:schemeClr val="bg1">
                    <a:lumMod val="50000"/>
                  </a:schemeClr>
                </a:solidFill>
              </a:rPr>
              <a:t> et </a:t>
            </a:r>
            <a:r>
              <a:rPr lang="en-SG" sz="1000" dirty="0" err="1">
                <a:solidFill>
                  <a:schemeClr val="bg1">
                    <a:lumMod val="50000"/>
                  </a:schemeClr>
                </a:solidFill>
              </a:rPr>
              <a:t>iusto</a:t>
            </a:r>
            <a:r>
              <a:rPr lang="en-SG" sz="1000" dirty="0">
                <a:solidFill>
                  <a:schemeClr val="bg1">
                    <a:lumMod val="50000"/>
                  </a:schemeClr>
                </a:solidFill>
              </a:rPr>
              <a:t> </a:t>
            </a:r>
            <a:r>
              <a:rPr lang="en-SG" sz="1000" dirty="0" err="1">
                <a:solidFill>
                  <a:schemeClr val="bg1">
                    <a:lumMod val="50000"/>
                  </a:schemeClr>
                </a:solidFill>
              </a:rPr>
              <a:t>odio</a:t>
            </a:r>
            <a:r>
              <a:rPr lang="en-SG" sz="1000" dirty="0">
                <a:solidFill>
                  <a:schemeClr val="bg1">
                    <a:lumMod val="50000"/>
                  </a:schemeClr>
                </a:solidFill>
              </a:rPr>
              <a:t> </a:t>
            </a:r>
            <a:r>
              <a:rPr lang="en-SG" sz="1000" dirty="0" err="1">
                <a:solidFill>
                  <a:schemeClr val="bg1">
                    <a:lumMod val="50000"/>
                  </a:schemeClr>
                </a:solidFill>
              </a:rPr>
              <a:t>dignissimos</a:t>
            </a:r>
            <a:r>
              <a:rPr lang="en-SG" sz="1000" dirty="0">
                <a:solidFill>
                  <a:schemeClr val="bg1">
                    <a:lumMod val="50000"/>
                  </a:schemeClr>
                </a:solidFill>
              </a:rPr>
              <a:t> </a:t>
            </a:r>
            <a:r>
              <a:rPr lang="en-SG" sz="1000" dirty="0" err="1">
                <a:solidFill>
                  <a:schemeClr val="bg1">
                    <a:lumMod val="50000"/>
                  </a:schemeClr>
                </a:solidFill>
              </a:rPr>
              <a:t>ducimus</a:t>
            </a:r>
            <a:r>
              <a:rPr lang="en-SG" sz="1000" dirty="0">
                <a:solidFill>
                  <a:schemeClr val="bg1">
                    <a:lumMod val="50000"/>
                  </a:schemeClr>
                </a:solidFill>
              </a:rPr>
              <a:t> qui </a:t>
            </a:r>
            <a:r>
              <a:rPr lang="en-SG" sz="1000" dirty="0" err="1">
                <a:solidFill>
                  <a:schemeClr val="bg1">
                    <a:lumMod val="50000"/>
                  </a:schemeClr>
                </a:solidFill>
              </a:rPr>
              <a:t>blanditiis</a:t>
            </a:r>
            <a:r>
              <a:rPr lang="en-SG" sz="1000" dirty="0">
                <a:solidFill>
                  <a:schemeClr val="bg1">
                    <a:lumMod val="50000"/>
                  </a:schemeClr>
                </a:solidFill>
              </a:rPr>
              <a:t> </a:t>
            </a:r>
            <a:r>
              <a:rPr lang="en-SG" sz="1000" dirty="0" err="1">
                <a:solidFill>
                  <a:schemeClr val="bg1">
                    <a:lumMod val="50000"/>
                  </a:schemeClr>
                </a:solidFill>
              </a:rPr>
              <a:t>praesentium</a:t>
            </a:r>
            <a:r>
              <a:rPr lang="en-SG" sz="1000" dirty="0">
                <a:solidFill>
                  <a:schemeClr val="bg1">
                    <a:lumMod val="50000"/>
                  </a:schemeClr>
                </a:solidFill>
              </a:rPr>
              <a:t> </a:t>
            </a:r>
            <a:r>
              <a:rPr lang="en-SG" sz="1000" dirty="0" err="1">
                <a:solidFill>
                  <a:schemeClr val="bg1">
                    <a:lumMod val="50000"/>
                  </a:schemeClr>
                </a:solidFill>
              </a:rPr>
              <a:t>voluptatum</a:t>
            </a:r>
            <a:r>
              <a:rPr lang="en-SG" sz="1000" dirty="0">
                <a:solidFill>
                  <a:schemeClr val="bg1">
                    <a:lumMod val="50000"/>
                  </a:schemeClr>
                </a:solidFill>
              </a:rPr>
              <a:t> </a:t>
            </a:r>
            <a:r>
              <a:rPr lang="en-SG" sz="1000" dirty="0" err="1">
                <a:solidFill>
                  <a:schemeClr val="bg1">
                    <a:lumMod val="50000"/>
                  </a:schemeClr>
                </a:solidFill>
              </a:rPr>
              <a:t>deleniti</a:t>
            </a:r>
            <a:r>
              <a:rPr lang="en-SG" sz="1000" dirty="0">
                <a:solidFill>
                  <a:schemeClr val="bg1">
                    <a:lumMod val="50000"/>
                  </a:schemeClr>
                </a:solidFill>
              </a:rPr>
              <a:t> </a:t>
            </a:r>
            <a:r>
              <a:rPr lang="en-SG" sz="1000" dirty="0" err="1">
                <a:solidFill>
                  <a:schemeClr val="bg1">
                    <a:lumMod val="50000"/>
                  </a:schemeClr>
                </a:solidFill>
              </a:rPr>
              <a:t>atque</a:t>
            </a:r>
            <a:r>
              <a:rPr lang="en-SG" sz="1000" dirty="0">
                <a:solidFill>
                  <a:schemeClr val="bg1">
                    <a:lumMod val="50000"/>
                  </a:schemeClr>
                </a:solidFill>
              </a:rPr>
              <a:t> </a:t>
            </a:r>
            <a:r>
              <a:rPr lang="en-SG" sz="1000" dirty="0" err="1">
                <a:solidFill>
                  <a:schemeClr val="bg1">
                    <a:lumMod val="50000"/>
                  </a:schemeClr>
                </a:solidFill>
              </a:rPr>
              <a:t>corrupti</a:t>
            </a:r>
            <a:r>
              <a:rPr lang="en-SG" sz="1000" dirty="0">
                <a:solidFill>
                  <a:schemeClr val="bg1">
                    <a:lumMod val="50000"/>
                  </a:schemeClr>
                </a:solidFill>
              </a:rPr>
              <a:t> quos </a:t>
            </a:r>
            <a:r>
              <a:rPr lang="en-SG" sz="1000" dirty="0" err="1">
                <a:solidFill>
                  <a:schemeClr val="bg1">
                    <a:lumMod val="50000"/>
                  </a:schemeClr>
                </a:solidFill>
              </a:rPr>
              <a:t>dolores</a:t>
            </a:r>
            <a:r>
              <a:rPr lang="en-SG" sz="1000" dirty="0">
                <a:solidFill>
                  <a:schemeClr val="bg1">
                    <a:lumMod val="50000"/>
                  </a:schemeClr>
                </a:solidFill>
              </a:rPr>
              <a:t> et </a:t>
            </a:r>
            <a:r>
              <a:rPr lang="en-SG" sz="1000" dirty="0" err="1">
                <a:solidFill>
                  <a:schemeClr val="bg1">
                    <a:lumMod val="50000"/>
                  </a:schemeClr>
                </a:solidFill>
              </a:rPr>
              <a:t>quas</a:t>
            </a:r>
            <a:r>
              <a:rPr lang="en-SG" sz="1000" dirty="0">
                <a:solidFill>
                  <a:schemeClr val="bg1">
                    <a:lumMod val="50000"/>
                  </a:schemeClr>
                </a:solidFill>
              </a:rPr>
              <a:t> </a:t>
            </a:r>
            <a:r>
              <a:rPr lang="en-SG" sz="1000" dirty="0" err="1">
                <a:solidFill>
                  <a:schemeClr val="bg1">
                    <a:lumMod val="50000"/>
                  </a:schemeClr>
                </a:solidFill>
              </a:rPr>
              <a:t>molestias</a:t>
            </a:r>
            <a:r>
              <a:rPr lang="en-SG" sz="1000" dirty="0">
                <a:solidFill>
                  <a:schemeClr val="bg1">
                    <a:lumMod val="50000"/>
                  </a:schemeClr>
                </a:solidFill>
              </a:rPr>
              <a:t> </a:t>
            </a:r>
            <a:r>
              <a:rPr lang="en-SG" sz="1000" dirty="0" err="1">
                <a:solidFill>
                  <a:schemeClr val="bg1">
                    <a:lumMod val="50000"/>
                  </a:schemeClr>
                </a:solidFill>
              </a:rPr>
              <a:t>excepturi</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a:t>
            </a:r>
            <a:r>
              <a:rPr lang="en-SG" sz="1000" dirty="0" err="1">
                <a:solidFill>
                  <a:schemeClr val="bg1">
                    <a:lumMod val="50000"/>
                  </a:schemeClr>
                </a:solidFill>
              </a:rPr>
              <a:t>occaecati</a:t>
            </a:r>
            <a:r>
              <a:rPr lang="en-SG" sz="1000" dirty="0">
                <a:solidFill>
                  <a:schemeClr val="bg1">
                    <a:lumMod val="50000"/>
                  </a:schemeClr>
                </a:solidFill>
              </a:rPr>
              <a:t> </a:t>
            </a:r>
            <a:r>
              <a:rPr lang="en-SG" sz="1000" dirty="0" err="1">
                <a:solidFill>
                  <a:schemeClr val="bg1">
                    <a:lumMod val="50000"/>
                  </a:schemeClr>
                </a:solidFill>
              </a:rPr>
              <a:t>cupiditate</a:t>
            </a:r>
            <a:r>
              <a:rPr lang="en-SG" sz="1000" dirty="0">
                <a:solidFill>
                  <a:schemeClr val="bg1">
                    <a:lumMod val="50000"/>
                  </a:schemeClr>
                </a:solidFill>
              </a:rPr>
              <a:t> non provident, </a:t>
            </a:r>
            <a:r>
              <a:rPr lang="en-SG" sz="1000" dirty="0" err="1">
                <a:solidFill>
                  <a:schemeClr val="bg1">
                    <a:lumMod val="50000"/>
                  </a:schemeClr>
                </a:solidFill>
              </a:rPr>
              <a:t>similique</a:t>
            </a:r>
            <a:r>
              <a:rPr lang="en-SG" sz="1000" dirty="0">
                <a:solidFill>
                  <a:schemeClr val="bg1">
                    <a:lumMod val="50000"/>
                  </a:schemeClr>
                </a:solidFill>
              </a:rPr>
              <a:t> sunt in culpa qui </a:t>
            </a:r>
            <a:r>
              <a:rPr lang="en-SG" sz="1000" dirty="0" err="1">
                <a:solidFill>
                  <a:schemeClr val="bg1">
                    <a:lumMod val="50000"/>
                  </a:schemeClr>
                </a:solidFill>
              </a:rPr>
              <a:t>officia</a:t>
            </a:r>
            <a:r>
              <a:rPr lang="en-SG" sz="1000" dirty="0">
                <a:solidFill>
                  <a:schemeClr val="bg1">
                    <a:lumMod val="50000"/>
                  </a:schemeClr>
                </a:solidFill>
              </a:rPr>
              <a:t> </a:t>
            </a:r>
            <a:r>
              <a:rPr lang="en-SG" sz="1000" dirty="0" err="1">
                <a:solidFill>
                  <a:schemeClr val="bg1">
                    <a:lumMod val="50000"/>
                  </a:schemeClr>
                </a:solidFill>
              </a:rPr>
              <a:t>deserunt</a:t>
            </a:r>
            <a:r>
              <a:rPr lang="en-SG" sz="1000" dirty="0">
                <a:solidFill>
                  <a:schemeClr val="bg1">
                    <a:lumMod val="50000"/>
                  </a:schemeClr>
                </a:solidFill>
              </a:rPr>
              <a:t> </a:t>
            </a:r>
            <a:r>
              <a:rPr lang="en-SG" sz="1000" dirty="0" err="1">
                <a:solidFill>
                  <a:schemeClr val="bg1">
                    <a:lumMod val="50000"/>
                  </a:schemeClr>
                </a:solidFill>
              </a:rPr>
              <a:t>mollitia</a:t>
            </a:r>
            <a:r>
              <a:rPr lang="en-SG" sz="1000" dirty="0">
                <a:solidFill>
                  <a:schemeClr val="bg1">
                    <a:lumMod val="50000"/>
                  </a:schemeClr>
                </a:solidFill>
              </a:rPr>
              <a:t> animi, id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laborum</a:t>
            </a:r>
            <a:r>
              <a:rPr lang="en-SG" sz="1000" dirty="0">
                <a:solidFill>
                  <a:schemeClr val="bg1">
                    <a:lumMod val="50000"/>
                  </a:schemeClr>
                </a:solidFill>
              </a:rPr>
              <a:t> et </a:t>
            </a:r>
            <a:r>
              <a:rPr lang="en-SG" sz="1000" dirty="0" err="1">
                <a:solidFill>
                  <a:schemeClr val="bg1">
                    <a:lumMod val="50000"/>
                  </a:schemeClr>
                </a:solidFill>
              </a:rPr>
              <a:t>dolorum</a:t>
            </a:r>
            <a:r>
              <a:rPr lang="en-SG" sz="1000" dirty="0">
                <a:solidFill>
                  <a:schemeClr val="bg1">
                    <a:lumMod val="50000"/>
                  </a:schemeClr>
                </a:solidFill>
              </a:rPr>
              <a:t> </a:t>
            </a:r>
            <a:r>
              <a:rPr lang="en-SG" sz="1000" dirty="0" err="1">
                <a:solidFill>
                  <a:schemeClr val="bg1">
                    <a:lumMod val="50000"/>
                  </a:schemeClr>
                </a:solidFill>
              </a:rPr>
              <a:t>fuga</a:t>
            </a:r>
            <a:r>
              <a:rPr lang="en-SG" sz="1000" dirty="0">
                <a:solidFill>
                  <a:schemeClr val="bg1">
                    <a:lumMod val="50000"/>
                  </a:schemeClr>
                </a:solidFill>
              </a:rPr>
              <a:t>. Et </a:t>
            </a:r>
            <a:r>
              <a:rPr lang="en-SG" sz="1000" dirty="0" err="1">
                <a:solidFill>
                  <a:schemeClr val="bg1">
                    <a:lumMod val="50000"/>
                  </a:schemeClr>
                </a:solidFill>
              </a:rPr>
              <a:t>harum</a:t>
            </a:r>
            <a:r>
              <a:rPr lang="en-SG" sz="1000" dirty="0">
                <a:solidFill>
                  <a:schemeClr val="bg1">
                    <a:lumMod val="50000"/>
                  </a:schemeClr>
                </a:solidFill>
              </a:rPr>
              <a:t> </a:t>
            </a:r>
            <a:r>
              <a:rPr lang="en-SG" sz="1000" dirty="0" err="1">
                <a:solidFill>
                  <a:schemeClr val="bg1">
                    <a:lumMod val="50000"/>
                  </a:schemeClr>
                </a:solidFill>
              </a:rPr>
              <a:t>quidem</a:t>
            </a:r>
            <a:r>
              <a:rPr lang="en-SG" sz="1000" dirty="0">
                <a:solidFill>
                  <a:schemeClr val="bg1">
                    <a:lumMod val="50000"/>
                  </a:schemeClr>
                </a:solidFill>
              </a:rPr>
              <a:t> rerum facilis </a:t>
            </a:r>
            <a:r>
              <a:rPr lang="en-SG" sz="1000" dirty="0" err="1">
                <a:solidFill>
                  <a:schemeClr val="bg1">
                    <a:lumMod val="50000"/>
                  </a:schemeClr>
                </a:solidFill>
              </a:rPr>
              <a:t>est</a:t>
            </a:r>
            <a:r>
              <a:rPr lang="en-SG" sz="1000" dirty="0">
                <a:solidFill>
                  <a:schemeClr val="bg1">
                    <a:lumMod val="50000"/>
                  </a:schemeClr>
                </a:solidFill>
              </a:rPr>
              <a:t> et </a:t>
            </a:r>
            <a:r>
              <a:rPr lang="en-SG" sz="1000" dirty="0" err="1">
                <a:solidFill>
                  <a:schemeClr val="bg1">
                    <a:lumMod val="50000"/>
                  </a:schemeClr>
                </a:solidFill>
              </a:rPr>
              <a:t>expedita</a:t>
            </a:r>
            <a:r>
              <a:rPr lang="en-SG" sz="1000" dirty="0">
                <a:solidFill>
                  <a:schemeClr val="bg1">
                    <a:lumMod val="50000"/>
                  </a:schemeClr>
                </a:solidFill>
              </a:rPr>
              <a:t> </a:t>
            </a:r>
            <a:r>
              <a:rPr lang="en-SG" sz="1000" dirty="0" err="1">
                <a:solidFill>
                  <a:schemeClr val="bg1">
                    <a:lumMod val="50000"/>
                  </a:schemeClr>
                </a:solidFill>
              </a:rPr>
              <a:t>distinctio</a:t>
            </a:r>
            <a:r>
              <a:rPr lang="en-SG" sz="1000" dirty="0">
                <a:solidFill>
                  <a:schemeClr val="bg1">
                    <a:lumMod val="50000"/>
                  </a:schemeClr>
                </a:solidFill>
              </a:rPr>
              <a:t>. Nam libero </a:t>
            </a:r>
          </a:p>
          <a:p>
            <a:pPr algn="just"/>
            <a:endParaRPr lang="en-SG" sz="1000" dirty="0">
              <a:solidFill>
                <a:schemeClr val="bg1">
                  <a:lumMod val="50000"/>
                </a:schemeClr>
              </a:solidFill>
            </a:endParaRPr>
          </a:p>
          <a:p>
            <a:pPr algn="just"/>
            <a:r>
              <a:rPr lang="en-SG" sz="1000" dirty="0">
                <a:solidFill>
                  <a:schemeClr val="bg1">
                    <a:lumMod val="50000"/>
                  </a:schemeClr>
                </a:solidFill>
              </a:rPr>
              <a:t>Tempore, cum </a:t>
            </a:r>
            <a:r>
              <a:rPr lang="en-SG" sz="1000" dirty="0" err="1">
                <a:solidFill>
                  <a:schemeClr val="bg1">
                    <a:lumMod val="50000"/>
                  </a:schemeClr>
                </a:solidFill>
              </a:rPr>
              <a:t>soluta</a:t>
            </a:r>
            <a:r>
              <a:rPr lang="en-SG" sz="1000" dirty="0">
                <a:solidFill>
                  <a:schemeClr val="bg1">
                    <a:lumMod val="50000"/>
                  </a:schemeClr>
                </a:solidFill>
              </a:rPr>
              <a:t> nobis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eligendi</a:t>
            </a:r>
            <a:r>
              <a:rPr lang="en-SG" sz="1000" dirty="0">
                <a:solidFill>
                  <a:schemeClr val="bg1">
                    <a:lumMod val="50000"/>
                  </a:schemeClr>
                </a:solidFill>
              </a:rPr>
              <a:t> </a:t>
            </a:r>
            <a:r>
              <a:rPr lang="en-SG" sz="1000" dirty="0" err="1">
                <a:solidFill>
                  <a:schemeClr val="bg1">
                    <a:lumMod val="50000"/>
                  </a:schemeClr>
                </a:solidFill>
              </a:rPr>
              <a:t>optio</a:t>
            </a:r>
            <a:r>
              <a:rPr lang="en-SG" sz="1000" dirty="0">
                <a:solidFill>
                  <a:schemeClr val="bg1">
                    <a:lumMod val="50000"/>
                  </a:schemeClr>
                </a:solidFill>
              </a:rPr>
              <a:t> </a:t>
            </a:r>
            <a:r>
              <a:rPr lang="en-SG" sz="1000" dirty="0" err="1">
                <a:solidFill>
                  <a:schemeClr val="bg1">
                    <a:lumMod val="50000"/>
                  </a:schemeClr>
                </a:solidFill>
              </a:rPr>
              <a:t>cumque</a:t>
            </a:r>
            <a:r>
              <a:rPr lang="en-SG" sz="1000" dirty="0">
                <a:solidFill>
                  <a:schemeClr val="bg1">
                    <a:lumMod val="50000"/>
                  </a:schemeClr>
                </a:solidFill>
              </a:rPr>
              <a:t> nihil </a:t>
            </a:r>
            <a:r>
              <a:rPr lang="en-SG" sz="1000" dirty="0" err="1">
                <a:solidFill>
                  <a:schemeClr val="bg1">
                    <a:lumMod val="50000"/>
                  </a:schemeClr>
                </a:solidFill>
              </a:rPr>
              <a:t>impedit</a:t>
            </a:r>
            <a:r>
              <a:rPr lang="en-SG" sz="1000" dirty="0">
                <a:solidFill>
                  <a:schemeClr val="bg1">
                    <a:lumMod val="50000"/>
                  </a:schemeClr>
                </a:solidFill>
              </a:rPr>
              <a:t> quo minus id quod </a:t>
            </a:r>
            <a:r>
              <a:rPr lang="en-SG" sz="1000" dirty="0" err="1">
                <a:solidFill>
                  <a:schemeClr val="bg1">
                    <a:lumMod val="50000"/>
                  </a:schemeClr>
                </a:solidFill>
              </a:rPr>
              <a:t>maxime</a:t>
            </a:r>
            <a:r>
              <a:rPr lang="en-SG" sz="1000" dirty="0">
                <a:solidFill>
                  <a:schemeClr val="bg1">
                    <a:lumMod val="50000"/>
                  </a:schemeClr>
                </a:solidFill>
              </a:rPr>
              <a:t> </a:t>
            </a:r>
            <a:r>
              <a:rPr lang="en-SG" sz="1000" dirty="0" err="1">
                <a:solidFill>
                  <a:schemeClr val="bg1">
                    <a:lumMod val="50000"/>
                  </a:schemeClr>
                </a:solidFill>
              </a:rPr>
              <a:t>placeat</a:t>
            </a:r>
            <a:r>
              <a:rPr lang="en-SG" sz="1000" dirty="0">
                <a:solidFill>
                  <a:schemeClr val="bg1">
                    <a:lumMod val="50000"/>
                  </a:schemeClr>
                </a:solidFill>
              </a:rPr>
              <a:t> </a:t>
            </a:r>
            <a:r>
              <a:rPr lang="en-SG" sz="1000" dirty="0" err="1">
                <a:solidFill>
                  <a:schemeClr val="bg1">
                    <a:lumMod val="50000"/>
                  </a:schemeClr>
                </a:solidFill>
              </a:rPr>
              <a:t>facere</a:t>
            </a:r>
            <a:r>
              <a:rPr lang="en-SG" sz="1000" dirty="0">
                <a:solidFill>
                  <a:schemeClr val="bg1">
                    <a:lumMod val="50000"/>
                  </a:schemeClr>
                </a:solidFill>
              </a:rPr>
              <a:t> </a:t>
            </a:r>
            <a:r>
              <a:rPr lang="en-SG" sz="1000" dirty="0" err="1">
                <a:solidFill>
                  <a:schemeClr val="bg1">
                    <a:lumMod val="50000"/>
                  </a:schemeClr>
                </a:solidFill>
              </a:rPr>
              <a:t>possimus</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voluptas</a:t>
            </a:r>
            <a:r>
              <a:rPr lang="en-SG" sz="1000" dirty="0">
                <a:solidFill>
                  <a:schemeClr val="bg1">
                    <a:lumMod val="50000"/>
                  </a:schemeClr>
                </a:solidFill>
              </a:rPr>
              <a:t> </a:t>
            </a:r>
            <a:r>
              <a:rPr lang="en-SG" sz="1000" dirty="0" err="1">
                <a:solidFill>
                  <a:schemeClr val="bg1">
                    <a:lumMod val="50000"/>
                  </a:schemeClr>
                </a:solidFill>
              </a:rPr>
              <a:t>assumenda</a:t>
            </a:r>
            <a:r>
              <a:rPr lang="en-SG" sz="1000" dirty="0">
                <a:solidFill>
                  <a:schemeClr val="bg1">
                    <a:lumMod val="50000"/>
                  </a:schemeClr>
                </a:solidFill>
              </a:rPr>
              <a:t> </a:t>
            </a:r>
            <a:r>
              <a:rPr lang="en-SG" sz="1000" dirty="0" err="1">
                <a:solidFill>
                  <a:schemeClr val="bg1">
                    <a:lumMod val="50000"/>
                  </a:schemeClr>
                </a:solidFill>
              </a:rPr>
              <a:t>est</a:t>
            </a:r>
            <a:r>
              <a:rPr lang="en-SG" sz="1000" dirty="0">
                <a:solidFill>
                  <a:schemeClr val="bg1">
                    <a:lumMod val="50000"/>
                  </a:schemeClr>
                </a:solidFill>
              </a:rPr>
              <a:t>, </a:t>
            </a:r>
            <a:r>
              <a:rPr lang="en-SG" sz="1000" dirty="0" err="1">
                <a:solidFill>
                  <a:schemeClr val="bg1">
                    <a:lumMod val="50000"/>
                  </a:schemeClr>
                </a:solidFill>
              </a:rPr>
              <a:t>omnis</a:t>
            </a:r>
            <a:r>
              <a:rPr lang="en-SG" sz="1000" dirty="0">
                <a:solidFill>
                  <a:schemeClr val="bg1">
                    <a:lumMod val="50000"/>
                  </a:schemeClr>
                </a:solidFill>
              </a:rPr>
              <a:t> </a:t>
            </a:r>
            <a:r>
              <a:rPr lang="en-SG" sz="1000" dirty="0" err="1">
                <a:solidFill>
                  <a:schemeClr val="bg1">
                    <a:lumMod val="50000"/>
                  </a:schemeClr>
                </a:solidFill>
              </a:rPr>
              <a:t>dolor</a:t>
            </a:r>
            <a:r>
              <a:rPr lang="en-SG" sz="1000" dirty="0">
                <a:solidFill>
                  <a:schemeClr val="bg1">
                    <a:lumMod val="50000"/>
                  </a:schemeClr>
                </a:solidFill>
              </a:rPr>
              <a:t> </a:t>
            </a:r>
            <a:r>
              <a:rPr lang="en-SG" sz="1000" dirty="0" err="1">
                <a:solidFill>
                  <a:schemeClr val="bg1">
                    <a:lumMod val="50000"/>
                  </a:schemeClr>
                </a:solidFill>
              </a:rPr>
              <a:t>repellendus</a:t>
            </a:r>
            <a:r>
              <a:rPr lang="en-SG" sz="1000" dirty="0">
                <a:solidFill>
                  <a:schemeClr val="bg1">
                    <a:lumMod val="50000"/>
                  </a:schemeClr>
                </a:solidFill>
              </a:rPr>
              <a:t>. </a:t>
            </a:r>
            <a:r>
              <a:rPr lang="en-SG" sz="1000" dirty="0" err="1">
                <a:solidFill>
                  <a:schemeClr val="bg1">
                    <a:lumMod val="50000"/>
                  </a:schemeClr>
                </a:solidFill>
              </a:rPr>
              <a:t>Temporibus</a:t>
            </a:r>
            <a:r>
              <a:rPr lang="en-SG" sz="1000" dirty="0">
                <a:solidFill>
                  <a:schemeClr val="bg1">
                    <a:lumMod val="50000"/>
                  </a:schemeClr>
                </a:solidFill>
              </a:rPr>
              <a:t> </a:t>
            </a:r>
            <a:r>
              <a:rPr lang="en-SG" sz="1000" dirty="0" err="1">
                <a:solidFill>
                  <a:schemeClr val="bg1">
                    <a:lumMod val="50000"/>
                  </a:schemeClr>
                </a:solidFill>
              </a:rPr>
              <a:t>autem</a:t>
            </a:r>
            <a:r>
              <a:rPr lang="en-SG" sz="1000" dirty="0">
                <a:solidFill>
                  <a:schemeClr val="bg1">
                    <a:lumMod val="50000"/>
                  </a:schemeClr>
                </a:solidFill>
              </a:rPr>
              <a:t> </a:t>
            </a:r>
            <a:r>
              <a:rPr lang="en-SG" sz="1000" dirty="0" err="1">
                <a:solidFill>
                  <a:schemeClr val="bg1">
                    <a:lumMod val="50000"/>
                  </a:schemeClr>
                </a:solidFill>
              </a:rPr>
              <a:t>quibusdam</a:t>
            </a:r>
            <a:r>
              <a:rPr lang="en-SG" sz="1000" dirty="0">
                <a:solidFill>
                  <a:schemeClr val="bg1">
                    <a:lumMod val="50000"/>
                  </a:schemeClr>
                </a:solidFill>
              </a:rPr>
              <a:t> et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officiis</a:t>
            </a:r>
            <a:r>
              <a:rPr lang="en-SG" sz="1000" dirty="0">
                <a:solidFill>
                  <a:schemeClr val="bg1">
                    <a:lumMod val="50000"/>
                  </a:schemeClr>
                </a:solidFill>
              </a:rPr>
              <a:t> </a:t>
            </a:r>
            <a:r>
              <a:rPr lang="en-SG" sz="1000" dirty="0" err="1">
                <a:solidFill>
                  <a:schemeClr val="bg1">
                    <a:lumMod val="50000"/>
                  </a:schemeClr>
                </a:solidFill>
              </a:rPr>
              <a:t>debitis</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rerum </a:t>
            </a:r>
            <a:r>
              <a:rPr lang="en-SG" sz="1000" dirty="0" err="1">
                <a:solidFill>
                  <a:schemeClr val="bg1">
                    <a:lumMod val="50000"/>
                  </a:schemeClr>
                </a:solidFill>
              </a:rPr>
              <a:t>necessitatibus</a:t>
            </a:r>
            <a:r>
              <a:rPr lang="en-SG" sz="1000" dirty="0">
                <a:solidFill>
                  <a:schemeClr val="bg1">
                    <a:lumMod val="50000"/>
                  </a:schemeClr>
                </a:solidFill>
              </a:rPr>
              <a:t> </a:t>
            </a:r>
            <a:r>
              <a:rPr lang="en-SG" sz="1000" dirty="0" err="1">
                <a:solidFill>
                  <a:schemeClr val="bg1">
                    <a:lumMod val="50000"/>
                  </a:schemeClr>
                </a:solidFill>
              </a:rPr>
              <a:t>saepe</a:t>
            </a:r>
            <a:r>
              <a:rPr lang="en-SG" sz="1000" dirty="0">
                <a:solidFill>
                  <a:schemeClr val="bg1">
                    <a:lumMod val="50000"/>
                  </a:schemeClr>
                </a:solidFill>
              </a:rPr>
              <a:t> </a:t>
            </a:r>
            <a:r>
              <a:rPr lang="en-SG" sz="1000" dirty="0" err="1">
                <a:solidFill>
                  <a:schemeClr val="bg1">
                    <a:lumMod val="50000"/>
                  </a:schemeClr>
                </a:solidFill>
              </a:rPr>
              <a:t>eveniet</a:t>
            </a:r>
            <a:r>
              <a:rPr lang="en-SG" sz="1000" dirty="0">
                <a:solidFill>
                  <a:schemeClr val="bg1">
                    <a:lumMod val="50000"/>
                  </a:schemeClr>
                </a:solidFill>
              </a:rPr>
              <a:t> </a:t>
            </a:r>
            <a:r>
              <a:rPr lang="en-SG" sz="1000" dirty="0" err="1">
                <a:solidFill>
                  <a:schemeClr val="bg1">
                    <a:lumMod val="50000"/>
                  </a:schemeClr>
                </a:solidFill>
              </a:rPr>
              <a:t>ut</a:t>
            </a:r>
            <a:r>
              <a:rPr lang="en-SG" sz="1000" dirty="0">
                <a:solidFill>
                  <a:schemeClr val="bg1">
                    <a:lumMod val="50000"/>
                  </a:schemeClr>
                </a:solidFill>
              </a:rPr>
              <a:t> et </a:t>
            </a:r>
            <a:r>
              <a:rPr lang="en-SG" sz="1000" dirty="0" err="1">
                <a:solidFill>
                  <a:schemeClr val="bg1">
                    <a:lumMod val="50000"/>
                  </a:schemeClr>
                </a:solidFill>
              </a:rPr>
              <a:t>voluptates</a:t>
            </a:r>
            <a:r>
              <a:rPr lang="en-SG" sz="1000" dirty="0">
                <a:solidFill>
                  <a:schemeClr val="bg1">
                    <a:lumMod val="50000"/>
                  </a:schemeClr>
                </a:solidFill>
              </a:rPr>
              <a:t> </a:t>
            </a:r>
            <a:r>
              <a:rPr lang="en-SG" sz="1000" dirty="0" err="1">
                <a:solidFill>
                  <a:schemeClr val="bg1">
                    <a:lumMod val="50000"/>
                  </a:schemeClr>
                </a:solidFill>
              </a:rPr>
              <a:t>repudiandae</a:t>
            </a:r>
            <a:r>
              <a:rPr lang="en-SG" sz="1000" dirty="0">
                <a:solidFill>
                  <a:schemeClr val="bg1">
                    <a:lumMod val="50000"/>
                  </a:schemeClr>
                </a:solidFill>
              </a:rPr>
              <a:t> </a:t>
            </a:r>
            <a:r>
              <a:rPr lang="en-SG" sz="1000" dirty="0" err="1">
                <a:solidFill>
                  <a:schemeClr val="bg1">
                    <a:lumMod val="50000"/>
                  </a:schemeClr>
                </a:solidFill>
              </a:rPr>
              <a:t>sint</a:t>
            </a:r>
            <a:r>
              <a:rPr lang="en-SG" sz="1000" dirty="0">
                <a:solidFill>
                  <a:schemeClr val="bg1">
                    <a:lumMod val="50000"/>
                  </a:schemeClr>
                </a:solidFill>
              </a:rPr>
              <a:t> et </a:t>
            </a:r>
            <a:r>
              <a:rPr lang="en-SG" sz="1000" dirty="0" err="1">
                <a:solidFill>
                  <a:schemeClr val="bg1">
                    <a:lumMod val="50000"/>
                  </a:schemeClr>
                </a:solidFill>
              </a:rPr>
              <a:t>molestiae</a:t>
            </a:r>
            <a:r>
              <a:rPr lang="en-SG" sz="1000" dirty="0">
                <a:solidFill>
                  <a:schemeClr val="bg1">
                    <a:lumMod val="50000"/>
                  </a:schemeClr>
                </a:solidFill>
              </a:rPr>
              <a:t> non </a:t>
            </a:r>
            <a:r>
              <a:rPr lang="en-SG" sz="1000" dirty="0" err="1">
                <a:solidFill>
                  <a:schemeClr val="bg1">
                    <a:lumMod val="50000"/>
                  </a:schemeClr>
                </a:solidFill>
              </a:rPr>
              <a:t>recusandae</a:t>
            </a:r>
            <a:r>
              <a:rPr lang="en-SG" sz="1000" dirty="0">
                <a:solidFill>
                  <a:schemeClr val="bg1">
                    <a:lumMod val="50000"/>
                  </a:schemeClr>
                </a:solidFill>
              </a:rPr>
              <a:t>. </a:t>
            </a:r>
            <a:r>
              <a:rPr lang="en-SG" sz="1000" dirty="0" err="1">
                <a:solidFill>
                  <a:schemeClr val="bg1">
                    <a:lumMod val="50000"/>
                  </a:schemeClr>
                </a:solidFill>
              </a:rPr>
              <a:t>Itaque</a:t>
            </a:r>
            <a:r>
              <a:rPr lang="en-SG" sz="1000" dirty="0">
                <a:solidFill>
                  <a:schemeClr val="bg1">
                    <a:lumMod val="50000"/>
                  </a:schemeClr>
                </a:solidFill>
              </a:rPr>
              <a:t> </a:t>
            </a:r>
            <a:r>
              <a:rPr lang="en-SG" sz="1000" dirty="0" err="1">
                <a:solidFill>
                  <a:schemeClr val="bg1">
                    <a:lumMod val="50000"/>
                  </a:schemeClr>
                </a:solidFill>
              </a:rPr>
              <a:t>earum</a:t>
            </a:r>
            <a:r>
              <a:rPr lang="en-SG" sz="1000" dirty="0">
                <a:solidFill>
                  <a:schemeClr val="bg1">
                    <a:lumMod val="50000"/>
                  </a:schemeClr>
                </a:solidFill>
              </a:rPr>
              <a:t> rerum hic </a:t>
            </a:r>
            <a:r>
              <a:rPr lang="en-SG" sz="1000" dirty="0" err="1">
                <a:solidFill>
                  <a:schemeClr val="bg1">
                    <a:lumMod val="50000"/>
                  </a:schemeClr>
                </a:solidFill>
              </a:rPr>
              <a:t>tenetur</a:t>
            </a:r>
            <a:r>
              <a:rPr lang="en-SG" sz="1000" dirty="0">
                <a:solidFill>
                  <a:schemeClr val="bg1">
                    <a:lumMod val="50000"/>
                  </a:schemeClr>
                </a:solidFill>
              </a:rPr>
              <a:t> a </a:t>
            </a:r>
            <a:r>
              <a:rPr lang="en-SG" sz="1000" dirty="0" err="1">
                <a:solidFill>
                  <a:schemeClr val="bg1">
                    <a:lumMod val="50000"/>
                  </a:schemeClr>
                </a:solidFill>
              </a:rPr>
              <a:t>sapiente</a:t>
            </a:r>
            <a:r>
              <a:rPr lang="en-SG" sz="1000" dirty="0">
                <a:solidFill>
                  <a:schemeClr val="bg1">
                    <a:lumMod val="50000"/>
                  </a:schemeClr>
                </a:solidFill>
              </a:rPr>
              <a:t> 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 recursion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perferendis</a:t>
            </a:r>
            <a:r>
              <a:rPr lang="en-SG" sz="1000" dirty="0">
                <a:solidFill>
                  <a:schemeClr val="bg1">
                    <a:lumMod val="50000"/>
                  </a:schemeClr>
                </a:solidFill>
              </a:rPr>
              <a:t> </a:t>
            </a:r>
            <a:r>
              <a:rPr lang="en-SG" sz="1000" dirty="0" err="1">
                <a:solidFill>
                  <a:schemeClr val="bg1">
                    <a:lumMod val="50000"/>
                  </a:schemeClr>
                </a:solidFill>
              </a:rPr>
              <a:t>doloribus</a:t>
            </a:r>
            <a:r>
              <a:rPr lang="en-SG" sz="1000" dirty="0">
                <a:solidFill>
                  <a:schemeClr val="bg1">
                    <a:lumMod val="50000"/>
                  </a:schemeClr>
                </a:solidFill>
              </a:rPr>
              <a:t> </a:t>
            </a:r>
            <a:r>
              <a:rPr lang="en-SG" sz="1000" dirty="0" err="1">
                <a:solidFill>
                  <a:schemeClr val="bg1">
                    <a:lumMod val="50000"/>
                  </a:schemeClr>
                </a:solidFill>
              </a:rPr>
              <a:t>asperior</a:t>
            </a:r>
            <a:endParaRPr lang="en-SG" sz="1000" dirty="0">
              <a:solidFill>
                <a:schemeClr val="bg1">
                  <a:lumMod val="50000"/>
                </a:schemeClr>
              </a:solidFill>
            </a:endParaRPr>
          </a:p>
          <a:p>
            <a:pPr algn="just"/>
            <a:endParaRPr lang="en-SG" sz="1000" dirty="0">
              <a:solidFill>
                <a:schemeClr val="bg1">
                  <a:lumMod val="50000"/>
                </a:schemeClr>
              </a:solidFill>
            </a:endParaRPr>
          </a:p>
          <a:p>
            <a:pPr algn="just"/>
            <a:r>
              <a:rPr lang="en-SG" sz="1000" dirty="0">
                <a:solidFill>
                  <a:schemeClr val="bg1">
                    <a:lumMod val="50000"/>
                  </a:schemeClr>
                </a:solidFill>
              </a:rPr>
              <a:t>Delectus, </a:t>
            </a:r>
            <a:r>
              <a:rPr lang="en-SG" sz="1000" dirty="0" err="1">
                <a:solidFill>
                  <a:schemeClr val="bg1">
                    <a:lumMod val="50000"/>
                  </a:schemeClr>
                </a:solidFill>
              </a:rPr>
              <a:t>ut</a:t>
            </a:r>
            <a:r>
              <a:rPr lang="en-SG" sz="1000" dirty="0">
                <a:solidFill>
                  <a:schemeClr val="bg1">
                    <a:lumMod val="50000"/>
                  </a:schemeClr>
                </a:solidFill>
              </a:rPr>
              <a:t> </a:t>
            </a:r>
            <a:r>
              <a:rPr lang="en-SG" sz="1000" dirty="0" err="1">
                <a:solidFill>
                  <a:schemeClr val="bg1">
                    <a:lumMod val="50000"/>
                  </a:schemeClr>
                </a:solidFill>
              </a:rPr>
              <a:t>aut</a:t>
            </a:r>
            <a:r>
              <a:rPr lang="en-SG" sz="1000" dirty="0">
                <a:solidFill>
                  <a:schemeClr val="bg1">
                    <a:lumMod val="50000"/>
                  </a:schemeClr>
                </a:solidFill>
              </a:rPr>
              <a:t> </a:t>
            </a:r>
            <a:r>
              <a:rPr lang="en-SG" sz="1000" dirty="0" err="1">
                <a:solidFill>
                  <a:schemeClr val="bg1">
                    <a:lumMod val="50000"/>
                  </a:schemeClr>
                </a:solidFill>
              </a:rPr>
              <a:t>reiciendis</a:t>
            </a:r>
            <a:r>
              <a:rPr lang="en-SG" sz="1000" dirty="0">
                <a:solidFill>
                  <a:schemeClr val="bg1">
                    <a:lumMod val="50000"/>
                  </a:schemeClr>
                </a:solidFill>
              </a:rPr>
              <a:t> </a:t>
            </a:r>
            <a:r>
              <a:rPr lang="en-SG" sz="1000" dirty="0" err="1">
                <a:solidFill>
                  <a:schemeClr val="bg1">
                    <a:lumMod val="50000"/>
                  </a:schemeClr>
                </a:solidFill>
              </a:rPr>
              <a:t>voluptatibus</a:t>
            </a:r>
            <a:r>
              <a:rPr lang="en-SG" sz="1000" dirty="0">
                <a:solidFill>
                  <a:schemeClr val="bg1">
                    <a:lumMod val="50000"/>
                  </a:schemeClr>
                </a:solidFill>
              </a:rPr>
              <a:t> </a:t>
            </a:r>
            <a:r>
              <a:rPr lang="en-SG" sz="1000" dirty="0" err="1">
                <a:solidFill>
                  <a:schemeClr val="bg1">
                    <a:lumMod val="50000"/>
                  </a:schemeClr>
                </a:solidFill>
              </a:rPr>
              <a:t>maiores</a:t>
            </a:r>
            <a:r>
              <a:rPr lang="en-SG" sz="1000" dirty="0">
                <a:solidFill>
                  <a:schemeClr val="bg1">
                    <a:lumMod val="50000"/>
                  </a:schemeClr>
                </a:solidFill>
              </a:rPr>
              <a:t> alias…</a:t>
            </a:r>
            <a:endParaRPr lang="en-US" sz="10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49186EDE-45D1-7D43-86E8-BE71EBA7D6E1}"/>
              </a:ext>
            </a:extLst>
          </p:cNvPr>
          <p:cNvSpPr/>
          <p:nvPr/>
        </p:nvSpPr>
        <p:spPr>
          <a:xfrm>
            <a:off x="4024892" y="1059292"/>
            <a:ext cx="933656" cy="4735745"/>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9" name="Rounded Rectangle 38">
            <a:hlinkClick r:id="rId17" action="ppaction://hlinksldjump"/>
            <a:extLst>
              <a:ext uri="{FF2B5EF4-FFF2-40B4-BE49-F238E27FC236}">
                <a16:creationId xmlns:a16="http://schemas.microsoft.com/office/drawing/2014/main" id="{BE85E1B3-1A6E-8C47-BFD3-E13ECE39836C}"/>
              </a:ext>
            </a:extLst>
          </p:cNvPr>
          <p:cNvSpPr/>
          <p:nvPr/>
        </p:nvSpPr>
        <p:spPr>
          <a:xfrm>
            <a:off x="4122702" y="5293410"/>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42" name="Triangle 41">
            <a:extLst>
              <a:ext uri="{FF2B5EF4-FFF2-40B4-BE49-F238E27FC236}">
                <a16:creationId xmlns:a16="http://schemas.microsoft.com/office/drawing/2014/main" id="{D8415E64-D038-BE49-AD0B-04E57B80C171}"/>
              </a:ext>
            </a:extLst>
          </p:cNvPr>
          <p:cNvSpPr/>
          <p:nvPr/>
        </p:nvSpPr>
        <p:spPr>
          <a:xfrm rot="16200000">
            <a:off x="4223044" y="5373850"/>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hlinkClick r:id="rId18" action="ppaction://hlinksldjump"/>
            <a:extLst>
              <a:ext uri="{FF2B5EF4-FFF2-40B4-BE49-F238E27FC236}">
                <a16:creationId xmlns:a16="http://schemas.microsoft.com/office/drawing/2014/main" id="{3CE03C0E-FD2F-D543-B532-02509833F44F}"/>
              </a:ext>
            </a:extLst>
          </p:cNvPr>
          <p:cNvSpPr/>
          <p:nvPr/>
        </p:nvSpPr>
        <p:spPr>
          <a:xfrm>
            <a:off x="4112889" y="4936675"/>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8" name="TextBox 7">
            <a:extLst>
              <a:ext uri="{FF2B5EF4-FFF2-40B4-BE49-F238E27FC236}">
                <a16:creationId xmlns:a16="http://schemas.microsoft.com/office/drawing/2014/main" id="{58DED7B4-9178-CB4A-8AA1-6ABF55554C02}"/>
              </a:ext>
            </a:extLst>
          </p:cNvPr>
          <p:cNvSpPr txBox="1"/>
          <p:nvPr/>
        </p:nvSpPr>
        <p:spPr>
          <a:xfrm>
            <a:off x="3991647" y="1956814"/>
            <a:ext cx="1016822" cy="1015663"/>
          </a:xfrm>
          <a:prstGeom prst="rect">
            <a:avLst/>
          </a:prstGeom>
          <a:noFill/>
        </p:spPr>
        <p:txBody>
          <a:bodyPr wrap="square" rtlCol="0">
            <a:spAutoFit/>
          </a:bodyPr>
          <a:lstStyle/>
          <a:p>
            <a:pPr algn="ctr"/>
            <a:r>
              <a:rPr lang="en-US" sz="1200" dirty="0">
                <a:solidFill>
                  <a:schemeClr val="bg1"/>
                </a:solidFill>
              </a:rPr>
              <a:t>Results:</a:t>
            </a:r>
          </a:p>
          <a:p>
            <a:pPr algn="ctr"/>
            <a:br>
              <a:rPr lang="en-US" sz="1200" dirty="0">
                <a:solidFill>
                  <a:schemeClr val="bg1"/>
                </a:solidFill>
              </a:rPr>
            </a:br>
            <a:endParaRPr lang="en-US" sz="1200" dirty="0">
              <a:solidFill>
                <a:schemeClr val="bg1"/>
              </a:solidFill>
            </a:endParaRPr>
          </a:p>
          <a:p>
            <a:pPr algn="ctr"/>
            <a:br>
              <a:rPr lang="en-US" sz="1200" dirty="0">
                <a:solidFill>
                  <a:schemeClr val="bg1"/>
                </a:solidFill>
              </a:rPr>
            </a:br>
            <a:r>
              <a:rPr lang="en-US" sz="1200" dirty="0">
                <a:solidFill>
                  <a:schemeClr val="bg1"/>
                </a:solidFill>
              </a:rPr>
              <a:t>In this book:</a:t>
            </a:r>
          </a:p>
        </p:txBody>
      </p:sp>
      <p:sp>
        <p:nvSpPr>
          <p:cNvPr id="32" name="Rounded Rectangle 31">
            <a:hlinkClick r:id="rId19" action="ppaction://hlinksldjump"/>
            <a:extLst>
              <a:ext uri="{FF2B5EF4-FFF2-40B4-BE49-F238E27FC236}">
                <a16:creationId xmlns:a16="http://schemas.microsoft.com/office/drawing/2014/main" id="{80B4AE45-657E-E44C-8793-A1E55C3E6DD4}"/>
              </a:ext>
            </a:extLst>
          </p:cNvPr>
          <p:cNvSpPr/>
          <p:nvPr/>
        </p:nvSpPr>
        <p:spPr>
          <a:xfrm>
            <a:off x="4112736" y="2964086"/>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5" name="TextBox 4">
            <a:hlinkClick r:id="rId20" action="ppaction://hlinksldjump"/>
            <a:extLst>
              <a:ext uri="{FF2B5EF4-FFF2-40B4-BE49-F238E27FC236}">
                <a16:creationId xmlns:a16="http://schemas.microsoft.com/office/drawing/2014/main" id="{F55AD1E6-B5D8-5E45-BC5D-D799E69EF06E}"/>
              </a:ext>
            </a:extLst>
          </p:cNvPr>
          <p:cNvSpPr txBox="1"/>
          <p:nvPr/>
        </p:nvSpPr>
        <p:spPr>
          <a:xfrm>
            <a:off x="4044907" y="2987375"/>
            <a:ext cx="882233" cy="200055"/>
          </a:xfrm>
          <a:prstGeom prst="rect">
            <a:avLst/>
          </a:prstGeom>
          <a:noFill/>
        </p:spPr>
        <p:txBody>
          <a:bodyPr wrap="square" rtlCol="0">
            <a:spAutoFit/>
          </a:bodyPr>
          <a:lstStyle/>
          <a:p>
            <a:pPr algn="ctr"/>
            <a:r>
              <a:rPr lang="en-US" sz="700" dirty="0">
                <a:solidFill>
                  <a:srgbClr val="0ED7B2"/>
                </a:solidFill>
              </a:rPr>
              <a:t>Chapter 6, page 18</a:t>
            </a:r>
            <a:endParaRPr lang="en-US" sz="300" dirty="0">
              <a:solidFill>
                <a:srgbClr val="0ED7B2"/>
              </a:solidFill>
            </a:endParaRPr>
          </a:p>
        </p:txBody>
      </p:sp>
      <p:sp>
        <p:nvSpPr>
          <p:cNvPr id="36" name="Rounded Rectangle 35">
            <a:hlinkClick r:id="rId21" action="ppaction://hlinksldjump"/>
            <a:extLst>
              <a:ext uri="{FF2B5EF4-FFF2-40B4-BE49-F238E27FC236}">
                <a16:creationId xmlns:a16="http://schemas.microsoft.com/office/drawing/2014/main" id="{CDF700C8-EE11-FF47-831A-49DCA4730F21}"/>
              </a:ext>
            </a:extLst>
          </p:cNvPr>
          <p:cNvSpPr/>
          <p:nvPr/>
        </p:nvSpPr>
        <p:spPr>
          <a:xfrm>
            <a:off x="4112736" y="3302169"/>
            <a:ext cx="748127" cy="24599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rgbClr val="0ED7B2"/>
              </a:solidFill>
            </a:endParaRPr>
          </a:p>
        </p:txBody>
      </p:sp>
      <p:sp>
        <p:nvSpPr>
          <p:cNvPr id="37" name="TextBox 36">
            <a:hlinkClick r:id="rId22" action="ppaction://hlinksldjump"/>
            <a:extLst>
              <a:ext uri="{FF2B5EF4-FFF2-40B4-BE49-F238E27FC236}">
                <a16:creationId xmlns:a16="http://schemas.microsoft.com/office/drawing/2014/main" id="{0DE92E95-5ADA-AE4D-B542-C02450F877F7}"/>
              </a:ext>
            </a:extLst>
          </p:cNvPr>
          <p:cNvSpPr txBox="1"/>
          <p:nvPr/>
        </p:nvSpPr>
        <p:spPr>
          <a:xfrm>
            <a:off x="4044907" y="3325458"/>
            <a:ext cx="882233" cy="200055"/>
          </a:xfrm>
          <a:prstGeom prst="rect">
            <a:avLst/>
          </a:prstGeom>
          <a:noFill/>
        </p:spPr>
        <p:txBody>
          <a:bodyPr wrap="square" rtlCol="0">
            <a:spAutoFit/>
          </a:bodyPr>
          <a:lstStyle/>
          <a:p>
            <a:pPr algn="ctr"/>
            <a:r>
              <a:rPr lang="en-US" sz="700" dirty="0">
                <a:solidFill>
                  <a:srgbClr val="0ED7B2"/>
                </a:solidFill>
              </a:rPr>
              <a:t>Chapter 11, page 2</a:t>
            </a:r>
            <a:endParaRPr lang="en-US" sz="300" dirty="0">
              <a:solidFill>
                <a:srgbClr val="0ED7B2"/>
              </a:solidFill>
            </a:endParaRPr>
          </a:p>
        </p:txBody>
      </p:sp>
      <p:sp>
        <p:nvSpPr>
          <p:cNvPr id="45" name="Rounded Rectangle 44">
            <a:hlinkClick r:id="rId23" action="ppaction://hlinksldjump"/>
            <a:extLst>
              <a:ext uri="{FF2B5EF4-FFF2-40B4-BE49-F238E27FC236}">
                <a16:creationId xmlns:a16="http://schemas.microsoft.com/office/drawing/2014/main" id="{68A2A960-2B51-1041-AAF7-F72A62D0F447}"/>
              </a:ext>
            </a:extLst>
          </p:cNvPr>
          <p:cNvSpPr/>
          <p:nvPr/>
        </p:nvSpPr>
        <p:spPr>
          <a:xfrm>
            <a:off x="4111959" y="2212121"/>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Open</a:t>
            </a:r>
          </a:p>
        </p:txBody>
      </p:sp>
      <p:sp>
        <p:nvSpPr>
          <p:cNvPr id="48" name="TextBox 47">
            <a:extLst>
              <a:ext uri="{FF2B5EF4-FFF2-40B4-BE49-F238E27FC236}">
                <a16:creationId xmlns:a16="http://schemas.microsoft.com/office/drawing/2014/main" id="{9B48ABC2-20EF-FE48-8942-161DDFDFBBA7}"/>
              </a:ext>
            </a:extLst>
          </p:cNvPr>
          <p:cNvSpPr txBox="1"/>
          <p:nvPr/>
        </p:nvSpPr>
        <p:spPr>
          <a:xfrm>
            <a:off x="5647765" y="708911"/>
            <a:ext cx="6353735" cy="5632311"/>
          </a:xfrm>
          <a:prstGeom prst="rect">
            <a:avLst/>
          </a:prstGeom>
          <a:noFill/>
        </p:spPr>
        <p:txBody>
          <a:bodyPr wrap="square" rtlCol="0">
            <a:spAutoFit/>
          </a:bodyPr>
          <a:lstStyle/>
          <a:p>
            <a:r>
              <a:rPr lang="en-US" sz="3600" b="1" dirty="0"/>
              <a:t>Readle Guide – Tool bar</a:t>
            </a:r>
          </a:p>
          <a:p>
            <a:endParaRPr lang="en-US" dirty="0"/>
          </a:p>
          <a:p>
            <a:r>
              <a:rPr lang="en-US" dirty="0"/>
              <a:t>These are the results of the search! Readle also suggests important and relevant keywords to the its top search which is “Iteration” in this case with 100% accuracy. </a:t>
            </a:r>
          </a:p>
          <a:p>
            <a:endParaRPr lang="en-US" dirty="0"/>
          </a:p>
          <a:p>
            <a:r>
              <a:rPr lang="en-US" dirty="0"/>
              <a:t>It also indices the pages where the keyword is found, or plot a mind map with all the keywords and relevant keywords.</a:t>
            </a:r>
          </a:p>
          <a:p>
            <a:endParaRPr lang="en-US" dirty="0"/>
          </a:p>
          <a:p>
            <a:r>
              <a:rPr lang="en-US" dirty="0"/>
              <a:t>Actions:</a:t>
            </a:r>
          </a:p>
          <a:p>
            <a:endParaRPr lang="en-US" dirty="0"/>
          </a:p>
          <a:p>
            <a:r>
              <a:rPr lang="en-US" dirty="0"/>
              <a:t>1. Press           or                  to close the searched results</a:t>
            </a:r>
          </a:p>
          <a:p>
            <a:endParaRPr lang="en-US" dirty="0"/>
          </a:p>
          <a:p>
            <a:r>
              <a:rPr lang="en-US" dirty="0"/>
              <a:t>2. Press any button under                     to navigate to that part of the book</a:t>
            </a:r>
          </a:p>
          <a:p>
            <a:endParaRPr lang="en-US" dirty="0"/>
          </a:p>
          <a:p>
            <a:r>
              <a:rPr lang="en-US" dirty="0"/>
              <a:t>3. Press                  to end the demonstration of draw tool</a:t>
            </a:r>
          </a:p>
          <a:p>
            <a:endParaRPr lang="en-US" dirty="0"/>
          </a:p>
          <a:p>
            <a:r>
              <a:rPr lang="en-US" dirty="0"/>
              <a:t>4. Press                  to see another demonstration of the draw tool </a:t>
            </a:r>
          </a:p>
        </p:txBody>
      </p:sp>
      <p:sp>
        <p:nvSpPr>
          <p:cNvPr id="49" name="Rounded Rectangle 48">
            <a:hlinkClick r:id="rId24" action="ppaction://hlinksldjump"/>
            <a:extLst>
              <a:ext uri="{FF2B5EF4-FFF2-40B4-BE49-F238E27FC236}">
                <a16:creationId xmlns:a16="http://schemas.microsoft.com/office/drawing/2014/main" id="{5AF36065-F639-6E43-9DCB-E087FE3B2190}"/>
              </a:ext>
            </a:extLst>
          </p:cNvPr>
          <p:cNvSpPr/>
          <p:nvPr/>
        </p:nvSpPr>
        <p:spPr>
          <a:xfrm>
            <a:off x="6554530" y="5983647"/>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Search</a:t>
            </a:r>
          </a:p>
        </p:txBody>
      </p:sp>
      <p:sp>
        <p:nvSpPr>
          <p:cNvPr id="50" name="Rounded Rectangle 49">
            <a:hlinkClick r:id="rId17" action="ppaction://hlinksldjump"/>
            <a:extLst>
              <a:ext uri="{FF2B5EF4-FFF2-40B4-BE49-F238E27FC236}">
                <a16:creationId xmlns:a16="http://schemas.microsoft.com/office/drawing/2014/main" id="{93021A05-657E-C74E-A111-30D82FA1E666}"/>
              </a:ext>
            </a:extLst>
          </p:cNvPr>
          <p:cNvSpPr/>
          <p:nvPr/>
        </p:nvSpPr>
        <p:spPr>
          <a:xfrm>
            <a:off x="6548559" y="5410402"/>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ED7B2"/>
                </a:solidFill>
              </a:rPr>
              <a:t>      Back</a:t>
            </a:r>
          </a:p>
        </p:txBody>
      </p:sp>
      <p:sp>
        <p:nvSpPr>
          <p:cNvPr id="51" name="Cross 50">
            <a:hlinkClick r:id="rId25" action="ppaction://hlinksldjump"/>
            <a:extLst>
              <a:ext uri="{FF2B5EF4-FFF2-40B4-BE49-F238E27FC236}">
                <a16:creationId xmlns:a16="http://schemas.microsoft.com/office/drawing/2014/main" id="{70B49B2B-FC9E-B74D-A402-EF13DA2B30A7}"/>
              </a:ext>
            </a:extLst>
          </p:cNvPr>
          <p:cNvSpPr/>
          <p:nvPr/>
        </p:nvSpPr>
        <p:spPr>
          <a:xfrm rot="2743405">
            <a:off x="6629504" y="4063522"/>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hlinkClick r:id="rId25" action="ppaction://hlinksldjump"/>
            <a:extLst>
              <a:ext uri="{FF2B5EF4-FFF2-40B4-BE49-F238E27FC236}">
                <a16:creationId xmlns:a16="http://schemas.microsoft.com/office/drawing/2014/main" id="{12980140-D3A8-204E-9D19-2A5EFE1DB34E}"/>
              </a:ext>
            </a:extLst>
          </p:cNvPr>
          <p:cNvSpPr/>
          <p:nvPr/>
        </p:nvSpPr>
        <p:spPr>
          <a:xfrm>
            <a:off x="7330653" y="4008519"/>
            <a:ext cx="748127" cy="24599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ED7B2"/>
                </a:solidFill>
              </a:rPr>
              <a:t>Close</a:t>
            </a:r>
          </a:p>
        </p:txBody>
      </p:sp>
      <p:sp>
        <p:nvSpPr>
          <p:cNvPr id="53" name="Rounded Rectangle 52">
            <a:extLst>
              <a:ext uri="{FF2B5EF4-FFF2-40B4-BE49-F238E27FC236}">
                <a16:creationId xmlns:a16="http://schemas.microsoft.com/office/drawing/2014/main" id="{48C23E4F-A329-3F45-AF41-38C019507BF4}"/>
              </a:ext>
            </a:extLst>
          </p:cNvPr>
          <p:cNvSpPr/>
          <p:nvPr/>
        </p:nvSpPr>
        <p:spPr>
          <a:xfrm>
            <a:off x="8194196" y="4504252"/>
            <a:ext cx="933656" cy="336346"/>
          </a:xfrm>
          <a:prstGeom prst="roundRect">
            <a:avLst/>
          </a:prstGeom>
          <a:solidFill>
            <a:srgbClr val="0ED7B2"/>
          </a:solidFill>
          <a:ln>
            <a:solidFill>
              <a:srgbClr val="B9C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4" name="TextBox 53">
            <a:extLst>
              <a:ext uri="{FF2B5EF4-FFF2-40B4-BE49-F238E27FC236}">
                <a16:creationId xmlns:a16="http://schemas.microsoft.com/office/drawing/2014/main" id="{D163D4CE-DD28-134F-A02C-776428DA38E0}"/>
              </a:ext>
            </a:extLst>
          </p:cNvPr>
          <p:cNvSpPr txBox="1"/>
          <p:nvPr/>
        </p:nvSpPr>
        <p:spPr>
          <a:xfrm>
            <a:off x="8160951" y="4535863"/>
            <a:ext cx="1016822" cy="276999"/>
          </a:xfrm>
          <a:prstGeom prst="rect">
            <a:avLst/>
          </a:prstGeom>
          <a:noFill/>
        </p:spPr>
        <p:txBody>
          <a:bodyPr wrap="square" rtlCol="0">
            <a:spAutoFit/>
          </a:bodyPr>
          <a:lstStyle/>
          <a:p>
            <a:pPr algn="ctr"/>
            <a:r>
              <a:rPr lang="en-US" sz="1200" dirty="0">
                <a:solidFill>
                  <a:schemeClr val="bg1"/>
                </a:solidFill>
              </a:rPr>
              <a:t>In this book:</a:t>
            </a:r>
          </a:p>
        </p:txBody>
      </p:sp>
      <p:sp>
        <p:nvSpPr>
          <p:cNvPr id="55" name="Triangle 54">
            <a:extLst>
              <a:ext uri="{FF2B5EF4-FFF2-40B4-BE49-F238E27FC236}">
                <a16:creationId xmlns:a16="http://schemas.microsoft.com/office/drawing/2014/main" id="{D9A91D1D-56E6-934F-A7F6-69774C4FAF48}"/>
              </a:ext>
            </a:extLst>
          </p:cNvPr>
          <p:cNvSpPr/>
          <p:nvPr/>
        </p:nvSpPr>
        <p:spPr>
          <a:xfrm rot="16200000">
            <a:off x="6648901" y="5490842"/>
            <a:ext cx="98736" cy="85117"/>
          </a:xfrm>
          <a:prstGeom prst="triangle">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hlinkClick r:id="rId26" action="ppaction://hlinksldjump"/>
            <a:extLst>
              <a:ext uri="{FF2B5EF4-FFF2-40B4-BE49-F238E27FC236}">
                <a16:creationId xmlns:a16="http://schemas.microsoft.com/office/drawing/2014/main" id="{F490CE09-35DD-E646-81F7-8E531017447C}"/>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6" name="Picture 2" descr="switch button 1 icons">
            <a:extLst>
              <a:ext uri="{FF2B5EF4-FFF2-40B4-BE49-F238E27FC236}">
                <a16:creationId xmlns:a16="http://schemas.microsoft.com/office/drawing/2014/main" id="{124ADD27-47D7-624F-AD7C-FF55AA3F6194}"/>
              </a:ext>
            </a:extLst>
          </p:cNvPr>
          <p:cNvPicPr>
            <a:picLocks noChangeAspect="1" noChangeArrowheads="1"/>
          </p:cNvPicPr>
          <p:nvPr/>
        </p:nvPicPr>
        <p:blipFill>
          <a:blip r:embed="rId27">
            <a:extLst>
              <a:ext uri="{BEBA8EAE-BF5A-486C-A8C5-ECC9F3942E4B}">
                <a14:imgProps xmlns:a14="http://schemas.microsoft.com/office/drawing/2010/main">
                  <a14:imgLayer r:embed="rId28">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Mic Icon of Glyph style - Available in SVG, PNG, EPS, AI &amp; Icon fonts">
            <a:extLst>
              <a:ext uri="{FF2B5EF4-FFF2-40B4-BE49-F238E27FC236}">
                <a16:creationId xmlns:a16="http://schemas.microsoft.com/office/drawing/2014/main" id="{912F3280-9817-C24C-9C09-8A40826AC574}"/>
              </a:ext>
            </a:extLst>
          </p:cNvPr>
          <p:cNvPicPr>
            <a:picLocks noChangeAspect="1" noChangeArrowheads="1"/>
          </p:cNvPicPr>
          <p:nvPr/>
        </p:nvPicPr>
        <p:blipFill>
          <a:blip r:embed="rId29">
            <a:extLst>
              <a:ext uri="{BEBA8EAE-BF5A-486C-A8C5-ECC9F3942E4B}">
                <a14:imgProps xmlns:a14="http://schemas.microsoft.com/office/drawing/2010/main">
                  <a14:imgLayer r:embed="rId30">
                    <a14:imgEffect>
                      <a14:saturation sat="371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220277" y="1105054"/>
            <a:ext cx="534935" cy="534935"/>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AAFA858C-DD18-2143-BCDF-0A5DEB630DC6}"/>
              </a:ext>
            </a:extLst>
          </p:cNvPr>
          <p:cNvSpPr txBox="1"/>
          <p:nvPr/>
        </p:nvSpPr>
        <p:spPr>
          <a:xfrm>
            <a:off x="4073683" y="1586404"/>
            <a:ext cx="836005" cy="276999"/>
          </a:xfrm>
          <a:prstGeom prst="rect">
            <a:avLst/>
          </a:prstGeom>
          <a:noFill/>
        </p:spPr>
        <p:txBody>
          <a:bodyPr wrap="square" rtlCol="0">
            <a:spAutoFit/>
          </a:bodyPr>
          <a:lstStyle/>
          <a:p>
            <a:pPr algn="ctr"/>
            <a:r>
              <a:rPr lang="en-US" sz="1200" dirty="0">
                <a:solidFill>
                  <a:schemeClr val="bg1"/>
                </a:solidFill>
              </a:rPr>
              <a:t>Voice Tool</a:t>
            </a:r>
          </a:p>
        </p:txBody>
      </p:sp>
      <p:sp>
        <p:nvSpPr>
          <p:cNvPr id="59" name="Rounded Rectangle 58">
            <a:extLst>
              <a:ext uri="{FF2B5EF4-FFF2-40B4-BE49-F238E27FC236}">
                <a16:creationId xmlns:a16="http://schemas.microsoft.com/office/drawing/2014/main" id="{55F91E16-8280-024C-9C7E-A698729D74DC}"/>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60" name="Triangle 59">
            <a:extLst>
              <a:ext uri="{FF2B5EF4-FFF2-40B4-BE49-F238E27FC236}">
                <a16:creationId xmlns:a16="http://schemas.microsoft.com/office/drawing/2014/main" id="{15B2F451-4B16-2749-8841-DC7F085795F0}"/>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35638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3946A03E-7342-0C4F-AC00-12759A2E9178}"/>
              </a:ext>
            </a:extLst>
          </p:cNvPr>
          <p:cNvSpPr/>
          <p:nvPr/>
        </p:nvSpPr>
        <p:spPr>
          <a:xfrm>
            <a:off x="942942" y="557927"/>
            <a:ext cx="4114949" cy="5742145"/>
          </a:xfrm>
          <a:prstGeom prst="roundRect">
            <a:avLst>
              <a:gd name="adj" fmla="val 1842"/>
            </a:avLst>
          </a:prstGeom>
          <a:solidFill>
            <a:srgbClr val="0ED7B2"/>
          </a:solidFill>
          <a:ln>
            <a:solidFill>
              <a:schemeClr val="dk1">
                <a:alpha val="1000"/>
              </a:schemeClr>
            </a:solidFill>
          </a:ln>
          <a:effectLst>
            <a:outerShdw blurRad="50800" dist="50800" dir="5400000" algn="ctr" rotWithShape="0">
              <a:srgbClr val="00FCD6">
                <a:alpha val="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pic>
        <p:nvPicPr>
          <p:cNvPr id="1028" name="Picture 4" descr="Open Book Icon Symbol Vector | Free Vect #1179175 - PNG Images - PNGio">
            <a:extLst>
              <a:ext uri="{FF2B5EF4-FFF2-40B4-BE49-F238E27FC236}">
                <a16:creationId xmlns:a16="http://schemas.microsoft.com/office/drawing/2014/main" id="{DCDCA5F6-629B-B34B-A40A-21D83F4556DF}"/>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089623" y="507319"/>
            <a:ext cx="1827291" cy="1827291"/>
          </a:xfrm>
          <a:prstGeom prst="rect">
            <a:avLst/>
          </a:prstGeom>
          <a:noFill/>
        </p:spPr>
      </p:pic>
      <p:sp>
        <p:nvSpPr>
          <p:cNvPr id="3" name="TextBox 2">
            <a:extLst>
              <a:ext uri="{FF2B5EF4-FFF2-40B4-BE49-F238E27FC236}">
                <a16:creationId xmlns:a16="http://schemas.microsoft.com/office/drawing/2014/main" id="{E52BC716-D7B5-0246-AB21-A93EDFE1E8CC}"/>
              </a:ext>
            </a:extLst>
          </p:cNvPr>
          <p:cNvSpPr txBox="1"/>
          <p:nvPr/>
        </p:nvSpPr>
        <p:spPr>
          <a:xfrm>
            <a:off x="1806280" y="2125421"/>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600409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2" name="Rectangle 1">
            <a:extLst>
              <a:ext uri="{FF2B5EF4-FFF2-40B4-BE49-F238E27FC236}">
                <a16:creationId xmlns:a16="http://schemas.microsoft.com/office/drawing/2014/main" id="{C597DE9F-8544-834D-BF9E-D789EF773A45}"/>
              </a:ext>
            </a:extLst>
          </p:cNvPr>
          <p:cNvSpPr/>
          <p:nvPr/>
        </p:nvSpPr>
        <p:spPr>
          <a:xfrm>
            <a:off x="1717730" y="4356203"/>
            <a:ext cx="2500557" cy="261610"/>
          </a:xfrm>
          <a:prstGeom prst="rect">
            <a:avLst/>
          </a:prstGeom>
          <a:solidFill>
            <a:schemeClr val="bg1"/>
          </a:solidFill>
          <a:ln>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A1669C-4962-0C48-A867-67F7B059AFCB}"/>
              </a:ext>
            </a:extLst>
          </p:cNvPr>
          <p:cNvSpPr/>
          <p:nvPr/>
        </p:nvSpPr>
        <p:spPr>
          <a:xfrm>
            <a:off x="1734789" y="4384080"/>
            <a:ext cx="2459761" cy="205856"/>
          </a:xfrm>
          <a:prstGeom prst="rect">
            <a:avLst/>
          </a:prstGeom>
          <a:solidFill>
            <a:schemeClr val="bg2"/>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C4734D6-9AA8-2846-8AE9-7BD3F6899C5A}"/>
              </a:ext>
            </a:extLst>
          </p:cNvPr>
          <p:cNvSpPr/>
          <p:nvPr/>
        </p:nvSpPr>
        <p:spPr>
          <a:xfrm>
            <a:off x="1732767" y="4371554"/>
            <a:ext cx="2461783" cy="2335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FD751840-2113-9949-812A-75725542BC20}"/>
              </a:ext>
            </a:extLst>
          </p:cNvPr>
          <p:cNvSpPr/>
          <p:nvPr/>
        </p:nvSpPr>
        <p:spPr>
          <a:xfrm>
            <a:off x="4218287" y="557926"/>
            <a:ext cx="841021" cy="5742145"/>
          </a:xfrm>
          <a:prstGeom prst="roundRect">
            <a:avLst>
              <a:gd name="adj" fmla="val 1842"/>
            </a:avLst>
          </a:prstGeom>
          <a:solidFill>
            <a:srgbClr val="0ED7B2"/>
          </a:solidFill>
          <a:ln>
            <a:solidFill>
              <a:srgbClr val="0ED7B2">
                <a:alpha val="1000"/>
              </a:srgbClr>
            </a:solidFill>
          </a:ln>
          <a:effectLst>
            <a:outerShdw blurRad="50800" dist="50800" dir="5400000" algn="ctr" rotWithShape="0">
              <a:srgbClr val="00FCD6">
                <a:alpha val="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1288141-1FDB-9940-8C1B-72F3CFC1688D}"/>
              </a:ext>
            </a:extLst>
          </p:cNvPr>
          <p:cNvSpPr/>
          <p:nvPr/>
        </p:nvSpPr>
        <p:spPr>
          <a:xfrm rot="5400000">
            <a:off x="3140768" y="3889450"/>
            <a:ext cx="3967073" cy="1207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974D1585-408B-D24E-9E35-CEEFE9B02902}"/>
              </a:ext>
            </a:extLst>
          </p:cNvPr>
          <p:cNvCxnSpPr>
            <a:cxnSpLocks/>
          </p:cNvCxnSpPr>
          <p:nvPr/>
        </p:nvCxnSpPr>
        <p:spPr>
          <a:xfrm rot="5400000">
            <a:off x="3245387" y="4108958"/>
            <a:ext cx="3967073" cy="0"/>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9B6EBD1-4438-EA47-8D42-4F3837ACCACE}"/>
              </a:ext>
            </a:extLst>
          </p:cNvPr>
          <p:cNvSpPr/>
          <p:nvPr/>
        </p:nvSpPr>
        <p:spPr>
          <a:xfrm rot="5400000">
            <a:off x="3164965" y="4090980"/>
            <a:ext cx="3967073" cy="1207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B3897E3-798A-1C47-87A8-763AA0339886}"/>
              </a:ext>
            </a:extLst>
          </p:cNvPr>
          <p:cNvSpPr txBox="1"/>
          <p:nvPr/>
        </p:nvSpPr>
        <p:spPr>
          <a:xfrm>
            <a:off x="1937408" y="3920421"/>
            <a:ext cx="2110634" cy="369332"/>
          </a:xfrm>
          <a:prstGeom prst="rect">
            <a:avLst/>
          </a:prstGeom>
          <a:noFill/>
        </p:spPr>
        <p:txBody>
          <a:bodyPr wrap="square" rtlCol="0">
            <a:spAutoFit/>
          </a:bodyPr>
          <a:lstStyle/>
          <a:p>
            <a:pPr algn="ctr"/>
            <a:r>
              <a:rPr lang="en-US" b="1" dirty="0">
                <a:solidFill>
                  <a:schemeClr val="bg1"/>
                </a:solidFill>
              </a:rPr>
              <a:t>Loading . . .</a:t>
            </a:r>
          </a:p>
        </p:txBody>
      </p:sp>
      <p:sp>
        <p:nvSpPr>
          <p:cNvPr id="25" name="TextBox 24">
            <a:extLst>
              <a:ext uri="{FF2B5EF4-FFF2-40B4-BE49-F238E27FC236}">
                <a16:creationId xmlns:a16="http://schemas.microsoft.com/office/drawing/2014/main" id="{41A2209F-12D6-FC40-AF6C-801008E8ED60}"/>
              </a:ext>
            </a:extLst>
          </p:cNvPr>
          <p:cNvSpPr txBox="1"/>
          <p:nvPr/>
        </p:nvSpPr>
        <p:spPr>
          <a:xfrm>
            <a:off x="1908596" y="3920421"/>
            <a:ext cx="2110634" cy="369332"/>
          </a:xfrm>
          <a:prstGeom prst="rect">
            <a:avLst/>
          </a:prstGeom>
          <a:noFill/>
        </p:spPr>
        <p:txBody>
          <a:bodyPr wrap="square" rtlCol="0">
            <a:spAutoFit/>
          </a:bodyPr>
          <a:lstStyle/>
          <a:p>
            <a:pPr algn="ctr"/>
            <a:r>
              <a:rPr lang="en-US" b="1" dirty="0">
                <a:solidFill>
                  <a:schemeClr val="bg1"/>
                </a:solidFill>
              </a:rPr>
              <a:t>Loaded!</a:t>
            </a:r>
          </a:p>
        </p:txBody>
      </p:sp>
      <p:sp>
        <p:nvSpPr>
          <p:cNvPr id="26" name="TextBox 25">
            <a:extLst>
              <a:ext uri="{FF2B5EF4-FFF2-40B4-BE49-F238E27FC236}">
                <a16:creationId xmlns:a16="http://schemas.microsoft.com/office/drawing/2014/main" id="{0525E034-FABD-094C-B653-6A6A5A357769}"/>
              </a:ext>
            </a:extLst>
          </p:cNvPr>
          <p:cNvSpPr txBox="1"/>
          <p:nvPr/>
        </p:nvSpPr>
        <p:spPr>
          <a:xfrm>
            <a:off x="5715000" y="557927"/>
            <a:ext cx="6105294" cy="2031325"/>
          </a:xfrm>
          <a:prstGeom prst="rect">
            <a:avLst/>
          </a:prstGeom>
          <a:noFill/>
        </p:spPr>
        <p:txBody>
          <a:bodyPr wrap="square" rtlCol="0">
            <a:spAutoFit/>
          </a:bodyPr>
          <a:lstStyle/>
          <a:p>
            <a:r>
              <a:rPr lang="en-US" sz="3600" b="1" dirty="0"/>
              <a:t>Loading Page</a:t>
            </a:r>
          </a:p>
          <a:p>
            <a:endParaRPr lang="en-US" dirty="0"/>
          </a:p>
          <a:p>
            <a:r>
              <a:rPr lang="en-US" dirty="0"/>
              <a:t>This is a re-enactment of how the page will actually load!</a:t>
            </a:r>
          </a:p>
          <a:p>
            <a:endParaRPr lang="en-US" dirty="0"/>
          </a:p>
          <a:p>
            <a:endParaRPr lang="en-US" dirty="0"/>
          </a:p>
          <a:p>
            <a:r>
              <a:rPr lang="en-US" dirty="0"/>
              <a:t>Press the “Continue” button below</a:t>
            </a:r>
          </a:p>
        </p:txBody>
      </p:sp>
      <p:sp>
        <p:nvSpPr>
          <p:cNvPr id="27" name="Rounded Rectangle 26">
            <a:hlinkClick r:id="rId9" action="ppaction://hlinksldjump"/>
            <a:extLst>
              <a:ext uri="{FF2B5EF4-FFF2-40B4-BE49-F238E27FC236}">
                <a16:creationId xmlns:a16="http://schemas.microsoft.com/office/drawing/2014/main" id="{C8AD88D0-48A8-424D-9FCA-7E8205497288}"/>
              </a:ext>
            </a:extLst>
          </p:cNvPr>
          <p:cNvSpPr/>
          <p:nvPr/>
        </p:nvSpPr>
        <p:spPr>
          <a:xfrm>
            <a:off x="5765814" y="2725866"/>
            <a:ext cx="1176872" cy="470162"/>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Continue</a:t>
            </a:r>
          </a:p>
        </p:txBody>
      </p:sp>
      <p:pic>
        <p:nvPicPr>
          <p:cNvPr id="28" name="Picture 6">
            <a:extLst>
              <a:ext uri="{FF2B5EF4-FFF2-40B4-BE49-F238E27FC236}">
                <a16:creationId xmlns:a16="http://schemas.microsoft.com/office/drawing/2014/main" id="{F8C0B0F2-568C-914C-A806-50B3BEDE46CA}"/>
              </a:ext>
            </a:extLst>
          </p:cNvPr>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84421" y="3065223"/>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31" name="Right Arrow 30">
            <a:extLst>
              <a:ext uri="{FF2B5EF4-FFF2-40B4-BE49-F238E27FC236}">
                <a16:creationId xmlns:a16="http://schemas.microsoft.com/office/drawing/2014/main" id="{65FF48AE-D571-4745-8DB9-24DC07DFFB2E}"/>
              </a:ext>
            </a:extLst>
          </p:cNvPr>
          <p:cNvSpPr/>
          <p:nvPr/>
        </p:nvSpPr>
        <p:spPr>
          <a:xfrm>
            <a:off x="6354250" y="2563028"/>
            <a:ext cx="331939" cy="162838"/>
          </a:xfrm>
          <a:prstGeom prst="rightArrow">
            <a:avLst>
              <a:gd name="adj1" fmla="val 43109"/>
              <a:gd name="adj2"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hlinkClick r:id="rId11" action="ppaction://hlinksldjump"/>
            <a:extLst>
              <a:ext uri="{FF2B5EF4-FFF2-40B4-BE49-F238E27FC236}">
                <a16:creationId xmlns:a16="http://schemas.microsoft.com/office/drawing/2014/main" id="{7CCB37F3-1351-8344-BD1F-51F9DFA5EB38}"/>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29" name="Picture 2" descr="switch button 1 icons">
            <a:extLst>
              <a:ext uri="{FF2B5EF4-FFF2-40B4-BE49-F238E27FC236}">
                <a16:creationId xmlns:a16="http://schemas.microsoft.com/office/drawing/2014/main" id="{3094BE3C-D5F1-8E46-A898-D9AEEC35DAD5}"/>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4432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xEl>
                                              <p:pRg st="2" end="2"/>
                                            </p:txEl>
                                          </p:spTgt>
                                        </p:tgtEl>
                                        <p:attrNameLst>
                                          <p:attrName>style.visibility</p:attrName>
                                        </p:attrNameLst>
                                      </p:cBhvr>
                                      <p:to>
                                        <p:strVal val="visible"/>
                                      </p:to>
                                    </p:set>
                                    <p:animEffect transition="in" filter="fade">
                                      <p:cBhvr>
                                        <p:cTn id="7" dur="1000"/>
                                        <p:tgtEl>
                                          <p:spTgt spid="26">
                                            <p:txEl>
                                              <p:pRg st="2" end="2"/>
                                            </p:txEl>
                                          </p:spTgt>
                                        </p:tgtEl>
                                      </p:cBhvr>
                                    </p:animEffect>
                                  </p:childTnLst>
                                </p:cTn>
                              </p:par>
                              <p:par>
                                <p:cTn id="8" presetID="42" presetClass="path" presetSubtype="0" accel="50000" decel="50000" fill="hold" grpId="0" nodeType="withEffect">
                                  <p:stCondLst>
                                    <p:cond delay="0"/>
                                  </p:stCondLst>
                                  <p:childTnLst>
                                    <p:animMotion origin="layout" path="M 1.04167E-6 1.85185E-6 L 0.20508 0.00046 " pathEditMode="relative" rAng="0" ptsTypes="AA">
                                      <p:cBhvr>
                                        <p:cTn id="9" dur="5000" fill="hold"/>
                                        <p:tgtEl>
                                          <p:spTgt spid="18"/>
                                        </p:tgtEl>
                                        <p:attrNameLst>
                                          <p:attrName>ppt_x</p:attrName>
                                          <p:attrName>ppt_y</p:attrName>
                                        </p:attrNameLst>
                                      </p:cBhvr>
                                      <p:rCtr x="10247" y="23"/>
                                    </p:animMotion>
                                  </p:childTnLst>
                                </p:cTn>
                              </p:par>
                            </p:childTnLst>
                          </p:cTn>
                        </p:par>
                        <p:par>
                          <p:cTn id="10" fill="hold">
                            <p:stCondLst>
                              <p:cond delay="5000"/>
                            </p:stCondLst>
                            <p:childTnLst>
                              <p:par>
                                <p:cTn id="11" presetID="10" presetClass="exit" presetSubtype="0" fill="hold" grpId="1" nodeType="afterEffect">
                                  <p:stCondLst>
                                    <p:cond delay="0"/>
                                  </p:stCondLst>
                                  <p:childTnLst>
                                    <p:animEffect transition="out" filter="fade">
                                      <p:cBhvr>
                                        <p:cTn id="12" dur="1000"/>
                                        <p:tgtEl>
                                          <p:spTgt spid="16"/>
                                        </p:tgtEl>
                                      </p:cBhvr>
                                    </p:animEffect>
                                    <p:set>
                                      <p:cBhvr>
                                        <p:cTn id="13" dur="1" fill="hold">
                                          <p:stCondLst>
                                            <p:cond delay="999"/>
                                          </p:stCondLst>
                                        </p:cTn>
                                        <p:tgtEl>
                                          <p:spTgt spid="16"/>
                                        </p:tgtEl>
                                        <p:attrNameLst>
                                          <p:attrName>style.visibility</p:attrName>
                                        </p:attrNameLst>
                                      </p:cBhvr>
                                      <p:to>
                                        <p:strVal val="hidden"/>
                                      </p:to>
                                    </p:set>
                                  </p:childTnLst>
                                </p:cTn>
                              </p:par>
                              <p:par>
                                <p:cTn id="14" presetID="10" presetClass="entr" presetSubtype="0" fill="hold" grpId="0" nodeType="withEffect">
                                  <p:stCondLst>
                                    <p:cond delay="50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childTnLst>
                          </p:cTn>
                        </p:par>
                        <p:par>
                          <p:cTn id="17" fill="hold">
                            <p:stCondLst>
                              <p:cond delay="6500"/>
                            </p:stCondLst>
                            <p:childTnLst>
                              <p:par>
                                <p:cTn id="18" presetID="10" presetClass="entr" presetSubtype="0" fill="hold" nodeType="afterEffect">
                                  <p:stCondLst>
                                    <p:cond delay="500"/>
                                  </p:stCondLst>
                                  <p:childTnLst>
                                    <p:set>
                                      <p:cBhvr>
                                        <p:cTn id="19" dur="1" fill="hold">
                                          <p:stCondLst>
                                            <p:cond delay="0"/>
                                          </p:stCondLst>
                                        </p:cTn>
                                        <p:tgtEl>
                                          <p:spTgt spid="26">
                                            <p:txEl>
                                              <p:pRg st="5" end="5"/>
                                            </p:txEl>
                                          </p:spTgt>
                                        </p:tgtEl>
                                        <p:attrNameLst>
                                          <p:attrName>style.visibility</p:attrName>
                                        </p:attrNameLst>
                                      </p:cBhvr>
                                      <p:to>
                                        <p:strVal val="visible"/>
                                      </p:to>
                                    </p:set>
                                    <p:animEffect transition="in" filter="fade">
                                      <p:cBhvr>
                                        <p:cTn id="20" dur="1000"/>
                                        <p:tgtEl>
                                          <p:spTgt spid="26">
                                            <p:txEl>
                                              <p:pRg st="5" end="5"/>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childTnLst>
                                </p:cTn>
                              </p:par>
                              <p:par>
                                <p:cTn id="24" presetID="26" presetClass="emph" presetSubtype="0" fill="hold" grpId="1" nodeType="withEffect">
                                  <p:stCondLst>
                                    <p:cond delay="500"/>
                                  </p:stCondLst>
                                  <p:childTnLst>
                                    <p:animEffect transition="out" filter="fade">
                                      <p:cBhvr>
                                        <p:cTn id="25" dur="1000" tmFilter="0, 0; .2, .5; .8, .5; 1, 0"/>
                                        <p:tgtEl>
                                          <p:spTgt spid="31"/>
                                        </p:tgtEl>
                                      </p:cBhvr>
                                    </p:animEffect>
                                    <p:animScale>
                                      <p:cBhvr>
                                        <p:cTn id="26" dur="500" autoRev="1" fill="hold"/>
                                        <p:tgtEl>
                                          <p:spTgt spid="31"/>
                                        </p:tgtEl>
                                      </p:cBhvr>
                                      <p:by x="105000" y="105000"/>
                                    </p:animScale>
                                  </p:childTnLst>
                                </p:cTn>
                              </p:par>
                            </p:childTnLst>
                          </p:cTn>
                        </p:par>
                        <p:par>
                          <p:cTn id="27" fill="hold">
                            <p:stCondLst>
                              <p:cond delay="8000"/>
                            </p:stCondLst>
                            <p:childTnLst>
                              <p:par>
                                <p:cTn id="28" presetID="10" presetClass="entr" presetSubtype="0" fill="hold" grpId="0" nodeType="afterEffect">
                                  <p:stCondLst>
                                    <p:cond delay="50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1000"/>
                                        <p:tgtEl>
                                          <p:spTgt spid="27"/>
                                        </p:tgtEl>
                                      </p:cBhvr>
                                    </p:animEffect>
                                  </p:childTnLst>
                                </p:cTn>
                              </p:par>
                            </p:childTnLst>
                          </p:cTn>
                        </p:par>
                        <p:par>
                          <p:cTn id="31" fill="hold">
                            <p:stCondLst>
                              <p:cond delay="9500"/>
                            </p:stCondLst>
                            <p:childTnLst>
                              <p:par>
                                <p:cTn id="32" presetID="26" presetClass="emph" presetSubtype="0" repeatCount="10000" fill="hold" grpId="1" nodeType="afterEffect">
                                  <p:stCondLst>
                                    <p:cond delay="0"/>
                                  </p:stCondLst>
                                  <p:childTnLst>
                                    <p:animEffect transition="out" filter="fade">
                                      <p:cBhvr>
                                        <p:cTn id="33" dur="500" tmFilter="0, 0; .2, .5; .8, .5; 1, 0"/>
                                        <p:tgtEl>
                                          <p:spTgt spid="27"/>
                                        </p:tgtEl>
                                      </p:cBhvr>
                                    </p:animEffect>
                                    <p:animScale>
                                      <p:cBhvr>
                                        <p:cTn id="34" dur="250" autoRev="1" fill="hold"/>
                                        <p:tgtEl>
                                          <p:spTgt spid="27"/>
                                        </p:tgtEl>
                                      </p:cBhvr>
                                      <p:by x="105000" y="105000"/>
                                    </p:animScale>
                                  </p:childTnLst>
                                </p:cTn>
                              </p:par>
                            </p:childTnLst>
                          </p:cTn>
                        </p:par>
                        <p:par>
                          <p:cTn id="35" fill="hold">
                            <p:stCondLst>
                              <p:cond delay="14500"/>
                            </p:stCondLst>
                            <p:childTnLst>
                              <p:par>
                                <p:cTn id="36" presetID="10" presetClass="entr" presetSubtype="0" fill="hold" nodeType="afterEffect">
                                  <p:stCondLst>
                                    <p:cond delay="50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 grpId="1"/>
      <p:bldP spid="25" grpId="0"/>
      <p:bldP spid="27" grpId="0" animBg="1"/>
      <p:bldP spid="27" grpId="1" animBg="1"/>
      <p:bldP spid="31" grpId="0" animBg="1"/>
      <p:bldP spid="31"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p:nvPr/>
        </p:nvCxnSpPr>
        <p:spPr>
          <a:xfrm>
            <a:off x="2939845" y="1213924"/>
            <a:ext cx="1966554"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3188444" y="1174318"/>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3286085" y="928888"/>
            <a:ext cx="1283442" cy="261610"/>
          </a:xfrm>
          <a:prstGeom prst="rect">
            <a:avLst/>
          </a:prstGeom>
          <a:noFill/>
        </p:spPr>
        <p:txBody>
          <a:bodyPr wrap="square" rtlCol="0">
            <a:spAutoFit/>
          </a:bodyPr>
          <a:lstStyle/>
          <a:p>
            <a:r>
              <a:rPr lang="en-US" sz="1100" dirty="0">
                <a:solidFill>
                  <a:schemeClr val="bg1">
                    <a:lumMod val="50000"/>
                  </a:schemeClr>
                </a:solidFill>
              </a:rPr>
              <a:t>Chapter 3, Page 10</a:t>
            </a:r>
          </a:p>
        </p:txBody>
      </p:sp>
      <p:sp>
        <p:nvSpPr>
          <p:cNvPr id="25" name="Rounded Rectangle 24">
            <a:hlinkClick r:id="rId16" action="ppaction://hlinksldjump"/>
            <a:extLst>
              <a:ext uri="{FF2B5EF4-FFF2-40B4-BE49-F238E27FC236}">
                <a16:creationId xmlns:a16="http://schemas.microsoft.com/office/drawing/2014/main" id="{BB4DEF92-0861-774B-A4BB-0BE1F11A5C62}"/>
              </a:ext>
            </a:extLst>
          </p:cNvPr>
          <p:cNvSpPr/>
          <p:nvPr/>
        </p:nvSpPr>
        <p:spPr>
          <a:xfrm>
            <a:off x="4992731" y="1671865"/>
            <a:ext cx="45719" cy="781981"/>
          </a:xfrm>
          <a:prstGeom prst="roundRect">
            <a:avLst/>
          </a:prstGeom>
          <a:solidFill>
            <a:srgbClr val="0ED7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3642441" cy="4154984"/>
          </a:xfrm>
          <a:prstGeom prst="rect">
            <a:avLst/>
          </a:prstGeom>
          <a:noFill/>
        </p:spPr>
        <p:txBody>
          <a:bodyPr wrap="square" rtlCol="0">
            <a:spAutoFit/>
          </a:bodyPr>
          <a:lstStyle/>
          <a:p>
            <a:r>
              <a:rPr lang="en-US" dirty="0"/>
              <a:t>Pointers in C++</a:t>
            </a:r>
          </a:p>
          <a:p>
            <a:endParaRPr lang="en-US" dirty="0"/>
          </a:p>
          <a:p>
            <a:pPr algn="just"/>
            <a:r>
              <a:rPr lang="en-SG" sz="1200" dirty="0">
                <a:solidFill>
                  <a:schemeClr val="bg1">
                    <a:lumMod val="50000"/>
                  </a:schemeClr>
                </a:solidFill>
              </a:rPr>
              <a:t>At </a:t>
            </a:r>
            <a:r>
              <a:rPr lang="en-SG" sz="1200" dirty="0" err="1">
                <a:solidFill>
                  <a:schemeClr val="bg1">
                    <a:lumMod val="50000"/>
                  </a:schemeClr>
                </a:solidFill>
              </a:rPr>
              <a:t>vero</a:t>
            </a:r>
            <a:r>
              <a:rPr lang="en-SG" sz="1200" dirty="0">
                <a:solidFill>
                  <a:schemeClr val="bg1">
                    <a:lumMod val="50000"/>
                  </a:schemeClr>
                </a:solidFill>
              </a:rPr>
              <a:t> </a:t>
            </a:r>
            <a:r>
              <a:rPr lang="en-SG" sz="1200" dirty="0" err="1">
                <a:solidFill>
                  <a:schemeClr val="bg1">
                    <a:lumMod val="50000"/>
                  </a:schemeClr>
                </a:solidFill>
              </a:rPr>
              <a:t>eos</a:t>
            </a:r>
            <a:r>
              <a:rPr lang="en-SG" sz="1200" dirty="0">
                <a:solidFill>
                  <a:schemeClr val="bg1">
                    <a:lumMod val="50000"/>
                  </a:schemeClr>
                </a:solidFill>
              </a:rPr>
              <a:t> et </a:t>
            </a:r>
            <a:r>
              <a:rPr lang="en-SG" sz="1200" dirty="0" err="1">
                <a:solidFill>
                  <a:schemeClr val="bg1">
                    <a:lumMod val="50000"/>
                  </a:schemeClr>
                </a:solidFill>
              </a:rPr>
              <a:t>accusamus</a:t>
            </a:r>
            <a:r>
              <a:rPr lang="en-SG" sz="1200" dirty="0">
                <a:solidFill>
                  <a:schemeClr val="bg1">
                    <a:lumMod val="50000"/>
                  </a:schemeClr>
                </a:solidFill>
              </a:rPr>
              <a:t> et </a:t>
            </a:r>
            <a:r>
              <a:rPr lang="en-SG" sz="1200" dirty="0" err="1">
                <a:solidFill>
                  <a:schemeClr val="bg1">
                    <a:lumMod val="50000"/>
                  </a:schemeClr>
                </a:solidFill>
              </a:rPr>
              <a:t>iusto</a:t>
            </a:r>
            <a:r>
              <a:rPr lang="en-SG" sz="1200" dirty="0">
                <a:solidFill>
                  <a:schemeClr val="bg1">
                    <a:lumMod val="50000"/>
                  </a:schemeClr>
                </a:solidFill>
              </a:rPr>
              <a:t> </a:t>
            </a:r>
            <a:r>
              <a:rPr lang="en-SG" sz="1200" dirty="0" err="1">
                <a:solidFill>
                  <a:schemeClr val="bg1">
                    <a:lumMod val="50000"/>
                  </a:schemeClr>
                </a:solidFill>
              </a:rPr>
              <a:t>odio</a:t>
            </a:r>
            <a:r>
              <a:rPr lang="en-SG" sz="1200" dirty="0">
                <a:solidFill>
                  <a:schemeClr val="bg1">
                    <a:lumMod val="50000"/>
                  </a:schemeClr>
                </a:solidFill>
              </a:rPr>
              <a:t> </a:t>
            </a:r>
            <a:r>
              <a:rPr lang="en-SG" sz="1200" dirty="0" err="1">
                <a:solidFill>
                  <a:schemeClr val="bg1">
                    <a:lumMod val="50000"/>
                  </a:schemeClr>
                </a:solidFill>
              </a:rPr>
              <a:t>dignissimos</a:t>
            </a:r>
            <a:r>
              <a:rPr lang="en-SG" sz="1200" dirty="0">
                <a:solidFill>
                  <a:schemeClr val="bg1">
                    <a:lumMod val="50000"/>
                  </a:schemeClr>
                </a:solidFill>
              </a:rPr>
              <a:t> </a:t>
            </a:r>
            <a:r>
              <a:rPr lang="en-SG" sz="1200" dirty="0" err="1">
                <a:solidFill>
                  <a:schemeClr val="bg1">
                    <a:lumMod val="50000"/>
                  </a:schemeClr>
                </a:solidFill>
              </a:rPr>
              <a:t>ducimus</a:t>
            </a:r>
            <a:r>
              <a:rPr lang="en-SG" sz="1200" dirty="0">
                <a:solidFill>
                  <a:schemeClr val="bg1">
                    <a:lumMod val="50000"/>
                  </a:schemeClr>
                </a:solidFill>
              </a:rPr>
              <a:t> qui </a:t>
            </a:r>
            <a:r>
              <a:rPr lang="en-SG" sz="1200" dirty="0" err="1">
                <a:solidFill>
                  <a:schemeClr val="bg1">
                    <a:lumMod val="50000"/>
                  </a:schemeClr>
                </a:solidFill>
              </a:rPr>
              <a:t>blanditiis</a:t>
            </a:r>
            <a:r>
              <a:rPr lang="en-SG" sz="1200" dirty="0">
                <a:solidFill>
                  <a:schemeClr val="bg1">
                    <a:lumMod val="50000"/>
                  </a:schemeClr>
                </a:solidFill>
              </a:rPr>
              <a:t> </a:t>
            </a:r>
            <a:r>
              <a:rPr lang="en-SG" sz="1200" dirty="0" err="1">
                <a:solidFill>
                  <a:schemeClr val="bg1">
                    <a:lumMod val="50000"/>
                  </a:schemeClr>
                </a:solidFill>
              </a:rPr>
              <a:t>praesentium</a:t>
            </a:r>
            <a:r>
              <a:rPr lang="en-SG" sz="1200" dirty="0">
                <a:solidFill>
                  <a:schemeClr val="bg1">
                    <a:lumMod val="50000"/>
                  </a:schemeClr>
                </a:solidFill>
              </a:rPr>
              <a:t> </a:t>
            </a:r>
            <a:r>
              <a:rPr lang="en-SG" sz="1200" dirty="0" err="1">
                <a:solidFill>
                  <a:schemeClr val="bg1">
                    <a:lumMod val="50000"/>
                  </a:schemeClr>
                </a:solidFill>
              </a:rPr>
              <a:t>voluptatum</a:t>
            </a:r>
            <a:r>
              <a:rPr lang="en-SG" sz="1200" dirty="0">
                <a:solidFill>
                  <a:schemeClr val="bg1">
                    <a:lumMod val="50000"/>
                  </a:schemeClr>
                </a:solidFill>
              </a:rPr>
              <a:t> </a:t>
            </a:r>
            <a:r>
              <a:rPr lang="en-SG" sz="1200" dirty="0" err="1">
                <a:solidFill>
                  <a:schemeClr val="bg1">
                    <a:lumMod val="50000"/>
                  </a:schemeClr>
                </a:solidFill>
              </a:rPr>
              <a:t>deleniti</a:t>
            </a:r>
            <a:r>
              <a:rPr lang="en-SG" sz="1200" dirty="0">
                <a:solidFill>
                  <a:schemeClr val="bg1">
                    <a:lumMod val="50000"/>
                  </a:schemeClr>
                </a:solidFill>
              </a:rPr>
              <a:t> </a:t>
            </a:r>
            <a:r>
              <a:rPr lang="en-SG" sz="1200" dirty="0" err="1">
                <a:solidFill>
                  <a:schemeClr val="bg1">
                    <a:lumMod val="50000"/>
                  </a:schemeClr>
                </a:solidFill>
              </a:rPr>
              <a:t>atque</a:t>
            </a:r>
            <a:r>
              <a:rPr lang="en-SG" sz="1200" dirty="0">
                <a:solidFill>
                  <a:schemeClr val="bg1">
                    <a:lumMod val="50000"/>
                  </a:schemeClr>
                </a:solidFill>
              </a:rPr>
              <a:t> </a:t>
            </a:r>
            <a:r>
              <a:rPr lang="en-SG" sz="1200" dirty="0" err="1">
                <a:solidFill>
                  <a:schemeClr val="bg1">
                    <a:lumMod val="50000"/>
                  </a:schemeClr>
                </a:solidFill>
              </a:rPr>
              <a:t>corrupti</a:t>
            </a:r>
            <a:r>
              <a:rPr lang="en-SG" sz="1200" dirty="0">
                <a:solidFill>
                  <a:schemeClr val="bg1">
                    <a:lumMod val="50000"/>
                  </a:schemeClr>
                </a:solidFill>
              </a:rPr>
              <a:t> quos </a:t>
            </a:r>
            <a:r>
              <a:rPr lang="en-SG" sz="1200" dirty="0" err="1">
                <a:solidFill>
                  <a:schemeClr val="bg1">
                    <a:lumMod val="50000"/>
                  </a:schemeClr>
                </a:solidFill>
              </a:rPr>
              <a:t>dolores</a:t>
            </a:r>
            <a:r>
              <a:rPr lang="en-SG" sz="1200" dirty="0">
                <a:solidFill>
                  <a:schemeClr val="bg1">
                    <a:lumMod val="50000"/>
                  </a:schemeClr>
                </a:solidFill>
              </a:rPr>
              <a:t> et </a:t>
            </a:r>
            <a:r>
              <a:rPr lang="en-SG" sz="1200" dirty="0" err="1">
                <a:solidFill>
                  <a:schemeClr val="bg1">
                    <a:lumMod val="50000"/>
                  </a:schemeClr>
                </a:solidFill>
              </a:rPr>
              <a:t>quas</a:t>
            </a:r>
            <a:r>
              <a:rPr lang="en-SG" sz="1200" dirty="0">
                <a:solidFill>
                  <a:schemeClr val="bg1">
                    <a:lumMod val="50000"/>
                  </a:schemeClr>
                </a:solidFill>
              </a:rPr>
              <a:t> </a:t>
            </a:r>
            <a:r>
              <a:rPr lang="en-SG" sz="1200" dirty="0" err="1">
                <a:solidFill>
                  <a:schemeClr val="bg1">
                    <a:lumMod val="50000"/>
                  </a:schemeClr>
                </a:solidFill>
              </a:rPr>
              <a:t>molestias</a:t>
            </a:r>
            <a:r>
              <a:rPr lang="en-SG" sz="1200" dirty="0">
                <a:solidFill>
                  <a:schemeClr val="bg1">
                    <a:lumMod val="50000"/>
                  </a:schemeClr>
                </a:solidFill>
              </a:rPr>
              <a:t> </a:t>
            </a:r>
            <a:r>
              <a:rPr lang="en-SG" sz="1200" dirty="0" err="1">
                <a:solidFill>
                  <a:schemeClr val="bg1">
                    <a:lumMod val="50000"/>
                  </a:schemeClr>
                </a:solidFill>
              </a:rPr>
              <a:t>excepturi</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a:t>
            </a:r>
            <a:r>
              <a:rPr lang="en-SG" sz="1200" dirty="0" err="1">
                <a:solidFill>
                  <a:schemeClr val="bg1">
                    <a:lumMod val="50000"/>
                  </a:schemeClr>
                </a:solidFill>
              </a:rPr>
              <a:t>occaecati</a:t>
            </a:r>
            <a:r>
              <a:rPr lang="en-SG" sz="1200" dirty="0">
                <a:solidFill>
                  <a:schemeClr val="bg1">
                    <a:lumMod val="50000"/>
                  </a:schemeClr>
                </a:solidFill>
              </a:rPr>
              <a:t> </a:t>
            </a:r>
            <a:r>
              <a:rPr lang="en-SG" sz="1200" dirty="0" err="1">
                <a:solidFill>
                  <a:schemeClr val="bg1">
                    <a:lumMod val="50000"/>
                  </a:schemeClr>
                </a:solidFill>
              </a:rPr>
              <a:t>cupiditate</a:t>
            </a:r>
            <a:r>
              <a:rPr lang="en-SG" sz="1200" dirty="0">
                <a:solidFill>
                  <a:schemeClr val="bg1">
                    <a:lumMod val="50000"/>
                  </a:schemeClr>
                </a:solidFill>
              </a:rPr>
              <a:t> non provident, </a:t>
            </a:r>
            <a:r>
              <a:rPr lang="en-SG" sz="1200" dirty="0" err="1">
                <a:solidFill>
                  <a:schemeClr val="bg1">
                    <a:lumMod val="50000"/>
                  </a:schemeClr>
                </a:solidFill>
              </a:rPr>
              <a:t>similique</a:t>
            </a:r>
            <a:r>
              <a:rPr lang="en-SG" sz="1200" dirty="0">
                <a:solidFill>
                  <a:schemeClr val="bg1">
                    <a:lumMod val="50000"/>
                  </a:schemeClr>
                </a:solidFill>
              </a:rPr>
              <a:t> sunt in culpa qui </a:t>
            </a:r>
            <a:r>
              <a:rPr lang="en-SG" sz="1200" dirty="0" err="1">
                <a:solidFill>
                  <a:schemeClr val="bg1">
                    <a:lumMod val="50000"/>
                  </a:schemeClr>
                </a:solidFill>
              </a:rPr>
              <a:t>officia</a:t>
            </a:r>
            <a:r>
              <a:rPr lang="en-SG" sz="1200" dirty="0">
                <a:solidFill>
                  <a:schemeClr val="bg1">
                    <a:lumMod val="50000"/>
                  </a:schemeClr>
                </a:solidFill>
              </a:rPr>
              <a:t> </a:t>
            </a:r>
            <a:r>
              <a:rPr lang="en-SG" sz="1200" dirty="0" err="1">
                <a:solidFill>
                  <a:schemeClr val="bg1">
                    <a:lumMod val="50000"/>
                  </a:schemeClr>
                </a:solidFill>
              </a:rPr>
              <a:t>deserunt</a:t>
            </a:r>
            <a:r>
              <a:rPr lang="en-SG" sz="1200" dirty="0">
                <a:solidFill>
                  <a:schemeClr val="bg1">
                    <a:lumMod val="50000"/>
                  </a:schemeClr>
                </a:solidFill>
              </a:rPr>
              <a:t> </a:t>
            </a:r>
            <a:r>
              <a:rPr lang="en-SG" sz="1200" dirty="0" err="1">
                <a:solidFill>
                  <a:schemeClr val="bg1">
                    <a:lumMod val="50000"/>
                  </a:schemeClr>
                </a:solidFill>
              </a:rPr>
              <a:t>mollitia</a:t>
            </a:r>
            <a:r>
              <a:rPr lang="en-SG" sz="1200" dirty="0">
                <a:solidFill>
                  <a:schemeClr val="bg1">
                    <a:lumMod val="50000"/>
                  </a:schemeClr>
                </a:solidFill>
              </a:rPr>
              <a:t> animi, id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laborum</a:t>
            </a:r>
            <a:r>
              <a:rPr lang="en-SG" sz="1200" dirty="0">
                <a:solidFill>
                  <a:schemeClr val="bg1">
                    <a:lumMod val="50000"/>
                  </a:schemeClr>
                </a:solidFill>
              </a:rPr>
              <a:t> et </a:t>
            </a:r>
            <a:r>
              <a:rPr lang="en-SG" sz="1200" dirty="0" err="1">
                <a:solidFill>
                  <a:schemeClr val="bg1">
                    <a:lumMod val="50000"/>
                  </a:schemeClr>
                </a:solidFill>
              </a:rPr>
              <a:t>dolorum</a:t>
            </a:r>
            <a:r>
              <a:rPr lang="en-SG" sz="1200" dirty="0">
                <a:solidFill>
                  <a:schemeClr val="bg1">
                    <a:lumMod val="50000"/>
                  </a:schemeClr>
                </a:solidFill>
              </a:rPr>
              <a:t> </a:t>
            </a:r>
            <a:r>
              <a:rPr lang="en-SG" sz="1200" dirty="0" err="1">
                <a:solidFill>
                  <a:schemeClr val="bg1">
                    <a:lumMod val="50000"/>
                  </a:schemeClr>
                </a:solidFill>
              </a:rPr>
              <a:t>fuga</a:t>
            </a:r>
            <a:r>
              <a:rPr lang="en-SG" sz="1200" dirty="0">
                <a:solidFill>
                  <a:schemeClr val="bg1">
                    <a:lumMod val="50000"/>
                  </a:schemeClr>
                </a:solidFill>
              </a:rPr>
              <a:t>. Et </a:t>
            </a:r>
            <a:r>
              <a:rPr lang="en-SG" sz="1200" dirty="0" err="1">
                <a:solidFill>
                  <a:schemeClr val="bg1">
                    <a:lumMod val="50000"/>
                  </a:schemeClr>
                </a:solidFill>
              </a:rPr>
              <a:t>harum</a:t>
            </a:r>
            <a:r>
              <a:rPr lang="en-SG" sz="1200" dirty="0">
                <a:solidFill>
                  <a:schemeClr val="bg1">
                    <a:lumMod val="50000"/>
                  </a:schemeClr>
                </a:solidFill>
              </a:rPr>
              <a:t> </a:t>
            </a:r>
            <a:r>
              <a:rPr lang="en-SG" sz="1200" dirty="0" err="1">
                <a:solidFill>
                  <a:schemeClr val="bg1">
                    <a:lumMod val="50000"/>
                  </a:schemeClr>
                </a:solidFill>
              </a:rPr>
              <a:t>quidem</a:t>
            </a:r>
            <a:r>
              <a:rPr lang="en-SG" sz="1200" dirty="0">
                <a:solidFill>
                  <a:schemeClr val="bg1">
                    <a:lumMod val="50000"/>
                  </a:schemeClr>
                </a:solidFill>
              </a:rPr>
              <a:t> rerum facilis </a:t>
            </a:r>
            <a:r>
              <a:rPr lang="en-SG" sz="1200" dirty="0" err="1">
                <a:solidFill>
                  <a:schemeClr val="bg1">
                    <a:lumMod val="50000"/>
                  </a:schemeClr>
                </a:solidFill>
              </a:rPr>
              <a:t>est</a:t>
            </a:r>
            <a:r>
              <a:rPr lang="en-SG" sz="1200" dirty="0">
                <a:solidFill>
                  <a:schemeClr val="bg1">
                    <a:lumMod val="50000"/>
                  </a:schemeClr>
                </a:solidFill>
              </a:rPr>
              <a:t> et </a:t>
            </a:r>
            <a:r>
              <a:rPr lang="en-SG" sz="1200" dirty="0" err="1">
                <a:solidFill>
                  <a:schemeClr val="bg1">
                    <a:lumMod val="50000"/>
                  </a:schemeClr>
                </a:solidFill>
              </a:rPr>
              <a:t>expedita</a:t>
            </a:r>
            <a:r>
              <a:rPr lang="en-SG" sz="1200" dirty="0">
                <a:solidFill>
                  <a:schemeClr val="bg1">
                    <a:lumMod val="50000"/>
                  </a:schemeClr>
                </a:solidFill>
              </a:rPr>
              <a:t> </a:t>
            </a:r>
            <a:r>
              <a:rPr lang="en-SG" sz="1200" dirty="0" err="1">
                <a:solidFill>
                  <a:schemeClr val="bg1">
                    <a:lumMod val="50000"/>
                  </a:schemeClr>
                </a:solidFill>
              </a:rPr>
              <a:t>distinctio</a:t>
            </a:r>
            <a:r>
              <a:rPr lang="en-SG" sz="1200" dirty="0">
                <a:solidFill>
                  <a:schemeClr val="bg1">
                    <a:lumMod val="50000"/>
                  </a:schemeClr>
                </a:solidFill>
              </a:rPr>
              <a:t>. Nam libero </a:t>
            </a:r>
          </a:p>
          <a:p>
            <a:pPr algn="just"/>
            <a:endParaRPr lang="en-SG" sz="1200" dirty="0">
              <a:solidFill>
                <a:schemeClr val="bg1">
                  <a:lumMod val="50000"/>
                </a:schemeClr>
              </a:solidFill>
            </a:endParaRPr>
          </a:p>
          <a:p>
            <a:pPr algn="just"/>
            <a:r>
              <a:rPr lang="en-SG" sz="1200" dirty="0">
                <a:solidFill>
                  <a:schemeClr val="bg1">
                    <a:lumMod val="50000"/>
                  </a:schemeClr>
                </a:solidFill>
              </a:rPr>
              <a:t>Tempore, cum </a:t>
            </a:r>
            <a:r>
              <a:rPr lang="en-SG" sz="1200" dirty="0" err="1">
                <a:solidFill>
                  <a:schemeClr val="bg1">
                    <a:lumMod val="50000"/>
                  </a:schemeClr>
                </a:solidFill>
              </a:rPr>
              <a:t>soluta</a:t>
            </a:r>
            <a:r>
              <a:rPr lang="en-SG" sz="1200" dirty="0">
                <a:solidFill>
                  <a:schemeClr val="bg1">
                    <a:lumMod val="50000"/>
                  </a:schemeClr>
                </a:solidFill>
              </a:rPr>
              <a:t> nobis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eligendi</a:t>
            </a:r>
            <a:r>
              <a:rPr lang="en-SG" sz="1200" dirty="0">
                <a:solidFill>
                  <a:schemeClr val="bg1">
                    <a:lumMod val="50000"/>
                  </a:schemeClr>
                </a:solidFill>
              </a:rPr>
              <a:t> </a:t>
            </a:r>
            <a:r>
              <a:rPr lang="en-SG" sz="1200" dirty="0" err="1">
                <a:solidFill>
                  <a:schemeClr val="bg1">
                    <a:lumMod val="50000"/>
                  </a:schemeClr>
                </a:solidFill>
              </a:rPr>
              <a:t>optio</a:t>
            </a:r>
            <a:r>
              <a:rPr lang="en-SG" sz="1200" dirty="0">
                <a:solidFill>
                  <a:schemeClr val="bg1">
                    <a:lumMod val="50000"/>
                  </a:schemeClr>
                </a:solidFill>
              </a:rPr>
              <a:t> </a:t>
            </a:r>
            <a:r>
              <a:rPr lang="en-SG" sz="1200" dirty="0" err="1">
                <a:solidFill>
                  <a:schemeClr val="bg1">
                    <a:lumMod val="50000"/>
                  </a:schemeClr>
                </a:solidFill>
              </a:rPr>
              <a:t>cumque</a:t>
            </a:r>
            <a:r>
              <a:rPr lang="en-SG" sz="1200" dirty="0">
                <a:solidFill>
                  <a:schemeClr val="bg1">
                    <a:lumMod val="50000"/>
                  </a:schemeClr>
                </a:solidFill>
              </a:rPr>
              <a:t> nihil </a:t>
            </a:r>
            <a:r>
              <a:rPr lang="en-SG" sz="1200" dirty="0" err="1">
                <a:solidFill>
                  <a:schemeClr val="bg1">
                    <a:lumMod val="50000"/>
                  </a:schemeClr>
                </a:solidFill>
              </a:rPr>
              <a:t>impedit</a:t>
            </a:r>
            <a:r>
              <a:rPr lang="en-SG" sz="1200" dirty="0">
                <a:solidFill>
                  <a:schemeClr val="bg1">
                    <a:lumMod val="50000"/>
                  </a:schemeClr>
                </a:solidFill>
              </a:rPr>
              <a:t> quo minus id quod </a:t>
            </a:r>
            <a:r>
              <a:rPr lang="en-SG" sz="1200" dirty="0" err="1">
                <a:solidFill>
                  <a:schemeClr val="bg1">
                    <a:lumMod val="50000"/>
                  </a:schemeClr>
                </a:solidFill>
              </a:rPr>
              <a:t>maxime</a:t>
            </a:r>
            <a:r>
              <a:rPr lang="en-SG" sz="1200" dirty="0">
                <a:solidFill>
                  <a:schemeClr val="bg1">
                    <a:lumMod val="50000"/>
                  </a:schemeClr>
                </a:solidFill>
              </a:rPr>
              <a:t> </a:t>
            </a:r>
            <a:r>
              <a:rPr lang="en-SG" sz="1200" dirty="0" err="1">
                <a:solidFill>
                  <a:schemeClr val="bg1">
                    <a:lumMod val="50000"/>
                  </a:schemeClr>
                </a:solidFill>
              </a:rPr>
              <a:t>placeat</a:t>
            </a:r>
            <a:r>
              <a:rPr lang="en-SG" sz="1200" dirty="0">
                <a:solidFill>
                  <a:schemeClr val="bg1">
                    <a:lumMod val="50000"/>
                  </a:schemeClr>
                </a:solidFill>
              </a:rPr>
              <a:t> </a:t>
            </a:r>
            <a:r>
              <a:rPr lang="en-SG" sz="1200" dirty="0" err="1">
                <a:solidFill>
                  <a:schemeClr val="bg1">
                    <a:lumMod val="50000"/>
                  </a:schemeClr>
                </a:solidFill>
              </a:rPr>
              <a:t>facere</a:t>
            </a:r>
            <a:r>
              <a:rPr lang="en-SG" sz="1200" dirty="0">
                <a:solidFill>
                  <a:schemeClr val="bg1">
                    <a:lumMod val="50000"/>
                  </a:schemeClr>
                </a:solidFill>
              </a:rPr>
              <a:t> </a:t>
            </a:r>
            <a:r>
              <a:rPr lang="en-SG" sz="1200" dirty="0" err="1">
                <a:solidFill>
                  <a:schemeClr val="bg1">
                    <a:lumMod val="50000"/>
                  </a:schemeClr>
                </a:solidFill>
              </a:rPr>
              <a:t>possimus</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voluptas</a:t>
            </a:r>
            <a:r>
              <a:rPr lang="en-SG" sz="1200" dirty="0">
                <a:solidFill>
                  <a:schemeClr val="bg1">
                    <a:lumMod val="50000"/>
                  </a:schemeClr>
                </a:solidFill>
              </a:rPr>
              <a:t> </a:t>
            </a:r>
            <a:r>
              <a:rPr lang="en-SG" sz="1200" dirty="0" err="1">
                <a:solidFill>
                  <a:schemeClr val="bg1">
                    <a:lumMod val="50000"/>
                  </a:schemeClr>
                </a:solidFill>
              </a:rPr>
              <a:t>assumenda</a:t>
            </a:r>
            <a:r>
              <a:rPr lang="en-SG" sz="1200" dirty="0">
                <a:solidFill>
                  <a:schemeClr val="bg1">
                    <a:lumMod val="50000"/>
                  </a:schemeClr>
                </a:solidFill>
              </a:rPr>
              <a:t>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dolor</a:t>
            </a:r>
            <a:r>
              <a:rPr lang="en-SG" sz="1200" dirty="0">
                <a:solidFill>
                  <a:schemeClr val="bg1">
                    <a:lumMod val="50000"/>
                  </a:schemeClr>
                </a:solidFill>
              </a:rPr>
              <a:t> </a:t>
            </a:r>
            <a:r>
              <a:rPr lang="en-SG" sz="1200" dirty="0" err="1">
                <a:solidFill>
                  <a:schemeClr val="bg1">
                    <a:lumMod val="50000"/>
                  </a:schemeClr>
                </a:solidFill>
              </a:rPr>
              <a:t>repellendus</a:t>
            </a:r>
            <a:r>
              <a:rPr lang="en-SG" sz="1200" dirty="0">
                <a:solidFill>
                  <a:schemeClr val="bg1">
                    <a:lumMod val="50000"/>
                  </a:schemeClr>
                </a:solidFill>
              </a:rPr>
              <a:t>. </a:t>
            </a:r>
            <a:r>
              <a:rPr lang="en-SG" sz="1200" dirty="0" err="1">
                <a:solidFill>
                  <a:schemeClr val="bg1">
                    <a:lumMod val="50000"/>
                  </a:schemeClr>
                </a:solidFill>
              </a:rPr>
              <a:t>Temporibus</a:t>
            </a:r>
            <a:r>
              <a:rPr lang="en-SG" sz="1200" dirty="0">
                <a:solidFill>
                  <a:schemeClr val="bg1">
                    <a:lumMod val="50000"/>
                  </a:schemeClr>
                </a:solidFill>
              </a:rPr>
              <a:t> </a:t>
            </a:r>
            <a:r>
              <a:rPr lang="en-SG" sz="1200" dirty="0" err="1">
                <a:solidFill>
                  <a:schemeClr val="bg1">
                    <a:lumMod val="50000"/>
                  </a:schemeClr>
                </a:solidFill>
              </a:rPr>
              <a:t>autem</a:t>
            </a:r>
            <a:r>
              <a:rPr lang="en-SG" sz="1200" dirty="0">
                <a:solidFill>
                  <a:schemeClr val="bg1">
                    <a:lumMod val="50000"/>
                  </a:schemeClr>
                </a:solidFill>
              </a:rPr>
              <a:t> </a:t>
            </a:r>
            <a:r>
              <a:rPr lang="en-SG" sz="1200" dirty="0" err="1">
                <a:solidFill>
                  <a:schemeClr val="bg1">
                    <a:lumMod val="50000"/>
                  </a:schemeClr>
                </a:solidFill>
              </a:rPr>
              <a:t>quibusdam</a:t>
            </a:r>
            <a:r>
              <a:rPr lang="en-SG" sz="1200" dirty="0">
                <a:solidFill>
                  <a:schemeClr val="bg1">
                    <a:lumMod val="50000"/>
                  </a:schemeClr>
                </a:solidFill>
              </a:rPr>
              <a:t> et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officiis</a:t>
            </a:r>
            <a:r>
              <a:rPr lang="en-SG" sz="1200" dirty="0">
                <a:solidFill>
                  <a:schemeClr val="bg1">
                    <a:lumMod val="50000"/>
                  </a:schemeClr>
                </a:solidFill>
              </a:rPr>
              <a:t> </a:t>
            </a:r>
            <a:r>
              <a:rPr lang="en-SG" sz="1200" dirty="0" err="1">
                <a:solidFill>
                  <a:schemeClr val="bg1">
                    <a:lumMod val="50000"/>
                  </a:schemeClr>
                </a:solidFill>
              </a:rPr>
              <a:t>debitis</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rerum </a:t>
            </a:r>
            <a:r>
              <a:rPr lang="en-SG" sz="1200" dirty="0" err="1">
                <a:solidFill>
                  <a:schemeClr val="bg1">
                    <a:lumMod val="50000"/>
                  </a:schemeClr>
                </a:solidFill>
              </a:rPr>
              <a:t>necessitatibus</a:t>
            </a:r>
            <a:r>
              <a:rPr lang="en-SG" sz="1200" dirty="0">
                <a:solidFill>
                  <a:schemeClr val="bg1">
                    <a:lumMod val="50000"/>
                  </a:schemeClr>
                </a:solidFill>
              </a:rPr>
              <a:t> </a:t>
            </a:r>
            <a:r>
              <a:rPr lang="en-SG" sz="1200" dirty="0" err="1">
                <a:solidFill>
                  <a:schemeClr val="bg1">
                    <a:lumMod val="50000"/>
                  </a:schemeClr>
                </a:solidFill>
              </a:rPr>
              <a:t>saepe</a:t>
            </a:r>
            <a:r>
              <a:rPr lang="en-SG" sz="1200" dirty="0">
                <a:solidFill>
                  <a:schemeClr val="bg1">
                    <a:lumMod val="50000"/>
                  </a:schemeClr>
                </a:solidFill>
              </a:rPr>
              <a:t> </a:t>
            </a:r>
            <a:r>
              <a:rPr lang="en-SG" sz="1200" dirty="0" err="1">
                <a:solidFill>
                  <a:schemeClr val="bg1">
                    <a:lumMod val="50000"/>
                  </a:schemeClr>
                </a:solidFill>
              </a:rPr>
              <a:t>eveniet</a:t>
            </a:r>
            <a:r>
              <a:rPr lang="en-SG" sz="1200" dirty="0">
                <a:solidFill>
                  <a:schemeClr val="bg1">
                    <a:lumMod val="50000"/>
                  </a:schemeClr>
                </a:solidFill>
              </a:rPr>
              <a:t> </a:t>
            </a:r>
            <a:r>
              <a:rPr lang="en-SG" sz="1200" dirty="0" err="1">
                <a:solidFill>
                  <a:schemeClr val="bg1">
                    <a:lumMod val="50000"/>
                  </a:schemeClr>
                </a:solidFill>
              </a:rPr>
              <a:t>ut</a:t>
            </a:r>
            <a:r>
              <a:rPr lang="en-SG" sz="1200" dirty="0">
                <a:solidFill>
                  <a:schemeClr val="bg1">
                    <a:lumMod val="50000"/>
                  </a:schemeClr>
                </a:solidFill>
              </a:rPr>
              <a:t> et </a:t>
            </a:r>
            <a:r>
              <a:rPr lang="en-SG" sz="1200" dirty="0" err="1">
                <a:solidFill>
                  <a:schemeClr val="bg1">
                    <a:lumMod val="50000"/>
                  </a:schemeClr>
                </a:solidFill>
              </a:rPr>
              <a:t>voluptates</a:t>
            </a:r>
            <a:r>
              <a:rPr lang="en-SG" sz="1200" dirty="0">
                <a:solidFill>
                  <a:schemeClr val="bg1">
                    <a:lumMod val="50000"/>
                  </a:schemeClr>
                </a:solidFill>
              </a:rPr>
              <a:t> </a:t>
            </a:r>
            <a:r>
              <a:rPr lang="en-SG" sz="1200" dirty="0" err="1">
                <a:solidFill>
                  <a:schemeClr val="bg1">
                    <a:lumMod val="50000"/>
                  </a:schemeClr>
                </a:solidFill>
              </a:rPr>
              <a:t>repudiandae</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et </a:t>
            </a:r>
            <a:r>
              <a:rPr lang="en-SG" sz="1200" dirty="0" err="1">
                <a:solidFill>
                  <a:schemeClr val="bg1">
                    <a:lumMod val="50000"/>
                  </a:schemeClr>
                </a:solidFill>
              </a:rPr>
              <a:t>molestiae</a:t>
            </a:r>
            <a:r>
              <a:rPr lang="en-SG" sz="1200" dirty="0">
                <a:solidFill>
                  <a:schemeClr val="bg1">
                    <a:lumMod val="50000"/>
                  </a:schemeClr>
                </a:solidFill>
              </a:rPr>
              <a:t> non </a:t>
            </a:r>
            <a:r>
              <a:rPr lang="en-SG" sz="1200" dirty="0" err="1">
                <a:solidFill>
                  <a:schemeClr val="bg1">
                    <a:lumMod val="50000"/>
                  </a:schemeClr>
                </a:solidFill>
              </a:rPr>
              <a:t>recusandae</a:t>
            </a:r>
            <a:r>
              <a:rPr lang="en-SG" sz="1200" dirty="0">
                <a:solidFill>
                  <a:schemeClr val="bg1">
                    <a:lumMod val="50000"/>
                  </a:schemeClr>
                </a:solidFill>
              </a:rPr>
              <a:t>. </a:t>
            </a:r>
            <a:r>
              <a:rPr lang="en-SG" sz="1200" dirty="0" err="1">
                <a:solidFill>
                  <a:schemeClr val="bg1">
                    <a:lumMod val="50000"/>
                  </a:schemeClr>
                </a:solidFill>
              </a:rPr>
              <a:t>Itaque</a:t>
            </a:r>
            <a:r>
              <a:rPr lang="en-SG" sz="1200" dirty="0">
                <a:solidFill>
                  <a:schemeClr val="bg1">
                    <a:lumMod val="50000"/>
                  </a:schemeClr>
                </a:solidFill>
              </a:rPr>
              <a:t> </a:t>
            </a:r>
            <a:r>
              <a:rPr lang="en-SG" sz="1200" dirty="0" err="1">
                <a:solidFill>
                  <a:schemeClr val="bg1">
                    <a:lumMod val="50000"/>
                  </a:schemeClr>
                </a:solidFill>
              </a:rPr>
              <a:t>earum</a:t>
            </a:r>
            <a:r>
              <a:rPr lang="en-SG" sz="1200" dirty="0">
                <a:solidFill>
                  <a:schemeClr val="bg1">
                    <a:lumMod val="50000"/>
                  </a:schemeClr>
                </a:solidFill>
              </a:rPr>
              <a:t> rerum hic </a:t>
            </a:r>
            <a:r>
              <a:rPr lang="en-SG" sz="1200" dirty="0" err="1">
                <a:solidFill>
                  <a:schemeClr val="bg1">
                    <a:lumMod val="50000"/>
                  </a:schemeClr>
                </a:solidFill>
              </a:rPr>
              <a:t>tenetur</a:t>
            </a:r>
            <a:r>
              <a:rPr lang="en-SG" sz="1200" dirty="0">
                <a:solidFill>
                  <a:schemeClr val="bg1">
                    <a:lumMod val="50000"/>
                  </a:schemeClr>
                </a:solidFill>
              </a:rPr>
              <a:t> a </a:t>
            </a:r>
            <a:r>
              <a:rPr lang="en-SG" sz="1200" dirty="0" err="1">
                <a:solidFill>
                  <a:schemeClr val="bg1">
                    <a:lumMod val="50000"/>
                  </a:schemeClr>
                </a:solidFill>
              </a:rPr>
              <a:t>sapiente</a:t>
            </a:r>
            <a:r>
              <a:rPr lang="en-SG" sz="1200" dirty="0">
                <a:solidFill>
                  <a:schemeClr val="bg1">
                    <a:lumMod val="50000"/>
                  </a:schemeClr>
                </a:solidFill>
              </a:rPr>
              <a:t> 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 recursion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perferendis</a:t>
            </a:r>
            <a:r>
              <a:rPr lang="en-SG" sz="1200" dirty="0">
                <a:solidFill>
                  <a:schemeClr val="bg1">
                    <a:lumMod val="50000"/>
                  </a:schemeClr>
                </a:solidFill>
              </a:rPr>
              <a:t> </a:t>
            </a:r>
            <a:r>
              <a:rPr lang="en-SG" sz="1200" dirty="0" err="1">
                <a:solidFill>
                  <a:schemeClr val="bg1">
                    <a:lumMod val="50000"/>
                  </a:schemeClr>
                </a:solidFill>
              </a:rPr>
              <a:t>doloribus</a:t>
            </a:r>
            <a:r>
              <a:rPr lang="en-SG" sz="1200" dirty="0">
                <a:solidFill>
                  <a:schemeClr val="bg1">
                    <a:lumMod val="50000"/>
                  </a:schemeClr>
                </a:solidFill>
              </a:rPr>
              <a:t> </a:t>
            </a:r>
            <a:r>
              <a:rPr lang="en-SG" sz="1200" dirty="0" err="1">
                <a:solidFill>
                  <a:schemeClr val="bg1">
                    <a:lumMod val="50000"/>
                  </a:schemeClr>
                </a:solidFill>
              </a:rPr>
              <a:t>asperior</a:t>
            </a:r>
            <a:endParaRPr lang="en-SG" sz="1200" dirty="0">
              <a:solidFill>
                <a:schemeClr val="bg1">
                  <a:lumMod val="50000"/>
                </a:schemeClr>
              </a:solidFill>
            </a:endParaRPr>
          </a:p>
          <a:p>
            <a:pPr algn="just"/>
            <a:endParaRPr lang="en-SG" sz="1200" dirty="0">
              <a:solidFill>
                <a:schemeClr val="bg1">
                  <a:lumMod val="50000"/>
                </a:schemeClr>
              </a:solidFill>
            </a:endParaRPr>
          </a:p>
          <a:p>
            <a:pPr algn="just"/>
            <a:r>
              <a:rPr lang="en-SG" sz="1200" dirty="0">
                <a:solidFill>
                  <a:schemeClr val="bg1">
                    <a:lumMod val="50000"/>
                  </a:schemeClr>
                </a:solidFill>
              </a:rPr>
              <a:t>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a:t>
            </a:r>
            <a:endParaRPr lang="en-US" sz="12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7">
            <a:alphaModFix/>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0DEAAF6D-CBFC-734A-AF4A-5B0437175547}"/>
              </a:ext>
            </a:extLst>
          </p:cNvPr>
          <p:cNvGrpSpPr/>
          <p:nvPr/>
        </p:nvGrpSpPr>
        <p:grpSpPr>
          <a:xfrm>
            <a:off x="4050074" y="1473609"/>
            <a:ext cx="622247" cy="753410"/>
            <a:chOff x="5661878" y="1784733"/>
            <a:chExt cx="622247" cy="753410"/>
          </a:xfrm>
        </p:grpSpPr>
        <p:pic>
          <p:nvPicPr>
            <p:cNvPr id="29" name="Picture 6">
              <a:hlinkClick r:id="rId18" action="ppaction://hlinksldjump"/>
              <a:extLst>
                <a:ext uri="{FF2B5EF4-FFF2-40B4-BE49-F238E27FC236}">
                  <a16:creationId xmlns:a16="http://schemas.microsoft.com/office/drawing/2014/main" id="{A6B036B9-5804-584C-999B-F58DD82A8E88}"/>
                </a:ext>
              </a:extLst>
            </p:cNvPr>
            <p:cNvPicPr>
              <a:picLocks noChangeAspect="1" noChangeArrowheads="1"/>
            </p:cNvPicPr>
            <p:nvPr/>
          </p:nvPicPr>
          <p:blipFill>
            <a:blip r:embed="rId19">
              <a:duotone>
                <a:schemeClr val="bg2">
                  <a:shade val="45000"/>
                  <a:satMod val="135000"/>
                </a:schemeClr>
                <a:prstClr val="white"/>
              </a:duotone>
              <a:extLst>
                <a:ext uri="{BEBA8EAE-BF5A-486C-A8C5-ECC9F3942E4B}">
                  <a14:imgProps xmlns:a14="http://schemas.microsoft.com/office/drawing/2010/main">
                    <a14:imgLayer r:embed="rId20">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5661878" y="1915896"/>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30" name="Right Triangle 29">
              <a:extLst>
                <a:ext uri="{FF2B5EF4-FFF2-40B4-BE49-F238E27FC236}">
                  <a16:creationId xmlns:a16="http://schemas.microsoft.com/office/drawing/2014/main" id="{1164497E-AC00-564E-BBA4-1CDEA9406E1E}"/>
                </a:ext>
              </a:extLst>
            </p:cNvPr>
            <p:cNvSpPr/>
            <p:nvPr/>
          </p:nvSpPr>
          <p:spPr>
            <a:xfrm>
              <a:off x="5921566" y="1784733"/>
              <a:ext cx="121185" cy="121185"/>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F3970AA1-4166-4C4A-A17A-6447CD24D7E7}"/>
              </a:ext>
            </a:extLst>
          </p:cNvPr>
          <p:cNvGrpSpPr/>
          <p:nvPr/>
        </p:nvGrpSpPr>
        <p:grpSpPr>
          <a:xfrm>
            <a:off x="4040106" y="2451516"/>
            <a:ext cx="622247" cy="772951"/>
            <a:chOff x="5468465" y="2259513"/>
            <a:chExt cx="622247" cy="772951"/>
          </a:xfrm>
        </p:grpSpPr>
        <p:pic>
          <p:nvPicPr>
            <p:cNvPr id="32" name="Picture 6">
              <a:hlinkClick r:id="rId21" action="ppaction://hlinksldjump"/>
              <a:extLst>
                <a:ext uri="{FF2B5EF4-FFF2-40B4-BE49-F238E27FC236}">
                  <a16:creationId xmlns:a16="http://schemas.microsoft.com/office/drawing/2014/main" id="{3381B88A-C839-9048-9CDD-D02EC340B6C5}"/>
                </a:ext>
              </a:extLst>
            </p:cNvPr>
            <p:cNvPicPr>
              <a:picLocks noChangeAspect="1" noChangeArrowheads="1"/>
            </p:cNvPicPr>
            <p:nvPr/>
          </p:nvPicPr>
          <p:blipFill>
            <a:blip r:embed="rId19">
              <a:duotone>
                <a:schemeClr val="bg2">
                  <a:shade val="45000"/>
                  <a:satMod val="135000"/>
                </a:schemeClr>
                <a:prstClr val="white"/>
              </a:duotone>
              <a:extLst>
                <a:ext uri="{BEBA8EAE-BF5A-486C-A8C5-ECC9F3942E4B}">
                  <a14:imgProps xmlns:a14="http://schemas.microsoft.com/office/drawing/2010/main">
                    <a14:imgLayer r:embed="rId20">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5468465" y="2410217"/>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33" name="Up Arrow 32">
              <a:extLst>
                <a:ext uri="{FF2B5EF4-FFF2-40B4-BE49-F238E27FC236}">
                  <a16:creationId xmlns:a16="http://schemas.microsoft.com/office/drawing/2014/main" id="{9A595345-BE0B-024B-8737-31223E81761B}"/>
                </a:ext>
              </a:extLst>
            </p:cNvPr>
            <p:cNvSpPr/>
            <p:nvPr/>
          </p:nvSpPr>
          <p:spPr>
            <a:xfrm rot="5400000">
              <a:off x="5705856" y="2204311"/>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Up Arrow 33">
              <a:extLst>
                <a:ext uri="{FF2B5EF4-FFF2-40B4-BE49-F238E27FC236}">
                  <a16:creationId xmlns:a16="http://schemas.microsoft.com/office/drawing/2014/main" id="{D53EE8DD-DAF0-F24D-93D3-00573607BE66}"/>
                </a:ext>
              </a:extLst>
            </p:cNvPr>
            <p:cNvSpPr/>
            <p:nvPr/>
          </p:nvSpPr>
          <p:spPr>
            <a:xfrm rot="16200000">
              <a:off x="5797613" y="2313370"/>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915B6673-2D35-6245-921B-064EEF41C489}"/>
              </a:ext>
            </a:extLst>
          </p:cNvPr>
          <p:cNvGrpSpPr/>
          <p:nvPr/>
        </p:nvGrpSpPr>
        <p:grpSpPr>
          <a:xfrm>
            <a:off x="4048997" y="3446410"/>
            <a:ext cx="622247" cy="795651"/>
            <a:chOff x="5488363" y="3046857"/>
            <a:chExt cx="622247" cy="795651"/>
          </a:xfrm>
        </p:grpSpPr>
        <p:grpSp>
          <p:nvGrpSpPr>
            <p:cNvPr id="36" name="Group 35">
              <a:extLst>
                <a:ext uri="{FF2B5EF4-FFF2-40B4-BE49-F238E27FC236}">
                  <a16:creationId xmlns:a16="http://schemas.microsoft.com/office/drawing/2014/main" id="{D4028420-DEC0-4943-A31E-F584C2FEE1D1}"/>
                </a:ext>
              </a:extLst>
            </p:cNvPr>
            <p:cNvGrpSpPr/>
            <p:nvPr/>
          </p:nvGrpSpPr>
          <p:grpSpPr>
            <a:xfrm>
              <a:off x="5488363" y="3220261"/>
              <a:ext cx="622247" cy="622247"/>
              <a:chOff x="6221815" y="1757716"/>
              <a:chExt cx="622247" cy="622247"/>
            </a:xfrm>
          </p:grpSpPr>
          <p:pic>
            <p:nvPicPr>
              <p:cNvPr id="39" name="Picture 6">
                <a:hlinkClick r:id="rId22" action="ppaction://hlinksldjump"/>
                <a:extLst>
                  <a:ext uri="{FF2B5EF4-FFF2-40B4-BE49-F238E27FC236}">
                    <a16:creationId xmlns:a16="http://schemas.microsoft.com/office/drawing/2014/main" id="{9F86B267-69D5-8C4D-80FB-4FA9AF66B23F}"/>
                  </a:ext>
                </a:extLst>
              </p:cNvPr>
              <p:cNvPicPr>
                <a:picLocks noChangeAspect="1" noChangeArrowheads="1"/>
              </p:cNvPicPr>
              <p:nvPr/>
            </p:nvPicPr>
            <p:blipFill>
              <a:blip r:embed="rId19">
                <a:duotone>
                  <a:schemeClr val="bg2">
                    <a:shade val="45000"/>
                    <a:satMod val="135000"/>
                  </a:schemeClr>
                  <a:prstClr val="white"/>
                </a:duotone>
                <a:extLst>
                  <a:ext uri="{BEBA8EAE-BF5A-486C-A8C5-ECC9F3942E4B}">
                    <a14:imgProps xmlns:a14="http://schemas.microsoft.com/office/drawing/2010/main">
                      <a14:imgLayer r:embed="rId20">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6221815" y="1757716"/>
                <a:ext cx="622247" cy="6222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23">
                <p14:nvContentPartPr>
                  <p14:cNvPr id="40" name="Ink 39">
                    <a:extLst>
                      <a:ext uri="{FF2B5EF4-FFF2-40B4-BE49-F238E27FC236}">
                        <a16:creationId xmlns:a16="http://schemas.microsoft.com/office/drawing/2014/main" id="{C123A5D8-D3FE-2342-8DC8-A3CD268418F3}"/>
                      </a:ext>
                    </a:extLst>
                  </p14:cNvPr>
                  <p14:cNvContentPartPr/>
                  <p14:nvPr/>
                </p14:nvContentPartPr>
                <p14:xfrm>
                  <a:off x="6463721" y="1782810"/>
                  <a:ext cx="56160" cy="183600"/>
                </p14:xfrm>
              </p:contentPart>
            </mc:Choice>
            <mc:Fallback xmlns="">
              <p:pic>
                <p:nvPicPr>
                  <p:cNvPr id="8" name="Ink 7">
                    <a:extLst>
                      <a:ext uri="{FF2B5EF4-FFF2-40B4-BE49-F238E27FC236}">
                        <a16:creationId xmlns:a16="http://schemas.microsoft.com/office/drawing/2014/main" id="{7A0B9DD7-C99B-5B41-BE3C-E25CD09FC745}"/>
                      </a:ext>
                    </a:extLst>
                  </p:cNvPr>
                  <p:cNvPicPr/>
                  <p:nvPr/>
                </p:nvPicPr>
                <p:blipFill>
                  <a:blip r:embed="rId24"/>
                  <a:stretch>
                    <a:fillRect/>
                  </a:stretch>
                </p:blipFill>
                <p:spPr>
                  <a:xfrm>
                    <a:off x="6445721" y="1764810"/>
                    <a:ext cx="918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1" name="Ink 40">
                    <a:extLst>
                      <a:ext uri="{FF2B5EF4-FFF2-40B4-BE49-F238E27FC236}">
                        <a16:creationId xmlns:a16="http://schemas.microsoft.com/office/drawing/2014/main" id="{0D2408A2-EBB4-9F4E-8FC5-D3B9C72F678A}"/>
                      </a:ext>
                    </a:extLst>
                  </p14:cNvPr>
                  <p14:cNvContentPartPr/>
                  <p14:nvPr/>
                </p14:nvContentPartPr>
                <p14:xfrm>
                  <a:off x="6467321" y="1769850"/>
                  <a:ext cx="78120" cy="187200"/>
                </p14:xfrm>
              </p:contentPart>
            </mc:Choice>
            <mc:Fallback xmlns="">
              <p:pic>
                <p:nvPicPr>
                  <p:cNvPr id="18" name="Ink 17">
                    <a:extLst>
                      <a:ext uri="{FF2B5EF4-FFF2-40B4-BE49-F238E27FC236}">
                        <a16:creationId xmlns:a16="http://schemas.microsoft.com/office/drawing/2014/main" id="{44BE4490-57FA-594B-90DE-2AEA9C8892B5}"/>
                      </a:ext>
                    </a:extLst>
                  </p:cNvPr>
                  <p:cNvPicPr/>
                  <p:nvPr/>
                </p:nvPicPr>
                <p:blipFill>
                  <a:blip r:embed="rId26"/>
                  <a:stretch>
                    <a:fillRect/>
                  </a:stretch>
                </p:blipFill>
                <p:spPr>
                  <a:xfrm>
                    <a:off x="6449321" y="1751850"/>
                    <a:ext cx="1137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2" name="Ink 41">
                    <a:extLst>
                      <a:ext uri="{FF2B5EF4-FFF2-40B4-BE49-F238E27FC236}">
                        <a16:creationId xmlns:a16="http://schemas.microsoft.com/office/drawing/2014/main" id="{718BA2A1-7B27-7F40-BC6C-6BB4CA94A463}"/>
                      </a:ext>
                    </a:extLst>
                  </p14:cNvPr>
                  <p14:cNvContentPartPr/>
                  <p14:nvPr/>
                </p14:nvContentPartPr>
                <p14:xfrm>
                  <a:off x="6463361" y="1785690"/>
                  <a:ext cx="61560" cy="204120"/>
                </p14:xfrm>
              </p:contentPart>
            </mc:Choice>
            <mc:Fallback xmlns="">
              <p:pic>
                <p:nvPicPr>
                  <p:cNvPr id="19" name="Ink 18">
                    <a:extLst>
                      <a:ext uri="{FF2B5EF4-FFF2-40B4-BE49-F238E27FC236}">
                        <a16:creationId xmlns:a16="http://schemas.microsoft.com/office/drawing/2014/main" id="{78948918-D2DA-FF48-83FE-7505249AC80B}"/>
                      </a:ext>
                    </a:extLst>
                  </p:cNvPr>
                  <p:cNvPicPr/>
                  <p:nvPr/>
                </p:nvPicPr>
                <p:blipFill>
                  <a:blip r:embed="rId28"/>
                  <a:stretch>
                    <a:fillRect/>
                  </a:stretch>
                </p:blipFill>
                <p:spPr>
                  <a:xfrm>
                    <a:off x="6445721" y="1767690"/>
                    <a:ext cx="97200" cy="239760"/>
                  </a:xfrm>
                  <a:prstGeom prst="rect">
                    <a:avLst/>
                  </a:prstGeom>
                </p:spPr>
              </p:pic>
            </mc:Fallback>
          </mc:AlternateContent>
          <p:grpSp>
            <p:nvGrpSpPr>
              <p:cNvPr id="43" name="Group 42">
                <a:extLst>
                  <a:ext uri="{FF2B5EF4-FFF2-40B4-BE49-F238E27FC236}">
                    <a16:creationId xmlns:a16="http://schemas.microsoft.com/office/drawing/2014/main" id="{75FDA599-D9E4-564B-8895-5A78398CFA6B}"/>
                  </a:ext>
                </a:extLst>
              </p:cNvPr>
              <p:cNvGrpSpPr/>
              <p:nvPr/>
            </p:nvGrpSpPr>
            <p:grpSpPr>
              <a:xfrm>
                <a:off x="6454721" y="1770570"/>
                <a:ext cx="65880" cy="193320"/>
                <a:chOff x="6454721" y="1770570"/>
                <a:chExt cx="65880" cy="193320"/>
              </a:xfrm>
            </p:grpSpPr>
            <mc:AlternateContent xmlns:mc="http://schemas.openxmlformats.org/markup-compatibility/2006" xmlns:p14="http://schemas.microsoft.com/office/powerpoint/2010/main">
              <mc:Choice Requires="p14">
                <p:contentPart p14:bwMode="auto" r:id="rId29">
                  <p14:nvContentPartPr>
                    <p14:cNvPr id="45" name="Ink 44">
                      <a:extLst>
                        <a:ext uri="{FF2B5EF4-FFF2-40B4-BE49-F238E27FC236}">
                          <a16:creationId xmlns:a16="http://schemas.microsoft.com/office/drawing/2014/main" id="{6D4E2AE1-62F3-4E40-876A-3CC6051CD450}"/>
                        </a:ext>
                      </a:extLst>
                    </p14:cNvPr>
                    <p14:cNvContentPartPr/>
                    <p14:nvPr/>
                  </p14:nvContentPartPr>
                  <p14:xfrm>
                    <a:off x="6454721" y="1770570"/>
                    <a:ext cx="60120" cy="173520"/>
                  </p14:xfrm>
                </p:contentPart>
              </mc:Choice>
              <mc:Fallback xmlns="">
                <p:pic>
                  <p:nvPicPr>
                    <p:cNvPr id="20" name="Ink 19">
                      <a:extLst>
                        <a:ext uri="{FF2B5EF4-FFF2-40B4-BE49-F238E27FC236}">
                          <a16:creationId xmlns:a16="http://schemas.microsoft.com/office/drawing/2014/main" id="{10C55EF1-8F13-0545-9CBF-F84D1A9D6FB4}"/>
                        </a:ext>
                      </a:extLst>
                    </p:cNvPr>
                    <p:cNvPicPr/>
                    <p:nvPr/>
                  </p:nvPicPr>
                  <p:blipFill>
                    <a:blip r:embed="rId30"/>
                    <a:stretch>
                      <a:fillRect/>
                    </a:stretch>
                  </p:blipFill>
                  <p:spPr>
                    <a:xfrm>
                      <a:off x="6437081" y="1752930"/>
                      <a:ext cx="957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6" name="Ink 45">
                      <a:extLst>
                        <a:ext uri="{FF2B5EF4-FFF2-40B4-BE49-F238E27FC236}">
                          <a16:creationId xmlns:a16="http://schemas.microsoft.com/office/drawing/2014/main" id="{20BBB273-136B-244F-8CC7-05574371892F}"/>
                        </a:ext>
                      </a:extLst>
                    </p14:cNvPr>
                    <p14:cNvContentPartPr/>
                    <p14:nvPr/>
                  </p14:nvContentPartPr>
                  <p14:xfrm>
                    <a:off x="6513041" y="1929330"/>
                    <a:ext cx="7560" cy="16200"/>
                  </p14:xfrm>
                </p:contentPart>
              </mc:Choice>
              <mc:Fallback xmlns="">
                <p:pic>
                  <p:nvPicPr>
                    <p:cNvPr id="21" name="Ink 20">
                      <a:extLst>
                        <a:ext uri="{FF2B5EF4-FFF2-40B4-BE49-F238E27FC236}">
                          <a16:creationId xmlns:a16="http://schemas.microsoft.com/office/drawing/2014/main" id="{3D20768D-5215-7D44-AC6F-630A2798C8A3}"/>
                        </a:ext>
                      </a:extLst>
                    </p:cNvPr>
                    <p:cNvPicPr/>
                    <p:nvPr/>
                  </p:nvPicPr>
                  <p:blipFill>
                    <a:blip r:embed="rId32"/>
                    <a:stretch>
                      <a:fillRect/>
                    </a:stretch>
                  </p:blipFill>
                  <p:spPr>
                    <a:xfrm>
                      <a:off x="6495401" y="1911690"/>
                      <a:ext cx="432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7" name="Ink 46">
                      <a:extLst>
                        <a:ext uri="{FF2B5EF4-FFF2-40B4-BE49-F238E27FC236}">
                          <a16:creationId xmlns:a16="http://schemas.microsoft.com/office/drawing/2014/main" id="{E08D72F9-D9CC-F64B-8292-C497800D2615}"/>
                        </a:ext>
                      </a:extLst>
                    </p14:cNvPr>
                    <p14:cNvContentPartPr/>
                    <p14:nvPr/>
                  </p14:nvContentPartPr>
                  <p14:xfrm>
                    <a:off x="6458681" y="1802250"/>
                    <a:ext cx="52560" cy="137160"/>
                  </p14:xfrm>
                </p:contentPart>
              </mc:Choice>
              <mc:Fallback xmlns="">
                <p:pic>
                  <p:nvPicPr>
                    <p:cNvPr id="23" name="Ink 22">
                      <a:extLst>
                        <a:ext uri="{FF2B5EF4-FFF2-40B4-BE49-F238E27FC236}">
                          <a16:creationId xmlns:a16="http://schemas.microsoft.com/office/drawing/2014/main" id="{AD972816-05D4-2C40-8D9E-E5A83A00EB9C}"/>
                        </a:ext>
                      </a:extLst>
                    </p:cNvPr>
                    <p:cNvPicPr/>
                    <p:nvPr/>
                  </p:nvPicPr>
                  <p:blipFill>
                    <a:blip r:embed="rId34"/>
                    <a:stretch>
                      <a:fillRect/>
                    </a:stretch>
                  </p:blipFill>
                  <p:spPr>
                    <a:xfrm>
                      <a:off x="6441041" y="1784250"/>
                      <a:ext cx="882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8" name="Ink 47">
                      <a:extLst>
                        <a:ext uri="{FF2B5EF4-FFF2-40B4-BE49-F238E27FC236}">
                          <a16:creationId xmlns:a16="http://schemas.microsoft.com/office/drawing/2014/main" id="{44AA76EC-D88C-E346-A2CB-E548F4D9266D}"/>
                        </a:ext>
                      </a:extLst>
                    </p14:cNvPr>
                    <p14:cNvContentPartPr/>
                    <p14:nvPr/>
                  </p14:nvContentPartPr>
                  <p14:xfrm>
                    <a:off x="6491441" y="1896930"/>
                    <a:ext cx="7920" cy="13680"/>
                  </p14:xfrm>
                </p:contentPart>
              </mc:Choice>
              <mc:Fallback xmlns="">
                <p:pic>
                  <p:nvPicPr>
                    <p:cNvPr id="29" name="Ink 28">
                      <a:extLst>
                        <a:ext uri="{FF2B5EF4-FFF2-40B4-BE49-F238E27FC236}">
                          <a16:creationId xmlns:a16="http://schemas.microsoft.com/office/drawing/2014/main" id="{9824CCA4-11CD-3A49-B36C-5D4FE01C75CA}"/>
                        </a:ext>
                      </a:extLst>
                    </p:cNvPr>
                    <p:cNvPicPr/>
                    <p:nvPr/>
                  </p:nvPicPr>
                  <p:blipFill>
                    <a:blip r:embed="rId36"/>
                    <a:stretch>
                      <a:fillRect/>
                    </a:stretch>
                  </p:blipFill>
                  <p:spPr>
                    <a:xfrm>
                      <a:off x="6473441" y="1879290"/>
                      <a:ext cx="435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9" name="Ink 48">
                      <a:extLst>
                        <a:ext uri="{FF2B5EF4-FFF2-40B4-BE49-F238E27FC236}">
                          <a16:creationId xmlns:a16="http://schemas.microsoft.com/office/drawing/2014/main" id="{D357D94B-73CB-C744-A258-A1929E483890}"/>
                        </a:ext>
                      </a:extLst>
                    </p14:cNvPr>
                    <p14:cNvContentPartPr/>
                    <p14:nvPr/>
                  </p14:nvContentPartPr>
                  <p14:xfrm>
                    <a:off x="6502241" y="1919610"/>
                    <a:ext cx="360" cy="360"/>
                  </p14:xfrm>
                </p:contentPart>
              </mc:Choice>
              <mc:Fallback xmlns="">
                <p:pic>
                  <p:nvPicPr>
                    <p:cNvPr id="31" name="Ink 30">
                      <a:extLst>
                        <a:ext uri="{FF2B5EF4-FFF2-40B4-BE49-F238E27FC236}">
                          <a16:creationId xmlns:a16="http://schemas.microsoft.com/office/drawing/2014/main" id="{A8818916-DB43-094F-9E81-798C0DCCEF5D}"/>
                        </a:ext>
                      </a:extLst>
                    </p:cNvPr>
                    <p:cNvPicPr/>
                    <p:nvPr/>
                  </p:nvPicPr>
                  <p:blipFill>
                    <a:blip r:embed="rId38"/>
                    <a:stretch>
                      <a:fillRect/>
                    </a:stretch>
                  </p:blipFill>
                  <p:spPr>
                    <a:xfrm>
                      <a:off x="6484601" y="19019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0" name="Ink 49">
                      <a:extLst>
                        <a:ext uri="{FF2B5EF4-FFF2-40B4-BE49-F238E27FC236}">
                          <a16:creationId xmlns:a16="http://schemas.microsoft.com/office/drawing/2014/main" id="{9D6F35C2-5D59-E342-8FD6-6EAC3C2838BA}"/>
                        </a:ext>
                      </a:extLst>
                    </p14:cNvPr>
                    <p14:cNvContentPartPr/>
                    <p14:nvPr/>
                  </p14:nvContentPartPr>
                  <p14:xfrm>
                    <a:off x="6500441" y="1911330"/>
                    <a:ext cx="360" cy="360"/>
                  </p14:xfrm>
                </p:contentPart>
              </mc:Choice>
              <mc:Fallback xmlns="">
                <p:pic>
                  <p:nvPicPr>
                    <p:cNvPr id="33" name="Ink 32">
                      <a:extLst>
                        <a:ext uri="{FF2B5EF4-FFF2-40B4-BE49-F238E27FC236}">
                          <a16:creationId xmlns:a16="http://schemas.microsoft.com/office/drawing/2014/main" id="{D3DAF76E-BF34-AF4C-A6C8-10C071620AB8}"/>
                        </a:ext>
                      </a:extLst>
                    </p:cNvPr>
                    <p:cNvPicPr/>
                    <p:nvPr/>
                  </p:nvPicPr>
                  <p:blipFill>
                    <a:blip r:embed="rId38"/>
                    <a:stretch>
                      <a:fillRect/>
                    </a:stretch>
                  </p:blipFill>
                  <p:spPr>
                    <a:xfrm>
                      <a:off x="6482801" y="189369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1" name="Ink 50">
                      <a:extLst>
                        <a:ext uri="{FF2B5EF4-FFF2-40B4-BE49-F238E27FC236}">
                          <a16:creationId xmlns:a16="http://schemas.microsoft.com/office/drawing/2014/main" id="{E4370AE6-7BA1-444E-9193-189272E67C4A}"/>
                        </a:ext>
                      </a:extLst>
                    </p14:cNvPr>
                    <p14:cNvContentPartPr/>
                    <p14:nvPr/>
                  </p14:nvContentPartPr>
                  <p14:xfrm>
                    <a:off x="6500441" y="1930050"/>
                    <a:ext cx="360" cy="360"/>
                  </p14:xfrm>
                </p:contentPart>
              </mc:Choice>
              <mc:Fallback xmlns="">
                <p:pic>
                  <p:nvPicPr>
                    <p:cNvPr id="34" name="Ink 33">
                      <a:extLst>
                        <a:ext uri="{FF2B5EF4-FFF2-40B4-BE49-F238E27FC236}">
                          <a16:creationId xmlns:a16="http://schemas.microsoft.com/office/drawing/2014/main" id="{18FEC328-02B5-2A44-A5D5-34F185CFB886}"/>
                        </a:ext>
                      </a:extLst>
                    </p:cNvPr>
                    <p:cNvPicPr/>
                    <p:nvPr/>
                  </p:nvPicPr>
                  <p:blipFill>
                    <a:blip r:embed="rId38"/>
                    <a:stretch>
                      <a:fillRect/>
                    </a:stretch>
                  </p:blipFill>
                  <p:spPr>
                    <a:xfrm>
                      <a:off x="6482801" y="191205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Ink 51">
                      <a:extLst>
                        <a:ext uri="{FF2B5EF4-FFF2-40B4-BE49-F238E27FC236}">
                          <a16:creationId xmlns:a16="http://schemas.microsoft.com/office/drawing/2014/main" id="{774FE613-CF0C-F847-B966-C51EB85B177F}"/>
                        </a:ext>
                      </a:extLst>
                    </p14:cNvPr>
                    <p14:cNvContentPartPr/>
                    <p14:nvPr/>
                  </p14:nvContentPartPr>
                  <p14:xfrm>
                    <a:off x="6483521" y="1874610"/>
                    <a:ext cx="33840" cy="89280"/>
                  </p14:xfrm>
                </p:contentPart>
              </mc:Choice>
              <mc:Fallback xmlns="">
                <p:pic>
                  <p:nvPicPr>
                    <p:cNvPr id="36" name="Ink 35">
                      <a:extLst>
                        <a:ext uri="{FF2B5EF4-FFF2-40B4-BE49-F238E27FC236}">
                          <a16:creationId xmlns:a16="http://schemas.microsoft.com/office/drawing/2014/main" id="{805F687E-1CE6-C14D-964D-5A0871D474BA}"/>
                        </a:ext>
                      </a:extLst>
                    </p:cNvPr>
                    <p:cNvPicPr/>
                    <p:nvPr/>
                  </p:nvPicPr>
                  <p:blipFill>
                    <a:blip r:embed="rId42"/>
                    <a:stretch>
                      <a:fillRect/>
                    </a:stretch>
                  </p:blipFill>
                  <p:spPr>
                    <a:xfrm>
                      <a:off x="6465881" y="1856610"/>
                      <a:ext cx="69480" cy="124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44" name="Ink 43">
                    <a:extLst>
                      <a:ext uri="{FF2B5EF4-FFF2-40B4-BE49-F238E27FC236}">
                        <a16:creationId xmlns:a16="http://schemas.microsoft.com/office/drawing/2014/main" id="{D7CFE46C-AD52-394E-9A11-CD3C34D0446C}"/>
                      </a:ext>
                    </a:extLst>
                  </p14:cNvPr>
                  <p14:cNvContentPartPr/>
                  <p14:nvPr/>
                </p14:nvContentPartPr>
                <p14:xfrm>
                  <a:off x="6451841" y="1769490"/>
                  <a:ext cx="13320" cy="27360"/>
                </p14:xfrm>
              </p:contentPart>
            </mc:Choice>
            <mc:Fallback xmlns="">
              <p:pic>
                <p:nvPicPr>
                  <p:cNvPr id="38" name="Ink 37">
                    <a:extLst>
                      <a:ext uri="{FF2B5EF4-FFF2-40B4-BE49-F238E27FC236}">
                        <a16:creationId xmlns:a16="http://schemas.microsoft.com/office/drawing/2014/main" id="{86488692-D017-244D-A71E-4B3A64B26739}"/>
                      </a:ext>
                    </a:extLst>
                  </p:cNvPr>
                  <p:cNvPicPr/>
                  <p:nvPr/>
                </p:nvPicPr>
                <p:blipFill>
                  <a:blip r:embed="rId44"/>
                  <a:stretch>
                    <a:fillRect/>
                  </a:stretch>
                </p:blipFill>
                <p:spPr>
                  <a:xfrm>
                    <a:off x="6434201" y="1751850"/>
                    <a:ext cx="48960" cy="63000"/>
                  </a:xfrm>
                  <a:prstGeom prst="rect">
                    <a:avLst/>
                  </a:prstGeom>
                </p:spPr>
              </p:pic>
            </mc:Fallback>
          </mc:AlternateContent>
        </p:grpSp>
        <p:sp>
          <p:nvSpPr>
            <p:cNvPr id="37" name="Up Arrow 36">
              <a:extLst>
                <a:ext uri="{FF2B5EF4-FFF2-40B4-BE49-F238E27FC236}">
                  <a16:creationId xmlns:a16="http://schemas.microsoft.com/office/drawing/2014/main" id="{529406D2-DC81-5945-A11C-8FA5B86F61C5}"/>
                </a:ext>
              </a:extLst>
            </p:cNvPr>
            <p:cNvSpPr/>
            <p:nvPr/>
          </p:nvSpPr>
          <p:spPr>
            <a:xfrm rot="5400000">
              <a:off x="5814590" y="2991655"/>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Up Arrow 37">
              <a:extLst>
                <a:ext uri="{FF2B5EF4-FFF2-40B4-BE49-F238E27FC236}">
                  <a16:creationId xmlns:a16="http://schemas.microsoft.com/office/drawing/2014/main" id="{528CC206-FEBD-2F49-B820-987E3BC62ECF}"/>
                </a:ext>
              </a:extLst>
            </p:cNvPr>
            <p:cNvSpPr/>
            <p:nvPr/>
          </p:nvSpPr>
          <p:spPr>
            <a:xfrm rot="16200000">
              <a:off x="5906347" y="3100714"/>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F83162D4-09AE-1C42-88A2-0F123D74EC6D}"/>
              </a:ext>
            </a:extLst>
          </p:cNvPr>
          <p:cNvGrpSpPr/>
          <p:nvPr/>
        </p:nvGrpSpPr>
        <p:grpSpPr>
          <a:xfrm>
            <a:off x="4036128" y="4526210"/>
            <a:ext cx="622247" cy="880452"/>
            <a:chOff x="5506446" y="4056454"/>
            <a:chExt cx="622247" cy="880452"/>
          </a:xfrm>
        </p:grpSpPr>
        <p:grpSp>
          <p:nvGrpSpPr>
            <p:cNvPr id="54" name="Group 53">
              <a:extLst>
                <a:ext uri="{FF2B5EF4-FFF2-40B4-BE49-F238E27FC236}">
                  <a16:creationId xmlns:a16="http://schemas.microsoft.com/office/drawing/2014/main" id="{C633BD8A-D8A4-D34E-8548-61E498EA586A}"/>
                </a:ext>
              </a:extLst>
            </p:cNvPr>
            <p:cNvGrpSpPr/>
            <p:nvPr/>
          </p:nvGrpSpPr>
          <p:grpSpPr>
            <a:xfrm>
              <a:off x="5506446" y="4314659"/>
              <a:ext cx="622247" cy="622247"/>
              <a:chOff x="6135964" y="3456870"/>
              <a:chExt cx="622247" cy="622247"/>
            </a:xfrm>
          </p:grpSpPr>
          <p:grpSp>
            <p:nvGrpSpPr>
              <p:cNvPr id="57" name="Group 56">
                <a:extLst>
                  <a:ext uri="{FF2B5EF4-FFF2-40B4-BE49-F238E27FC236}">
                    <a16:creationId xmlns:a16="http://schemas.microsoft.com/office/drawing/2014/main" id="{5993FF8F-0DFB-0546-ADEB-0EDACB8ABB8E}"/>
                  </a:ext>
                </a:extLst>
              </p:cNvPr>
              <p:cNvGrpSpPr/>
              <p:nvPr/>
            </p:nvGrpSpPr>
            <p:grpSpPr>
              <a:xfrm>
                <a:off x="6135964" y="3456870"/>
                <a:ext cx="622247" cy="622247"/>
                <a:chOff x="6221815" y="1757716"/>
                <a:chExt cx="622247" cy="622247"/>
              </a:xfrm>
            </p:grpSpPr>
            <p:pic>
              <p:nvPicPr>
                <p:cNvPr id="66" name="Picture 6">
                  <a:hlinkClick r:id="rId45" action="ppaction://hlinksldjump"/>
                  <a:extLst>
                    <a:ext uri="{FF2B5EF4-FFF2-40B4-BE49-F238E27FC236}">
                      <a16:creationId xmlns:a16="http://schemas.microsoft.com/office/drawing/2014/main" id="{1EABB1AB-BCFA-1B4D-B1BB-02BBB726311E}"/>
                    </a:ext>
                  </a:extLst>
                </p:cNvPr>
                <p:cNvPicPr>
                  <a:picLocks noChangeAspect="1" noChangeArrowheads="1"/>
                </p:cNvPicPr>
                <p:nvPr/>
              </p:nvPicPr>
              <p:blipFill>
                <a:blip r:embed="rId19">
                  <a:duotone>
                    <a:schemeClr val="bg2">
                      <a:shade val="45000"/>
                      <a:satMod val="135000"/>
                    </a:schemeClr>
                    <a:prstClr val="white"/>
                  </a:duotone>
                  <a:extLst>
                    <a:ext uri="{BEBA8EAE-BF5A-486C-A8C5-ECC9F3942E4B}">
                      <a14:imgProps xmlns:a14="http://schemas.microsoft.com/office/drawing/2010/main">
                        <a14:imgLayer r:embed="rId20">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6221815" y="1757716"/>
                  <a:ext cx="622247" cy="6222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6">
                  <p14:nvContentPartPr>
                    <p14:cNvPr id="67" name="Ink 66">
                      <a:extLst>
                        <a:ext uri="{FF2B5EF4-FFF2-40B4-BE49-F238E27FC236}">
                          <a16:creationId xmlns:a16="http://schemas.microsoft.com/office/drawing/2014/main" id="{5A52D570-0A38-1743-8760-EB3FD8D8D3C4}"/>
                        </a:ext>
                      </a:extLst>
                    </p14:cNvPr>
                    <p14:cNvContentPartPr/>
                    <p14:nvPr/>
                  </p14:nvContentPartPr>
                  <p14:xfrm>
                    <a:off x="6463721" y="1782810"/>
                    <a:ext cx="56160" cy="183600"/>
                  </p14:xfrm>
                </p:contentPart>
              </mc:Choice>
              <mc:Fallback xmlns="">
                <p:pic>
                  <p:nvPicPr>
                    <p:cNvPr id="50" name="Ink 49">
                      <a:extLst>
                        <a:ext uri="{FF2B5EF4-FFF2-40B4-BE49-F238E27FC236}">
                          <a16:creationId xmlns:a16="http://schemas.microsoft.com/office/drawing/2014/main" id="{5C7308F5-A158-8045-A398-D57D90B6DD5F}"/>
                        </a:ext>
                      </a:extLst>
                    </p:cNvPr>
                    <p:cNvPicPr/>
                    <p:nvPr/>
                  </p:nvPicPr>
                  <p:blipFill>
                    <a:blip r:embed="rId24"/>
                    <a:stretch>
                      <a:fillRect/>
                    </a:stretch>
                  </p:blipFill>
                  <p:spPr>
                    <a:xfrm>
                      <a:off x="6445721" y="1764810"/>
                      <a:ext cx="918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8" name="Ink 67">
                      <a:extLst>
                        <a:ext uri="{FF2B5EF4-FFF2-40B4-BE49-F238E27FC236}">
                          <a16:creationId xmlns:a16="http://schemas.microsoft.com/office/drawing/2014/main" id="{2CC22E69-5C05-E14A-8BDE-AF154240F93C}"/>
                        </a:ext>
                      </a:extLst>
                    </p14:cNvPr>
                    <p14:cNvContentPartPr/>
                    <p14:nvPr/>
                  </p14:nvContentPartPr>
                  <p14:xfrm>
                    <a:off x="6467321" y="1769850"/>
                    <a:ext cx="78120" cy="187200"/>
                  </p14:xfrm>
                </p:contentPart>
              </mc:Choice>
              <mc:Fallback xmlns="">
                <p:pic>
                  <p:nvPicPr>
                    <p:cNvPr id="51" name="Ink 50">
                      <a:extLst>
                        <a:ext uri="{FF2B5EF4-FFF2-40B4-BE49-F238E27FC236}">
                          <a16:creationId xmlns:a16="http://schemas.microsoft.com/office/drawing/2014/main" id="{BC349BA6-7A99-B84E-BC34-654DE73C2A56}"/>
                        </a:ext>
                      </a:extLst>
                    </p:cNvPr>
                    <p:cNvPicPr/>
                    <p:nvPr/>
                  </p:nvPicPr>
                  <p:blipFill>
                    <a:blip r:embed="rId26"/>
                    <a:stretch>
                      <a:fillRect/>
                    </a:stretch>
                  </p:blipFill>
                  <p:spPr>
                    <a:xfrm>
                      <a:off x="6449321" y="1751850"/>
                      <a:ext cx="1137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9" name="Ink 68">
                      <a:extLst>
                        <a:ext uri="{FF2B5EF4-FFF2-40B4-BE49-F238E27FC236}">
                          <a16:creationId xmlns:a16="http://schemas.microsoft.com/office/drawing/2014/main" id="{BA9D4972-50BF-CE49-BBA5-CD0A6D3D103D}"/>
                        </a:ext>
                      </a:extLst>
                    </p14:cNvPr>
                    <p14:cNvContentPartPr/>
                    <p14:nvPr/>
                  </p14:nvContentPartPr>
                  <p14:xfrm>
                    <a:off x="6463361" y="1785690"/>
                    <a:ext cx="61560" cy="204120"/>
                  </p14:xfrm>
                </p:contentPart>
              </mc:Choice>
              <mc:Fallback xmlns="">
                <p:pic>
                  <p:nvPicPr>
                    <p:cNvPr id="52" name="Ink 51">
                      <a:extLst>
                        <a:ext uri="{FF2B5EF4-FFF2-40B4-BE49-F238E27FC236}">
                          <a16:creationId xmlns:a16="http://schemas.microsoft.com/office/drawing/2014/main" id="{436564F6-3E6F-2541-892E-575090F7DE09}"/>
                        </a:ext>
                      </a:extLst>
                    </p:cNvPr>
                    <p:cNvPicPr/>
                    <p:nvPr/>
                  </p:nvPicPr>
                  <p:blipFill>
                    <a:blip r:embed="rId28"/>
                    <a:stretch>
                      <a:fillRect/>
                    </a:stretch>
                  </p:blipFill>
                  <p:spPr>
                    <a:xfrm>
                      <a:off x="6445721" y="1767690"/>
                      <a:ext cx="97200" cy="239760"/>
                    </a:xfrm>
                    <a:prstGeom prst="rect">
                      <a:avLst/>
                    </a:prstGeom>
                  </p:spPr>
                </p:pic>
              </mc:Fallback>
            </mc:AlternateContent>
            <p:grpSp>
              <p:nvGrpSpPr>
                <p:cNvPr id="70" name="Group 69">
                  <a:extLst>
                    <a:ext uri="{FF2B5EF4-FFF2-40B4-BE49-F238E27FC236}">
                      <a16:creationId xmlns:a16="http://schemas.microsoft.com/office/drawing/2014/main" id="{424E6C54-26F1-8940-9AC6-4DEB8F8503BA}"/>
                    </a:ext>
                  </a:extLst>
                </p:cNvPr>
                <p:cNvGrpSpPr/>
                <p:nvPr/>
              </p:nvGrpSpPr>
              <p:grpSpPr>
                <a:xfrm>
                  <a:off x="6454721" y="1770570"/>
                  <a:ext cx="65880" cy="193320"/>
                  <a:chOff x="6454721" y="1770570"/>
                  <a:chExt cx="65880" cy="193320"/>
                </a:xfrm>
              </p:grpSpPr>
              <mc:AlternateContent xmlns:mc="http://schemas.openxmlformats.org/markup-compatibility/2006" xmlns:p14="http://schemas.microsoft.com/office/powerpoint/2010/main">
                <mc:Choice Requires="p14">
                  <p:contentPart p14:bwMode="auto" r:id="rId49">
                    <p14:nvContentPartPr>
                      <p14:cNvPr id="72" name="Ink 71">
                        <a:extLst>
                          <a:ext uri="{FF2B5EF4-FFF2-40B4-BE49-F238E27FC236}">
                            <a16:creationId xmlns:a16="http://schemas.microsoft.com/office/drawing/2014/main" id="{103D4AED-7137-B64D-820B-44E37ECD00B4}"/>
                          </a:ext>
                        </a:extLst>
                      </p14:cNvPr>
                      <p14:cNvContentPartPr/>
                      <p14:nvPr/>
                    </p14:nvContentPartPr>
                    <p14:xfrm>
                      <a:off x="6454721" y="1770570"/>
                      <a:ext cx="60120" cy="173520"/>
                    </p14:xfrm>
                  </p:contentPart>
                </mc:Choice>
                <mc:Fallback xmlns="">
                  <p:pic>
                    <p:nvPicPr>
                      <p:cNvPr id="55" name="Ink 54">
                        <a:extLst>
                          <a:ext uri="{FF2B5EF4-FFF2-40B4-BE49-F238E27FC236}">
                            <a16:creationId xmlns:a16="http://schemas.microsoft.com/office/drawing/2014/main" id="{8F7A58B5-1735-6747-B038-CE2A0E9DDE7D}"/>
                          </a:ext>
                        </a:extLst>
                      </p:cNvPr>
                      <p:cNvPicPr/>
                      <p:nvPr/>
                    </p:nvPicPr>
                    <p:blipFill>
                      <a:blip r:embed="rId30"/>
                      <a:stretch>
                        <a:fillRect/>
                      </a:stretch>
                    </p:blipFill>
                    <p:spPr>
                      <a:xfrm>
                        <a:off x="6437081" y="1752930"/>
                        <a:ext cx="957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3" name="Ink 72">
                        <a:extLst>
                          <a:ext uri="{FF2B5EF4-FFF2-40B4-BE49-F238E27FC236}">
                            <a16:creationId xmlns:a16="http://schemas.microsoft.com/office/drawing/2014/main" id="{83EBA736-2EC3-9546-BAAB-22A8AB75B45D}"/>
                          </a:ext>
                        </a:extLst>
                      </p14:cNvPr>
                      <p14:cNvContentPartPr/>
                      <p14:nvPr/>
                    </p14:nvContentPartPr>
                    <p14:xfrm>
                      <a:off x="6513041" y="1929330"/>
                      <a:ext cx="7560" cy="16200"/>
                    </p14:xfrm>
                  </p:contentPart>
                </mc:Choice>
                <mc:Fallback xmlns="">
                  <p:pic>
                    <p:nvPicPr>
                      <p:cNvPr id="56" name="Ink 55">
                        <a:extLst>
                          <a:ext uri="{FF2B5EF4-FFF2-40B4-BE49-F238E27FC236}">
                            <a16:creationId xmlns:a16="http://schemas.microsoft.com/office/drawing/2014/main" id="{0617D566-4464-1548-8796-A377117AEB8D}"/>
                          </a:ext>
                        </a:extLst>
                      </p:cNvPr>
                      <p:cNvPicPr/>
                      <p:nvPr/>
                    </p:nvPicPr>
                    <p:blipFill>
                      <a:blip r:embed="rId32"/>
                      <a:stretch>
                        <a:fillRect/>
                      </a:stretch>
                    </p:blipFill>
                    <p:spPr>
                      <a:xfrm>
                        <a:off x="6495401" y="1911690"/>
                        <a:ext cx="432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4" name="Ink 73">
                        <a:extLst>
                          <a:ext uri="{FF2B5EF4-FFF2-40B4-BE49-F238E27FC236}">
                            <a16:creationId xmlns:a16="http://schemas.microsoft.com/office/drawing/2014/main" id="{3628D815-4125-5649-99B2-0823A0596D9E}"/>
                          </a:ext>
                        </a:extLst>
                      </p14:cNvPr>
                      <p14:cNvContentPartPr/>
                      <p14:nvPr/>
                    </p14:nvContentPartPr>
                    <p14:xfrm>
                      <a:off x="6458681" y="1802250"/>
                      <a:ext cx="52560" cy="137160"/>
                    </p14:xfrm>
                  </p:contentPart>
                </mc:Choice>
                <mc:Fallback xmlns="">
                  <p:pic>
                    <p:nvPicPr>
                      <p:cNvPr id="57" name="Ink 56">
                        <a:extLst>
                          <a:ext uri="{FF2B5EF4-FFF2-40B4-BE49-F238E27FC236}">
                            <a16:creationId xmlns:a16="http://schemas.microsoft.com/office/drawing/2014/main" id="{F2E4DE4A-AF0E-AE4F-89AC-62A9A4AF2451}"/>
                          </a:ext>
                        </a:extLst>
                      </p:cNvPr>
                      <p:cNvPicPr/>
                      <p:nvPr/>
                    </p:nvPicPr>
                    <p:blipFill>
                      <a:blip r:embed="rId34"/>
                      <a:stretch>
                        <a:fillRect/>
                      </a:stretch>
                    </p:blipFill>
                    <p:spPr>
                      <a:xfrm>
                        <a:off x="6441041" y="1784250"/>
                        <a:ext cx="882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5" name="Ink 74">
                        <a:extLst>
                          <a:ext uri="{FF2B5EF4-FFF2-40B4-BE49-F238E27FC236}">
                            <a16:creationId xmlns:a16="http://schemas.microsoft.com/office/drawing/2014/main" id="{A5FEE620-D50F-9544-BCCA-F715D548731E}"/>
                          </a:ext>
                        </a:extLst>
                      </p14:cNvPr>
                      <p14:cNvContentPartPr/>
                      <p14:nvPr/>
                    </p14:nvContentPartPr>
                    <p14:xfrm>
                      <a:off x="6491441" y="1896930"/>
                      <a:ext cx="7920" cy="13680"/>
                    </p14:xfrm>
                  </p:contentPart>
                </mc:Choice>
                <mc:Fallback xmlns="">
                  <p:pic>
                    <p:nvPicPr>
                      <p:cNvPr id="58" name="Ink 57">
                        <a:extLst>
                          <a:ext uri="{FF2B5EF4-FFF2-40B4-BE49-F238E27FC236}">
                            <a16:creationId xmlns:a16="http://schemas.microsoft.com/office/drawing/2014/main" id="{089E74E1-42F8-9B4C-8AF6-F3CEF092E3EF}"/>
                          </a:ext>
                        </a:extLst>
                      </p:cNvPr>
                      <p:cNvPicPr/>
                      <p:nvPr/>
                    </p:nvPicPr>
                    <p:blipFill>
                      <a:blip r:embed="rId36"/>
                      <a:stretch>
                        <a:fillRect/>
                      </a:stretch>
                    </p:blipFill>
                    <p:spPr>
                      <a:xfrm>
                        <a:off x="6473441" y="1879290"/>
                        <a:ext cx="435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6" name="Ink 75">
                        <a:extLst>
                          <a:ext uri="{FF2B5EF4-FFF2-40B4-BE49-F238E27FC236}">
                            <a16:creationId xmlns:a16="http://schemas.microsoft.com/office/drawing/2014/main" id="{B61BD16A-BB87-B74A-9ED5-72A32A07958F}"/>
                          </a:ext>
                        </a:extLst>
                      </p14:cNvPr>
                      <p14:cNvContentPartPr/>
                      <p14:nvPr/>
                    </p14:nvContentPartPr>
                    <p14:xfrm>
                      <a:off x="6502241" y="1919610"/>
                      <a:ext cx="360" cy="360"/>
                    </p14:xfrm>
                  </p:contentPart>
                </mc:Choice>
                <mc:Fallback xmlns="">
                  <p:pic>
                    <p:nvPicPr>
                      <p:cNvPr id="59" name="Ink 58">
                        <a:extLst>
                          <a:ext uri="{FF2B5EF4-FFF2-40B4-BE49-F238E27FC236}">
                            <a16:creationId xmlns:a16="http://schemas.microsoft.com/office/drawing/2014/main" id="{32D9AB17-B8D9-6647-A6CB-2B05088ADEA9}"/>
                          </a:ext>
                        </a:extLst>
                      </p:cNvPr>
                      <p:cNvPicPr/>
                      <p:nvPr/>
                    </p:nvPicPr>
                    <p:blipFill>
                      <a:blip r:embed="rId38"/>
                      <a:stretch>
                        <a:fillRect/>
                      </a:stretch>
                    </p:blipFill>
                    <p:spPr>
                      <a:xfrm>
                        <a:off x="6484601" y="19019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7" name="Ink 76">
                        <a:extLst>
                          <a:ext uri="{FF2B5EF4-FFF2-40B4-BE49-F238E27FC236}">
                            <a16:creationId xmlns:a16="http://schemas.microsoft.com/office/drawing/2014/main" id="{B0B04CD2-8BC5-7142-8723-F02C80C0A42C}"/>
                          </a:ext>
                        </a:extLst>
                      </p14:cNvPr>
                      <p14:cNvContentPartPr/>
                      <p14:nvPr/>
                    </p14:nvContentPartPr>
                    <p14:xfrm>
                      <a:off x="6500441" y="1911330"/>
                      <a:ext cx="360" cy="360"/>
                    </p14:xfrm>
                  </p:contentPart>
                </mc:Choice>
                <mc:Fallback xmlns="">
                  <p:pic>
                    <p:nvPicPr>
                      <p:cNvPr id="60" name="Ink 59">
                        <a:extLst>
                          <a:ext uri="{FF2B5EF4-FFF2-40B4-BE49-F238E27FC236}">
                            <a16:creationId xmlns:a16="http://schemas.microsoft.com/office/drawing/2014/main" id="{350E9AD3-B6C1-5045-B3EA-6A26EBC327A7}"/>
                          </a:ext>
                        </a:extLst>
                      </p:cNvPr>
                      <p:cNvPicPr/>
                      <p:nvPr/>
                    </p:nvPicPr>
                    <p:blipFill>
                      <a:blip r:embed="rId38"/>
                      <a:stretch>
                        <a:fillRect/>
                      </a:stretch>
                    </p:blipFill>
                    <p:spPr>
                      <a:xfrm>
                        <a:off x="6482801" y="189369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8" name="Ink 77">
                        <a:extLst>
                          <a:ext uri="{FF2B5EF4-FFF2-40B4-BE49-F238E27FC236}">
                            <a16:creationId xmlns:a16="http://schemas.microsoft.com/office/drawing/2014/main" id="{B895307C-6DCD-2446-A919-D3E8DE97AE8A}"/>
                          </a:ext>
                        </a:extLst>
                      </p14:cNvPr>
                      <p14:cNvContentPartPr/>
                      <p14:nvPr/>
                    </p14:nvContentPartPr>
                    <p14:xfrm>
                      <a:off x="6500441" y="1930050"/>
                      <a:ext cx="360" cy="360"/>
                    </p14:xfrm>
                  </p:contentPart>
                </mc:Choice>
                <mc:Fallback xmlns="">
                  <p:pic>
                    <p:nvPicPr>
                      <p:cNvPr id="61" name="Ink 60">
                        <a:extLst>
                          <a:ext uri="{FF2B5EF4-FFF2-40B4-BE49-F238E27FC236}">
                            <a16:creationId xmlns:a16="http://schemas.microsoft.com/office/drawing/2014/main" id="{97A5E524-143A-F24C-A916-803179CDA69B}"/>
                          </a:ext>
                        </a:extLst>
                      </p:cNvPr>
                      <p:cNvPicPr/>
                      <p:nvPr/>
                    </p:nvPicPr>
                    <p:blipFill>
                      <a:blip r:embed="rId38"/>
                      <a:stretch>
                        <a:fillRect/>
                      </a:stretch>
                    </p:blipFill>
                    <p:spPr>
                      <a:xfrm>
                        <a:off x="6482801" y="191205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9" name="Ink 78">
                        <a:extLst>
                          <a:ext uri="{FF2B5EF4-FFF2-40B4-BE49-F238E27FC236}">
                            <a16:creationId xmlns:a16="http://schemas.microsoft.com/office/drawing/2014/main" id="{3C5E1193-2BF0-B64D-B7E0-035FB540D91F}"/>
                          </a:ext>
                        </a:extLst>
                      </p14:cNvPr>
                      <p14:cNvContentPartPr/>
                      <p14:nvPr/>
                    </p14:nvContentPartPr>
                    <p14:xfrm>
                      <a:off x="6483521" y="1874610"/>
                      <a:ext cx="33840" cy="89280"/>
                    </p14:xfrm>
                  </p:contentPart>
                </mc:Choice>
                <mc:Fallback xmlns="">
                  <p:pic>
                    <p:nvPicPr>
                      <p:cNvPr id="62" name="Ink 61">
                        <a:extLst>
                          <a:ext uri="{FF2B5EF4-FFF2-40B4-BE49-F238E27FC236}">
                            <a16:creationId xmlns:a16="http://schemas.microsoft.com/office/drawing/2014/main" id="{F3D75337-FFE8-3D42-A617-14C605FCAA5E}"/>
                          </a:ext>
                        </a:extLst>
                      </p:cNvPr>
                      <p:cNvPicPr/>
                      <p:nvPr/>
                    </p:nvPicPr>
                    <p:blipFill>
                      <a:blip r:embed="rId42"/>
                      <a:stretch>
                        <a:fillRect/>
                      </a:stretch>
                    </p:blipFill>
                    <p:spPr>
                      <a:xfrm>
                        <a:off x="6465881" y="1856610"/>
                        <a:ext cx="69480" cy="124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7">
                  <p14:nvContentPartPr>
                    <p14:cNvPr id="71" name="Ink 70">
                      <a:extLst>
                        <a:ext uri="{FF2B5EF4-FFF2-40B4-BE49-F238E27FC236}">
                          <a16:creationId xmlns:a16="http://schemas.microsoft.com/office/drawing/2014/main" id="{6A3F21C0-5869-3548-AF54-B081229BE165}"/>
                        </a:ext>
                      </a:extLst>
                    </p14:cNvPr>
                    <p14:cNvContentPartPr/>
                    <p14:nvPr/>
                  </p14:nvContentPartPr>
                  <p14:xfrm>
                    <a:off x="6451841" y="1769490"/>
                    <a:ext cx="13320" cy="27360"/>
                  </p14:xfrm>
                </p:contentPart>
              </mc:Choice>
              <mc:Fallback xmlns="">
                <p:pic>
                  <p:nvPicPr>
                    <p:cNvPr id="54" name="Ink 53">
                      <a:extLst>
                        <a:ext uri="{FF2B5EF4-FFF2-40B4-BE49-F238E27FC236}">
                          <a16:creationId xmlns:a16="http://schemas.microsoft.com/office/drawing/2014/main" id="{4BE3A669-9134-E64C-983A-2CAC3F694F82}"/>
                        </a:ext>
                      </a:extLst>
                    </p:cNvPr>
                    <p:cNvPicPr/>
                    <p:nvPr/>
                  </p:nvPicPr>
                  <p:blipFill>
                    <a:blip r:embed="rId44"/>
                    <a:stretch>
                      <a:fillRect/>
                    </a:stretch>
                  </p:blipFill>
                  <p:spPr>
                    <a:xfrm>
                      <a:off x="6434201" y="1751850"/>
                      <a:ext cx="48960" cy="63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8">
                <p14:nvContentPartPr>
                  <p14:cNvPr id="58" name="Ink 57">
                    <a:extLst>
                      <a:ext uri="{FF2B5EF4-FFF2-40B4-BE49-F238E27FC236}">
                        <a16:creationId xmlns:a16="http://schemas.microsoft.com/office/drawing/2014/main" id="{DAF6ED8C-A531-094C-853C-717C7AE28DC9}"/>
                      </a:ext>
                    </a:extLst>
                  </p14:cNvPr>
                  <p14:cNvContentPartPr/>
                  <p14:nvPr/>
                </p14:nvContentPartPr>
                <p14:xfrm>
                  <a:off x="6455955" y="3465995"/>
                  <a:ext cx="74520" cy="203400"/>
                </p14:xfrm>
              </p:contentPart>
            </mc:Choice>
            <mc:Fallback xmlns="">
              <p:pic>
                <p:nvPicPr>
                  <p:cNvPr id="43" name="Ink 42">
                    <a:extLst>
                      <a:ext uri="{FF2B5EF4-FFF2-40B4-BE49-F238E27FC236}">
                        <a16:creationId xmlns:a16="http://schemas.microsoft.com/office/drawing/2014/main" id="{E3B59992-BC2F-2B46-9C67-81F9DDC376A1}"/>
                      </a:ext>
                    </a:extLst>
                  </p:cNvPr>
                  <p:cNvPicPr/>
                  <p:nvPr/>
                </p:nvPicPr>
                <p:blipFill>
                  <a:blip r:embed="rId59"/>
                  <a:stretch>
                    <a:fillRect/>
                  </a:stretch>
                </p:blipFill>
                <p:spPr>
                  <a:xfrm>
                    <a:off x="6438315" y="3448355"/>
                    <a:ext cx="1101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9" name="Ink 58">
                    <a:extLst>
                      <a:ext uri="{FF2B5EF4-FFF2-40B4-BE49-F238E27FC236}">
                        <a16:creationId xmlns:a16="http://schemas.microsoft.com/office/drawing/2014/main" id="{F3138823-C6D4-2B4D-994D-B2212DDCAB3E}"/>
                      </a:ext>
                    </a:extLst>
                  </p14:cNvPr>
                  <p14:cNvContentPartPr/>
                  <p14:nvPr/>
                </p14:nvContentPartPr>
                <p14:xfrm>
                  <a:off x="6469635" y="3464195"/>
                  <a:ext cx="77400" cy="174600"/>
                </p14:xfrm>
              </p:contentPart>
            </mc:Choice>
            <mc:Fallback xmlns="">
              <p:pic>
                <p:nvPicPr>
                  <p:cNvPr id="44" name="Ink 43">
                    <a:extLst>
                      <a:ext uri="{FF2B5EF4-FFF2-40B4-BE49-F238E27FC236}">
                        <a16:creationId xmlns:a16="http://schemas.microsoft.com/office/drawing/2014/main" id="{083B0184-5349-2F41-B996-6268886B7285}"/>
                      </a:ext>
                    </a:extLst>
                  </p:cNvPr>
                  <p:cNvPicPr/>
                  <p:nvPr/>
                </p:nvPicPr>
                <p:blipFill>
                  <a:blip r:embed="rId61"/>
                  <a:stretch>
                    <a:fillRect/>
                  </a:stretch>
                </p:blipFill>
                <p:spPr>
                  <a:xfrm>
                    <a:off x="6451995" y="3446555"/>
                    <a:ext cx="1130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0" name="Ink 59">
                    <a:extLst>
                      <a:ext uri="{FF2B5EF4-FFF2-40B4-BE49-F238E27FC236}">
                        <a16:creationId xmlns:a16="http://schemas.microsoft.com/office/drawing/2014/main" id="{3229255C-31C8-244F-A2F7-C39AFBA7C748}"/>
                      </a:ext>
                    </a:extLst>
                  </p14:cNvPr>
                  <p14:cNvContentPartPr/>
                  <p14:nvPr/>
                </p14:nvContentPartPr>
                <p14:xfrm>
                  <a:off x="6548115" y="3489755"/>
                  <a:ext cx="21240" cy="61200"/>
                </p14:xfrm>
              </p:contentPart>
            </mc:Choice>
            <mc:Fallback xmlns="">
              <p:pic>
                <p:nvPicPr>
                  <p:cNvPr id="47" name="Ink 46">
                    <a:extLst>
                      <a:ext uri="{FF2B5EF4-FFF2-40B4-BE49-F238E27FC236}">
                        <a16:creationId xmlns:a16="http://schemas.microsoft.com/office/drawing/2014/main" id="{2F6E7C38-F439-554C-9C87-7CADE3AD97D9}"/>
                      </a:ext>
                    </a:extLst>
                  </p:cNvPr>
                  <p:cNvPicPr/>
                  <p:nvPr/>
                </p:nvPicPr>
                <p:blipFill>
                  <a:blip r:embed="rId63"/>
                  <a:stretch>
                    <a:fillRect/>
                  </a:stretch>
                </p:blipFill>
                <p:spPr>
                  <a:xfrm>
                    <a:off x="6530475" y="3472115"/>
                    <a:ext cx="568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1" name="Ink 60">
                    <a:extLst>
                      <a:ext uri="{FF2B5EF4-FFF2-40B4-BE49-F238E27FC236}">
                        <a16:creationId xmlns:a16="http://schemas.microsoft.com/office/drawing/2014/main" id="{B25F40D3-1447-224E-9B5D-391191FF16F4}"/>
                      </a:ext>
                    </a:extLst>
                  </p14:cNvPr>
                  <p14:cNvContentPartPr/>
                  <p14:nvPr/>
                </p14:nvContentPartPr>
                <p14:xfrm>
                  <a:off x="6569715" y="3557435"/>
                  <a:ext cx="360" cy="360"/>
                </p14:xfrm>
              </p:contentPart>
            </mc:Choice>
            <mc:Fallback xmlns="">
              <p:pic>
                <p:nvPicPr>
                  <p:cNvPr id="63" name="Ink 62">
                    <a:extLst>
                      <a:ext uri="{FF2B5EF4-FFF2-40B4-BE49-F238E27FC236}">
                        <a16:creationId xmlns:a16="http://schemas.microsoft.com/office/drawing/2014/main" id="{E8CE2656-06F1-4249-88EE-33775FF48ABC}"/>
                      </a:ext>
                    </a:extLst>
                  </p:cNvPr>
                  <p:cNvPicPr/>
                  <p:nvPr/>
                </p:nvPicPr>
                <p:blipFill>
                  <a:blip r:embed="rId65"/>
                  <a:stretch>
                    <a:fillRect/>
                  </a:stretch>
                </p:blipFill>
                <p:spPr>
                  <a:xfrm>
                    <a:off x="6552075" y="3539795"/>
                    <a:ext cx="36000" cy="36000"/>
                  </a:xfrm>
                  <a:prstGeom prst="rect">
                    <a:avLst/>
                  </a:prstGeom>
                </p:spPr>
              </p:pic>
            </mc:Fallback>
          </mc:AlternateContent>
          <p:grpSp>
            <p:nvGrpSpPr>
              <p:cNvPr id="62" name="Group 61">
                <a:extLst>
                  <a:ext uri="{FF2B5EF4-FFF2-40B4-BE49-F238E27FC236}">
                    <a16:creationId xmlns:a16="http://schemas.microsoft.com/office/drawing/2014/main" id="{5B4147DA-8A63-8B45-842E-A92618A7F84C}"/>
                  </a:ext>
                </a:extLst>
              </p:cNvPr>
              <p:cNvGrpSpPr/>
              <p:nvPr/>
            </p:nvGrpSpPr>
            <p:grpSpPr>
              <a:xfrm>
                <a:off x="6508515" y="3535835"/>
                <a:ext cx="41040" cy="105120"/>
                <a:chOff x="6508515" y="3535835"/>
                <a:chExt cx="41040" cy="105120"/>
              </a:xfrm>
            </p:grpSpPr>
            <mc:AlternateContent xmlns:mc="http://schemas.openxmlformats.org/markup-compatibility/2006" xmlns:p14="http://schemas.microsoft.com/office/powerpoint/2010/main">
              <mc:Choice Requires="p14">
                <p:contentPart p14:bwMode="auto" r:id="rId66">
                  <p14:nvContentPartPr>
                    <p14:cNvPr id="63" name="Ink 62">
                      <a:extLst>
                        <a:ext uri="{FF2B5EF4-FFF2-40B4-BE49-F238E27FC236}">
                          <a16:creationId xmlns:a16="http://schemas.microsoft.com/office/drawing/2014/main" id="{E7688279-5C53-D740-B6D1-30CEDEDC76CF}"/>
                        </a:ext>
                      </a:extLst>
                    </p14:cNvPr>
                    <p14:cNvContentPartPr/>
                    <p14:nvPr/>
                  </p14:nvContentPartPr>
                  <p14:xfrm>
                    <a:off x="6549195" y="3640595"/>
                    <a:ext cx="360" cy="360"/>
                  </p14:xfrm>
                </p:contentPart>
              </mc:Choice>
              <mc:Fallback xmlns="">
                <p:pic>
                  <p:nvPicPr>
                    <p:cNvPr id="1024" name="Ink 1023">
                      <a:extLst>
                        <a:ext uri="{FF2B5EF4-FFF2-40B4-BE49-F238E27FC236}">
                          <a16:creationId xmlns:a16="http://schemas.microsoft.com/office/drawing/2014/main" id="{BE11EA1D-EA71-5144-A70D-EB4AFCC2424D}"/>
                        </a:ext>
                      </a:extLst>
                    </p:cNvPr>
                    <p:cNvPicPr/>
                    <p:nvPr/>
                  </p:nvPicPr>
                  <p:blipFill>
                    <a:blip r:embed="rId38"/>
                    <a:stretch>
                      <a:fillRect/>
                    </a:stretch>
                  </p:blipFill>
                  <p:spPr>
                    <a:xfrm>
                      <a:off x="6531555" y="362259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4" name="Ink 63">
                      <a:extLst>
                        <a:ext uri="{FF2B5EF4-FFF2-40B4-BE49-F238E27FC236}">
                          <a16:creationId xmlns:a16="http://schemas.microsoft.com/office/drawing/2014/main" id="{46E8BA5B-1B74-9A4B-A76D-BF564A0E542C}"/>
                        </a:ext>
                      </a:extLst>
                    </p14:cNvPr>
                    <p14:cNvContentPartPr/>
                    <p14:nvPr/>
                  </p14:nvContentPartPr>
                  <p14:xfrm>
                    <a:off x="6513195" y="3551675"/>
                    <a:ext cx="360" cy="360"/>
                  </p14:xfrm>
                </p:contentPart>
              </mc:Choice>
              <mc:Fallback xmlns="">
                <p:pic>
                  <p:nvPicPr>
                    <p:cNvPr id="1025" name="Ink 1024">
                      <a:extLst>
                        <a:ext uri="{FF2B5EF4-FFF2-40B4-BE49-F238E27FC236}">
                          <a16:creationId xmlns:a16="http://schemas.microsoft.com/office/drawing/2014/main" id="{3EB9DBC4-7A1B-6D4E-966E-6A4FC023BC7F}"/>
                        </a:ext>
                      </a:extLst>
                    </p:cNvPr>
                    <p:cNvPicPr/>
                    <p:nvPr/>
                  </p:nvPicPr>
                  <p:blipFill>
                    <a:blip r:embed="rId38"/>
                    <a:stretch>
                      <a:fillRect/>
                    </a:stretch>
                  </p:blipFill>
                  <p:spPr>
                    <a:xfrm>
                      <a:off x="6495555" y="353403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5" name="Ink 64">
                      <a:extLst>
                        <a:ext uri="{FF2B5EF4-FFF2-40B4-BE49-F238E27FC236}">
                          <a16:creationId xmlns:a16="http://schemas.microsoft.com/office/drawing/2014/main" id="{FDBBDA3A-44BF-3045-9E3A-2F63D121D64C}"/>
                        </a:ext>
                      </a:extLst>
                    </p14:cNvPr>
                    <p14:cNvContentPartPr/>
                    <p14:nvPr/>
                  </p14:nvContentPartPr>
                  <p14:xfrm>
                    <a:off x="6508515" y="3535835"/>
                    <a:ext cx="9720" cy="29520"/>
                  </p14:xfrm>
                </p:contentPart>
              </mc:Choice>
              <mc:Fallback xmlns="">
                <p:pic>
                  <p:nvPicPr>
                    <p:cNvPr id="1027" name="Ink 1026">
                      <a:extLst>
                        <a:ext uri="{FF2B5EF4-FFF2-40B4-BE49-F238E27FC236}">
                          <a16:creationId xmlns:a16="http://schemas.microsoft.com/office/drawing/2014/main" id="{71B5858F-2770-0F49-998E-9330DC272450}"/>
                        </a:ext>
                      </a:extLst>
                    </p:cNvPr>
                    <p:cNvPicPr/>
                    <p:nvPr/>
                  </p:nvPicPr>
                  <p:blipFill>
                    <a:blip r:embed="rId69"/>
                    <a:stretch>
                      <a:fillRect/>
                    </a:stretch>
                  </p:blipFill>
                  <p:spPr>
                    <a:xfrm>
                      <a:off x="6490515" y="3518195"/>
                      <a:ext cx="45360" cy="65160"/>
                    </a:xfrm>
                    <a:prstGeom prst="rect">
                      <a:avLst/>
                    </a:prstGeom>
                  </p:spPr>
                </p:pic>
              </mc:Fallback>
            </mc:AlternateContent>
          </p:grpSp>
        </p:grpSp>
        <p:sp>
          <p:nvSpPr>
            <p:cNvPr id="55" name="Up Arrow 54">
              <a:extLst>
                <a:ext uri="{FF2B5EF4-FFF2-40B4-BE49-F238E27FC236}">
                  <a16:creationId xmlns:a16="http://schemas.microsoft.com/office/drawing/2014/main" id="{14B56C06-5F72-0845-8328-31309ADD8E15}"/>
                </a:ext>
              </a:extLst>
            </p:cNvPr>
            <p:cNvSpPr/>
            <p:nvPr/>
          </p:nvSpPr>
          <p:spPr>
            <a:xfrm rot="5400000">
              <a:off x="5864402" y="4001252"/>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Up Arrow 55">
              <a:extLst>
                <a:ext uri="{FF2B5EF4-FFF2-40B4-BE49-F238E27FC236}">
                  <a16:creationId xmlns:a16="http://schemas.microsoft.com/office/drawing/2014/main" id="{D76F794C-B23E-B74B-82A6-A7007D93C056}"/>
                </a:ext>
              </a:extLst>
            </p:cNvPr>
            <p:cNvSpPr/>
            <p:nvPr/>
          </p:nvSpPr>
          <p:spPr>
            <a:xfrm rot="16200000">
              <a:off x="5956159" y="4110311"/>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TextBox 80">
            <a:extLst>
              <a:ext uri="{FF2B5EF4-FFF2-40B4-BE49-F238E27FC236}">
                <a16:creationId xmlns:a16="http://schemas.microsoft.com/office/drawing/2014/main" id="{87639224-AA83-8647-BF2D-FF0961087C96}"/>
              </a:ext>
            </a:extLst>
          </p:cNvPr>
          <p:cNvSpPr txBox="1"/>
          <p:nvPr/>
        </p:nvSpPr>
        <p:spPr>
          <a:xfrm>
            <a:off x="5647765" y="708911"/>
            <a:ext cx="6042211" cy="6340197"/>
          </a:xfrm>
          <a:prstGeom prst="rect">
            <a:avLst/>
          </a:prstGeom>
          <a:noFill/>
        </p:spPr>
        <p:txBody>
          <a:bodyPr wrap="square" rtlCol="0">
            <a:spAutoFit/>
          </a:bodyPr>
          <a:lstStyle/>
          <a:p>
            <a:r>
              <a:rPr lang="en-US" sz="3600" b="1" dirty="0"/>
              <a:t>Readle Guide – Shelf Tab</a:t>
            </a:r>
          </a:p>
          <a:p>
            <a:endParaRPr lang="en-US" dirty="0"/>
          </a:p>
          <a:p>
            <a:r>
              <a:rPr lang="en-US" dirty="0"/>
              <a:t>We are able to do 4 different gestures which will enable us to quickly navigate through the book:</a:t>
            </a:r>
          </a:p>
          <a:p>
            <a:endParaRPr lang="en-US" dirty="0"/>
          </a:p>
          <a:p>
            <a:r>
              <a:rPr lang="en-US" dirty="0"/>
              <a:t>1. Create bookmarks</a:t>
            </a:r>
          </a:p>
          <a:p>
            <a:endParaRPr lang="en-US" dirty="0"/>
          </a:p>
          <a:p>
            <a:r>
              <a:rPr lang="en-US" dirty="0"/>
              <a:t>2. Navigate from page to page</a:t>
            </a:r>
          </a:p>
          <a:p>
            <a:pPr marL="342900" indent="-342900">
              <a:buAutoNum type="arabicPeriod"/>
            </a:pPr>
            <a:endParaRPr lang="en-US" dirty="0"/>
          </a:p>
          <a:p>
            <a:r>
              <a:rPr lang="en-US" dirty="0"/>
              <a:t>3. Navigate from chapter to chapter</a:t>
            </a:r>
          </a:p>
          <a:p>
            <a:pPr marL="342900" indent="-342900">
              <a:buAutoNum type="arabicPeriod"/>
            </a:pPr>
            <a:endParaRPr lang="en-US" dirty="0"/>
          </a:p>
          <a:p>
            <a:r>
              <a:rPr lang="en-US" dirty="0"/>
              <a:t>4. Navigate to first page and last page</a:t>
            </a:r>
          </a:p>
          <a:p>
            <a:endParaRPr lang="en-US" dirty="0"/>
          </a:p>
          <a:p>
            <a:r>
              <a:rPr lang="en-US" dirty="0"/>
              <a:t>5. Press                         to go back to the previous page</a:t>
            </a:r>
          </a:p>
          <a:p>
            <a:endParaRPr lang="en-US" dirty="0"/>
          </a:p>
          <a:p>
            <a:endParaRPr lang="en-US" dirty="0"/>
          </a:p>
          <a:p>
            <a:endParaRPr lang="en-US" dirty="0"/>
          </a:p>
          <a:p>
            <a:r>
              <a:rPr lang="en-US" sz="1400" i="1" dirty="0"/>
              <a:t>NOTE: Once you view any one of the function, please do not attempt to view the same function again, because PowerPoint does not reset any of the animation once the slide changes. Microsoft community is trying to push for update as seen in this slide speaker notes</a:t>
            </a:r>
          </a:p>
          <a:p>
            <a:endParaRPr lang="en-US" dirty="0"/>
          </a:p>
        </p:txBody>
      </p:sp>
      <p:pic>
        <p:nvPicPr>
          <p:cNvPr id="80" name="Picture 79">
            <a:hlinkClick r:id="rId70" action="ppaction://hlinksldjump"/>
            <a:extLst>
              <a:ext uri="{FF2B5EF4-FFF2-40B4-BE49-F238E27FC236}">
                <a16:creationId xmlns:a16="http://schemas.microsoft.com/office/drawing/2014/main" id="{9EE9EA2A-2E00-1749-974C-CA26AAD3A919}"/>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82" name="Picture 2" descr="switch button 1 icons">
            <a:extLst>
              <a:ext uri="{FF2B5EF4-FFF2-40B4-BE49-F238E27FC236}">
                <a16:creationId xmlns:a16="http://schemas.microsoft.com/office/drawing/2014/main" id="{6374DFA3-3D90-6F42-A0CF-2255F841E916}"/>
              </a:ext>
            </a:extLst>
          </p:cNvPr>
          <p:cNvPicPr>
            <a:picLocks noChangeAspect="1" noChangeArrowheads="1"/>
          </p:cNvPicPr>
          <p:nvPr/>
        </p:nvPicPr>
        <p:blipFill>
          <a:blip r:embed="rId71">
            <a:extLst>
              <a:ext uri="{BEBA8EAE-BF5A-486C-A8C5-ECC9F3942E4B}">
                <a14:imgProps xmlns:a14="http://schemas.microsoft.com/office/drawing/2010/main">
                  <a14:imgLayer r:embed="rId72">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83" name="Rounded Rectangle 82">
            <a:hlinkClick r:id="rId73" action="ppaction://hlinksldjump"/>
            <a:extLst>
              <a:ext uri="{FF2B5EF4-FFF2-40B4-BE49-F238E27FC236}">
                <a16:creationId xmlns:a16="http://schemas.microsoft.com/office/drawing/2014/main" id="{A87D7F7B-075A-0F47-8A2B-2D097E86663B}"/>
              </a:ext>
            </a:extLst>
          </p:cNvPr>
          <p:cNvSpPr/>
          <p:nvPr/>
        </p:nvSpPr>
        <p:spPr>
          <a:xfrm>
            <a:off x="6521261" y="4431147"/>
            <a:ext cx="1176872" cy="470162"/>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continue</a:t>
            </a:r>
          </a:p>
        </p:txBody>
      </p:sp>
      <p:pic>
        <p:nvPicPr>
          <p:cNvPr id="84" name="Picture 6">
            <a:extLst>
              <a:ext uri="{FF2B5EF4-FFF2-40B4-BE49-F238E27FC236}">
                <a16:creationId xmlns:a16="http://schemas.microsoft.com/office/drawing/2014/main" id="{9595D08C-5E16-A645-A2D9-A4DD311D3AFF}"/>
              </a:ext>
            </a:extLst>
          </p:cNvPr>
          <p:cNvPicPr>
            <a:picLocks noChangeAspect="1" noChangeArrowheads="1"/>
          </p:cNvPicPr>
          <p:nvPr/>
        </p:nvPicPr>
        <p:blipFill>
          <a:blip r:embed="rId7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39868" y="4770504"/>
            <a:ext cx="622247" cy="622247"/>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C6A3C130-85DC-834B-85E4-2E513EB15634}"/>
              </a:ext>
            </a:extLst>
          </p:cNvPr>
          <p:cNvGrpSpPr/>
          <p:nvPr/>
        </p:nvGrpSpPr>
        <p:grpSpPr>
          <a:xfrm>
            <a:off x="7766027" y="2199818"/>
            <a:ext cx="415758" cy="503395"/>
            <a:chOff x="5661878" y="1784733"/>
            <a:chExt cx="622247" cy="753410"/>
          </a:xfrm>
        </p:grpSpPr>
        <p:pic>
          <p:nvPicPr>
            <p:cNvPr id="86" name="Picture 6">
              <a:hlinkClick r:id="rId18" action="ppaction://hlinksldjump"/>
              <a:extLst>
                <a:ext uri="{FF2B5EF4-FFF2-40B4-BE49-F238E27FC236}">
                  <a16:creationId xmlns:a16="http://schemas.microsoft.com/office/drawing/2014/main" id="{7DC3A4B7-35A9-0246-A1DC-D32075E47866}"/>
                </a:ext>
              </a:extLst>
            </p:cNvPr>
            <p:cNvPicPr>
              <a:picLocks noChangeAspect="1" noChangeArrowheads="1"/>
            </p:cNvPicPr>
            <p:nvPr/>
          </p:nvPicPr>
          <p:blipFill>
            <a:blip r:embed="rId19">
              <a:duotone>
                <a:schemeClr val="bg2">
                  <a:shade val="45000"/>
                  <a:satMod val="135000"/>
                </a:schemeClr>
                <a:prstClr val="white"/>
              </a:duotone>
              <a:extLst>
                <a:ext uri="{BEBA8EAE-BF5A-486C-A8C5-ECC9F3942E4B}">
                  <a14:imgProps xmlns:a14="http://schemas.microsoft.com/office/drawing/2010/main">
                    <a14:imgLayer r:embed="rId20">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5661878" y="1915896"/>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87" name="Right Triangle 86">
              <a:extLst>
                <a:ext uri="{FF2B5EF4-FFF2-40B4-BE49-F238E27FC236}">
                  <a16:creationId xmlns:a16="http://schemas.microsoft.com/office/drawing/2014/main" id="{98B8ED94-C936-C046-8A05-887EFCDD4868}"/>
                </a:ext>
              </a:extLst>
            </p:cNvPr>
            <p:cNvSpPr/>
            <p:nvPr/>
          </p:nvSpPr>
          <p:spPr>
            <a:xfrm>
              <a:off x="5921566" y="1784733"/>
              <a:ext cx="121185" cy="121185"/>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8" name="Group 87">
            <a:extLst>
              <a:ext uri="{FF2B5EF4-FFF2-40B4-BE49-F238E27FC236}">
                <a16:creationId xmlns:a16="http://schemas.microsoft.com/office/drawing/2014/main" id="{7100E914-E265-2440-990E-89CF9DB52930}"/>
              </a:ext>
            </a:extLst>
          </p:cNvPr>
          <p:cNvGrpSpPr/>
          <p:nvPr/>
        </p:nvGrpSpPr>
        <p:grpSpPr>
          <a:xfrm>
            <a:off x="8607995" y="2760575"/>
            <a:ext cx="410682" cy="510146"/>
            <a:chOff x="5468465" y="2259513"/>
            <a:chExt cx="622247" cy="772951"/>
          </a:xfrm>
        </p:grpSpPr>
        <p:pic>
          <p:nvPicPr>
            <p:cNvPr id="89" name="Picture 6">
              <a:hlinkClick r:id="rId21" action="ppaction://hlinksldjump"/>
              <a:extLst>
                <a:ext uri="{FF2B5EF4-FFF2-40B4-BE49-F238E27FC236}">
                  <a16:creationId xmlns:a16="http://schemas.microsoft.com/office/drawing/2014/main" id="{CBDFA8FF-9FBE-F04A-B1B3-C9927963DD64}"/>
                </a:ext>
              </a:extLst>
            </p:cNvPr>
            <p:cNvPicPr>
              <a:picLocks noChangeAspect="1" noChangeArrowheads="1"/>
            </p:cNvPicPr>
            <p:nvPr/>
          </p:nvPicPr>
          <p:blipFill>
            <a:blip r:embed="rId19">
              <a:duotone>
                <a:schemeClr val="bg2">
                  <a:shade val="45000"/>
                  <a:satMod val="135000"/>
                </a:schemeClr>
                <a:prstClr val="white"/>
              </a:duotone>
              <a:extLst>
                <a:ext uri="{BEBA8EAE-BF5A-486C-A8C5-ECC9F3942E4B}">
                  <a14:imgProps xmlns:a14="http://schemas.microsoft.com/office/drawing/2010/main">
                    <a14:imgLayer r:embed="rId20">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5468465" y="2410217"/>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90" name="Up Arrow 89">
              <a:extLst>
                <a:ext uri="{FF2B5EF4-FFF2-40B4-BE49-F238E27FC236}">
                  <a16:creationId xmlns:a16="http://schemas.microsoft.com/office/drawing/2014/main" id="{97C15C03-0040-D848-ACA1-CAA96881141F}"/>
                </a:ext>
              </a:extLst>
            </p:cNvPr>
            <p:cNvSpPr/>
            <p:nvPr/>
          </p:nvSpPr>
          <p:spPr>
            <a:xfrm rot="5400000">
              <a:off x="5705856" y="2204311"/>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Up Arrow 90">
              <a:extLst>
                <a:ext uri="{FF2B5EF4-FFF2-40B4-BE49-F238E27FC236}">
                  <a16:creationId xmlns:a16="http://schemas.microsoft.com/office/drawing/2014/main" id="{93C88B48-1FD7-7046-8B68-D987E09DDEB1}"/>
                </a:ext>
              </a:extLst>
            </p:cNvPr>
            <p:cNvSpPr/>
            <p:nvPr/>
          </p:nvSpPr>
          <p:spPr>
            <a:xfrm rot="16200000">
              <a:off x="5797613" y="2313370"/>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3BAC801D-BD16-F24C-BD4A-996BEE11DB53}"/>
              </a:ext>
            </a:extLst>
          </p:cNvPr>
          <p:cNvGrpSpPr/>
          <p:nvPr/>
        </p:nvGrpSpPr>
        <p:grpSpPr>
          <a:xfrm>
            <a:off x="9191121" y="3384528"/>
            <a:ext cx="359280" cy="459402"/>
            <a:chOff x="5488363" y="3046857"/>
            <a:chExt cx="622247" cy="795651"/>
          </a:xfrm>
        </p:grpSpPr>
        <p:grpSp>
          <p:nvGrpSpPr>
            <p:cNvPr id="93" name="Group 92">
              <a:extLst>
                <a:ext uri="{FF2B5EF4-FFF2-40B4-BE49-F238E27FC236}">
                  <a16:creationId xmlns:a16="http://schemas.microsoft.com/office/drawing/2014/main" id="{D4792855-1F89-6449-8BFA-F93209F5C877}"/>
                </a:ext>
              </a:extLst>
            </p:cNvPr>
            <p:cNvGrpSpPr/>
            <p:nvPr/>
          </p:nvGrpSpPr>
          <p:grpSpPr>
            <a:xfrm>
              <a:off x="5488363" y="3220261"/>
              <a:ext cx="622247" cy="622247"/>
              <a:chOff x="6221815" y="1757716"/>
              <a:chExt cx="622247" cy="622247"/>
            </a:xfrm>
          </p:grpSpPr>
          <p:pic>
            <p:nvPicPr>
              <p:cNvPr id="96" name="Picture 6">
                <a:hlinkClick r:id="rId22" action="ppaction://hlinksldjump"/>
                <a:extLst>
                  <a:ext uri="{FF2B5EF4-FFF2-40B4-BE49-F238E27FC236}">
                    <a16:creationId xmlns:a16="http://schemas.microsoft.com/office/drawing/2014/main" id="{3B1B6755-A726-0949-913E-30597A823490}"/>
                  </a:ext>
                </a:extLst>
              </p:cNvPr>
              <p:cNvPicPr>
                <a:picLocks noChangeAspect="1" noChangeArrowheads="1"/>
              </p:cNvPicPr>
              <p:nvPr/>
            </p:nvPicPr>
            <p:blipFill>
              <a:blip r:embed="rId19">
                <a:duotone>
                  <a:schemeClr val="bg2">
                    <a:shade val="45000"/>
                    <a:satMod val="135000"/>
                  </a:schemeClr>
                  <a:prstClr val="white"/>
                </a:duotone>
                <a:extLst>
                  <a:ext uri="{BEBA8EAE-BF5A-486C-A8C5-ECC9F3942E4B}">
                    <a14:imgProps xmlns:a14="http://schemas.microsoft.com/office/drawing/2010/main">
                      <a14:imgLayer r:embed="rId20">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6221815" y="1757716"/>
                <a:ext cx="622247" cy="6222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5">
                <p14:nvContentPartPr>
                  <p14:cNvPr id="97" name="Ink 96">
                    <a:extLst>
                      <a:ext uri="{FF2B5EF4-FFF2-40B4-BE49-F238E27FC236}">
                        <a16:creationId xmlns:a16="http://schemas.microsoft.com/office/drawing/2014/main" id="{7E8CC312-99C0-0040-A3F5-96A2C9E88764}"/>
                      </a:ext>
                    </a:extLst>
                  </p14:cNvPr>
                  <p14:cNvContentPartPr/>
                  <p14:nvPr/>
                </p14:nvContentPartPr>
                <p14:xfrm>
                  <a:off x="6463721" y="1782810"/>
                  <a:ext cx="56160" cy="183600"/>
                </p14:xfrm>
              </p:contentPart>
            </mc:Choice>
            <mc:Fallback xmlns="">
              <p:pic>
                <p:nvPicPr>
                  <p:cNvPr id="8" name="Ink 7">
                    <a:extLst>
                      <a:ext uri="{FF2B5EF4-FFF2-40B4-BE49-F238E27FC236}">
                        <a16:creationId xmlns:a16="http://schemas.microsoft.com/office/drawing/2014/main" id="{7A0B9DD7-C99B-5B41-BE3C-E25CD09FC745}"/>
                      </a:ext>
                    </a:extLst>
                  </p:cNvPr>
                  <p:cNvPicPr/>
                  <p:nvPr/>
                </p:nvPicPr>
                <p:blipFill>
                  <a:blip r:embed="rId24"/>
                  <a:stretch>
                    <a:fillRect/>
                  </a:stretch>
                </p:blipFill>
                <p:spPr>
                  <a:xfrm>
                    <a:off x="6445721" y="1764810"/>
                    <a:ext cx="918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8" name="Ink 97">
                    <a:extLst>
                      <a:ext uri="{FF2B5EF4-FFF2-40B4-BE49-F238E27FC236}">
                        <a16:creationId xmlns:a16="http://schemas.microsoft.com/office/drawing/2014/main" id="{A1E3B69B-4504-144C-8E0C-BAF24B5D3900}"/>
                      </a:ext>
                    </a:extLst>
                  </p14:cNvPr>
                  <p14:cNvContentPartPr/>
                  <p14:nvPr/>
                </p14:nvContentPartPr>
                <p14:xfrm>
                  <a:off x="6467321" y="1769850"/>
                  <a:ext cx="78120" cy="187200"/>
                </p14:xfrm>
              </p:contentPart>
            </mc:Choice>
            <mc:Fallback xmlns="">
              <p:pic>
                <p:nvPicPr>
                  <p:cNvPr id="18" name="Ink 17">
                    <a:extLst>
                      <a:ext uri="{FF2B5EF4-FFF2-40B4-BE49-F238E27FC236}">
                        <a16:creationId xmlns:a16="http://schemas.microsoft.com/office/drawing/2014/main" id="{44BE4490-57FA-594B-90DE-2AEA9C8892B5}"/>
                      </a:ext>
                    </a:extLst>
                  </p:cNvPr>
                  <p:cNvPicPr/>
                  <p:nvPr/>
                </p:nvPicPr>
                <p:blipFill>
                  <a:blip r:embed="rId26"/>
                  <a:stretch>
                    <a:fillRect/>
                  </a:stretch>
                </p:blipFill>
                <p:spPr>
                  <a:xfrm>
                    <a:off x="6449321" y="1751850"/>
                    <a:ext cx="1137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99" name="Ink 98">
                    <a:extLst>
                      <a:ext uri="{FF2B5EF4-FFF2-40B4-BE49-F238E27FC236}">
                        <a16:creationId xmlns:a16="http://schemas.microsoft.com/office/drawing/2014/main" id="{EBF4E3DF-E598-114C-8A52-7D696C6571BE}"/>
                      </a:ext>
                    </a:extLst>
                  </p14:cNvPr>
                  <p14:cNvContentPartPr/>
                  <p14:nvPr/>
                </p14:nvContentPartPr>
                <p14:xfrm>
                  <a:off x="6463361" y="1785690"/>
                  <a:ext cx="61560" cy="204120"/>
                </p14:xfrm>
              </p:contentPart>
            </mc:Choice>
            <mc:Fallback xmlns="">
              <p:pic>
                <p:nvPicPr>
                  <p:cNvPr id="19" name="Ink 18">
                    <a:extLst>
                      <a:ext uri="{FF2B5EF4-FFF2-40B4-BE49-F238E27FC236}">
                        <a16:creationId xmlns:a16="http://schemas.microsoft.com/office/drawing/2014/main" id="{78948918-D2DA-FF48-83FE-7505249AC80B}"/>
                      </a:ext>
                    </a:extLst>
                  </p:cNvPr>
                  <p:cNvPicPr/>
                  <p:nvPr/>
                </p:nvPicPr>
                <p:blipFill>
                  <a:blip r:embed="rId28"/>
                  <a:stretch>
                    <a:fillRect/>
                  </a:stretch>
                </p:blipFill>
                <p:spPr>
                  <a:xfrm>
                    <a:off x="6445721" y="1767690"/>
                    <a:ext cx="97200" cy="239760"/>
                  </a:xfrm>
                  <a:prstGeom prst="rect">
                    <a:avLst/>
                  </a:prstGeom>
                </p:spPr>
              </p:pic>
            </mc:Fallback>
          </mc:AlternateContent>
          <p:grpSp>
            <p:nvGrpSpPr>
              <p:cNvPr id="100" name="Group 99">
                <a:extLst>
                  <a:ext uri="{FF2B5EF4-FFF2-40B4-BE49-F238E27FC236}">
                    <a16:creationId xmlns:a16="http://schemas.microsoft.com/office/drawing/2014/main" id="{06389987-7F4E-2D47-8680-F515A97759F1}"/>
                  </a:ext>
                </a:extLst>
              </p:cNvPr>
              <p:cNvGrpSpPr/>
              <p:nvPr/>
            </p:nvGrpSpPr>
            <p:grpSpPr>
              <a:xfrm>
                <a:off x="6454721" y="1770570"/>
                <a:ext cx="65880" cy="193320"/>
                <a:chOff x="6454721" y="1770570"/>
                <a:chExt cx="65880" cy="193320"/>
              </a:xfrm>
            </p:grpSpPr>
            <mc:AlternateContent xmlns:mc="http://schemas.openxmlformats.org/markup-compatibility/2006" xmlns:p14="http://schemas.microsoft.com/office/powerpoint/2010/main">
              <mc:Choice Requires="p14">
                <p:contentPart p14:bwMode="auto" r:id="rId78">
                  <p14:nvContentPartPr>
                    <p14:cNvPr id="102" name="Ink 101">
                      <a:extLst>
                        <a:ext uri="{FF2B5EF4-FFF2-40B4-BE49-F238E27FC236}">
                          <a16:creationId xmlns:a16="http://schemas.microsoft.com/office/drawing/2014/main" id="{F8678286-B14E-CE43-B8DE-CCF84FC724DD}"/>
                        </a:ext>
                      </a:extLst>
                    </p14:cNvPr>
                    <p14:cNvContentPartPr/>
                    <p14:nvPr/>
                  </p14:nvContentPartPr>
                  <p14:xfrm>
                    <a:off x="6454721" y="1770570"/>
                    <a:ext cx="60120" cy="173520"/>
                  </p14:xfrm>
                </p:contentPart>
              </mc:Choice>
              <mc:Fallback xmlns="">
                <p:pic>
                  <p:nvPicPr>
                    <p:cNvPr id="20" name="Ink 19">
                      <a:extLst>
                        <a:ext uri="{FF2B5EF4-FFF2-40B4-BE49-F238E27FC236}">
                          <a16:creationId xmlns:a16="http://schemas.microsoft.com/office/drawing/2014/main" id="{10C55EF1-8F13-0545-9CBF-F84D1A9D6FB4}"/>
                        </a:ext>
                      </a:extLst>
                    </p:cNvPr>
                    <p:cNvPicPr/>
                    <p:nvPr/>
                  </p:nvPicPr>
                  <p:blipFill>
                    <a:blip r:embed="rId30"/>
                    <a:stretch>
                      <a:fillRect/>
                    </a:stretch>
                  </p:blipFill>
                  <p:spPr>
                    <a:xfrm>
                      <a:off x="6437081" y="1752930"/>
                      <a:ext cx="957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3" name="Ink 102">
                      <a:extLst>
                        <a:ext uri="{FF2B5EF4-FFF2-40B4-BE49-F238E27FC236}">
                          <a16:creationId xmlns:a16="http://schemas.microsoft.com/office/drawing/2014/main" id="{890EF512-53A7-A548-951F-A8C7962942C4}"/>
                        </a:ext>
                      </a:extLst>
                    </p14:cNvPr>
                    <p14:cNvContentPartPr/>
                    <p14:nvPr/>
                  </p14:nvContentPartPr>
                  <p14:xfrm>
                    <a:off x="6513041" y="1929330"/>
                    <a:ext cx="7560" cy="16200"/>
                  </p14:xfrm>
                </p:contentPart>
              </mc:Choice>
              <mc:Fallback xmlns="">
                <p:pic>
                  <p:nvPicPr>
                    <p:cNvPr id="21" name="Ink 20">
                      <a:extLst>
                        <a:ext uri="{FF2B5EF4-FFF2-40B4-BE49-F238E27FC236}">
                          <a16:creationId xmlns:a16="http://schemas.microsoft.com/office/drawing/2014/main" id="{3D20768D-5215-7D44-AC6F-630A2798C8A3}"/>
                        </a:ext>
                      </a:extLst>
                    </p:cNvPr>
                    <p:cNvPicPr/>
                    <p:nvPr/>
                  </p:nvPicPr>
                  <p:blipFill>
                    <a:blip r:embed="rId32"/>
                    <a:stretch>
                      <a:fillRect/>
                    </a:stretch>
                  </p:blipFill>
                  <p:spPr>
                    <a:xfrm>
                      <a:off x="6495401" y="1911690"/>
                      <a:ext cx="432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4" name="Ink 103">
                      <a:extLst>
                        <a:ext uri="{FF2B5EF4-FFF2-40B4-BE49-F238E27FC236}">
                          <a16:creationId xmlns:a16="http://schemas.microsoft.com/office/drawing/2014/main" id="{C070B5BB-6C39-D448-94CE-291BEC420A4A}"/>
                        </a:ext>
                      </a:extLst>
                    </p14:cNvPr>
                    <p14:cNvContentPartPr/>
                    <p14:nvPr/>
                  </p14:nvContentPartPr>
                  <p14:xfrm>
                    <a:off x="6458681" y="1802250"/>
                    <a:ext cx="52560" cy="137160"/>
                  </p14:xfrm>
                </p:contentPart>
              </mc:Choice>
              <mc:Fallback xmlns="">
                <p:pic>
                  <p:nvPicPr>
                    <p:cNvPr id="23" name="Ink 22">
                      <a:extLst>
                        <a:ext uri="{FF2B5EF4-FFF2-40B4-BE49-F238E27FC236}">
                          <a16:creationId xmlns:a16="http://schemas.microsoft.com/office/drawing/2014/main" id="{AD972816-05D4-2C40-8D9E-E5A83A00EB9C}"/>
                        </a:ext>
                      </a:extLst>
                    </p:cNvPr>
                    <p:cNvPicPr/>
                    <p:nvPr/>
                  </p:nvPicPr>
                  <p:blipFill>
                    <a:blip r:embed="rId34"/>
                    <a:stretch>
                      <a:fillRect/>
                    </a:stretch>
                  </p:blipFill>
                  <p:spPr>
                    <a:xfrm>
                      <a:off x="6441041" y="1784250"/>
                      <a:ext cx="882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5" name="Ink 104">
                      <a:extLst>
                        <a:ext uri="{FF2B5EF4-FFF2-40B4-BE49-F238E27FC236}">
                          <a16:creationId xmlns:a16="http://schemas.microsoft.com/office/drawing/2014/main" id="{7F0BAF1C-61B1-A542-AEE2-918DB07F2A1E}"/>
                        </a:ext>
                      </a:extLst>
                    </p14:cNvPr>
                    <p14:cNvContentPartPr/>
                    <p14:nvPr/>
                  </p14:nvContentPartPr>
                  <p14:xfrm>
                    <a:off x="6491441" y="1896930"/>
                    <a:ext cx="7920" cy="13680"/>
                  </p14:xfrm>
                </p:contentPart>
              </mc:Choice>
              <mc:Fallback xmlns="">
                <p:pic>
                  <p:nvPicPr>
                    <p:cNvPr id="29" name="Ink 28">
                      <a:extLst>
                        <a:ext uri="{FF2B5EF4-FFF2-40B4-BE49-F238E27FC236}">
                          <a16:creationId xmlns:a16="http://schemas.microsoft.com/office/drawing/2014/main" id="{9824CCA4-11CD-3A49-B36C-5D4FE01C75CA}"/>
                        </a:ext>
                      </a:extLst>
                    </p:cNvPr>
                    <p:cNvPicPr/>
                    <p:nvPr/>
                  </p:nvPicPr>
                  <p:blipFill>
                    <a:blip r:embed="rId36"/>
                    <a:stretch>
                      <a:fillRect/>
                    </a:stretch>
                  </p:blipFill>
                  <p:spPr>
                    <a:xfrm>
                      <a:off x="6473441" y="1879290"/>
                      <a:ext cx="435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6" name="Ink 105">
                      <a:extLst>
                        <a:ext uri="{FF2B5EF4-FFF2-40B4-BE49-F238E27FC236}">
                          <a16:creationId xmlns:a16="http://schemas.microsoft.com/office/drawing/2014/main" id="{02EFFBDF-8B2E-164B-BDE2-264052B439F3}"/>
                        </a:ext>
                      </a:extLst>
                    </p14:cNvPr>
                    <p14:cNvContentPartPr/>
                    <p14:nvPr/>
                  </p14:nvContentPartPr>
                  <p14:xfrm>
                    <a:off x="6502241" y="1919610"/>
                    <a:ext cx="360" cy="360"/>
                  </p14:xfrm>
                </p:contentPart>
              </mc:Choice>
              <mc:Fallback xmlns="">
                <p:pic>
                  <p:nvPicPr>
                    <p:cNvPr id="31" name="Ink 30">
                      <a:extLst>
                        <a:ext uri="{FF2B5EF4-FFF2-40B4-BE49-F238E27FC236}">
                          <a16:creationId xmlns:a16="http://schemas.microsoft.com/office/drawing/2014/main" id="{A8818916-DB43-094F-9E81-798C0DCCEF5D}"/>
                        </a:ext>
                      </a:extLst>
                    </p:cNvPr>
                    <p:cNvPicPr/>
                    <p:nvPr/>
                  </p:nvPicPr>
                  <p:blipFill>
                    <a:blip r:embed="rId38"/>
                    <a:stretch>
                      <a:fillRect/>
                    </a:stretch>
                  </p:blipFill>
                  <p:spPr>
                    <a:xfrm>
                      <a:off x="6484601" y="19019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7" name="Ink 106">
                      <a:extLst>
                        <a:ext uri="{FF2B5EF4-FFF2-40B4-BE49-F238E27FC236}">
                          <a16:creationId xmlns:a16="http://schemas.microsoft.com/office/drawing/2014/main" id="{4318D463-E32A-2D46-8B94-827828570A21}"/>
                        </a:ext>
                      </a:extLst>
                    </p14:cNvPr>
                    <p14:cNvContentPartPr/>
                    <p14:nvPr/>
                  </p14:nvContentPartPr>
                  <p14:xfrm>
                    <a:off x="6500441" y="1911330"/>
                    <a:ext cx="360" cy="360"/>
                  </p14:xfrm>
                </p:contentPart>
              </mc:Choice>
              <mc:Fallback xmlns="">
                <p:pic>
                  <p:nvPicPr>
                    <p:cNvPr id="33" name="Ink 32">
                      <a:extLst>
                        <a:ext uri="{FF2B5EF4-FFF2-40B4-BE49-F238E27FC236}">
                          <a16:creationId xmlns:a16="http://schemas.microsoft.com/office/drawing/2014/main" id="{D3DAF76E-BF34-AF4C-A6C8-10C071620AB8}"/>
                        </a:ext>
                      </a:extLst>
                    </p:cNvPr>
                    <p:cNvPicPr/>
                    <p:nvPr/>
                  </p:nvPicPr>
                  <p:blipFill>
                    <a:blip r:embed="rId38"/>
                    <a:stretch>
                      <a:fillRect/>
                    </a:stretch>
                  </p:blipFill>
                  <p:spPr>
                    <a:xfrm>
                      <a:off x="6482801" y="189369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08" name="Ink 107">
                      <a:extLst>
                        <a:ext uri="{FF2B5EF4-FFF2-40B4-BE49-F238E27FC236}">
                          <a16:creationId xmlns:a16="http://schemas.microsoft.com/office/drawing/2014/main" id="{3AE6A889-962E-E24F-9DA6-166050E15C72}"/>
                        </a:ext>
                      </a:extLst>
                    </p14:cNvPr>
                    <p14:cNvContentPartPr/>
                    <p14:nvPr/>
                  </p14:nvContentPartPr>
                  <p14:xfrm>
                    <a:off x="6500441" y="1930050"/>
                    <a:ext cx="360" cy="360"/>
                  </p14:xfrm>
                </p:contentPart>
              </mc:Choice>
              <mc:Fallback xmlns="">
                <p:pic>
                  <p:nvPicPr>
                    <p:cNvPr id="34" name="Ink 33">
                      <a:extLst>
                        <a:ext uri="{FF2B5EF4-FFF2-40B4-BE49-F238E27FC236}">
                          <a16:creationId xmlns:a16="http://schemas.microsoft.com/office/drawing/2014/main" id="{18FEC328-02B5-2A44-A5D5-34F185CFB886}"/>
                        </a:ext>
                      </a:extLst>
                    </p:cNvPr>
                    <p:cNvPicPr/>
                    <p:nvPr/>
                  </p:nvPicPr>
                  <p:blipFill>
                    <a:blip r:embed="rId38"/>
                    <a:stretch>
                      <a:fillRect/>
                    </a:stretch>
                  </p:blipFill>
                  <p:spPr>
                    <a:xfrm>
                      <a:off x="6482801" y="191205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9" name="Ink 108">
                      <a:extLst>
                        <a:ext uri="{FF2B5EF4-FFF2-40B4-BE49-F238E27FC236}">
                          <a16:creationId xmlns:a16="http://schemas.microsoft.com/office/drawing/2014/main" id="{79A963E8-AB43-204C-99B3-466309B22776}"/>
                        </a:ext>
                      </a:extLst>
                    </p14:cNvPr>
                    <p14:cNvContentPartPr/>
                    <p14:nvPr/>
                  </p14:nvContentPartPr>
                  <p14:xfrm>
                    <a:off x="6483521" y="1874610"/>
                    <a:ext cx="33840" cy="89280"/>
                  </p14:xfrm>
                </p:contentPart>
              </mc:Choice>
              <mc:Fallback xmlns="">
                <p:pic>
                  <p:nvPicPr>
                    <p:cNvPr id="36" name="Ink 35">
                      <a:extLst>
                        <a:ext uri="{FF2B5EF4-FFF2-40B4-BE49-F238E27FC236}">
                          <a16:creationId xmlns:a16="http://schemas.microsoft.com/office/drawing/2014/main" id="{805F687E-1CE6-C14D-964D-5A0871D474BA}"/>
                        </a:ext>
                      </a:extLst>
                    </p:cNvPr>
                    <p:cNvPicPr/>
                    <p:nvPr/>
                  </p:nvPicPr>
                  <p:blipFill>
                    <a:blip r:embed="rId42"/>
                    <a:stretch>
                      <a:fillRect/>
                    </a:stretch>
                  </p:blipFill>
                  <p:spPr>
                    <a:xfrm>
                      <a:off x="6465881" y="1856610"/>
                      <a:ext cx="69480" cy="124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6">
                <p14:nvContentPartPr>
                  <p14:cNvPr id="101" name="Ink 100">
                    <a:extLst>
                      <a:ext uri="{FF2B5EF4-FFF2-40B4-BE49-F238E27FC236}">
                        <a16:creationId xmlns:a16="http://schemas.microsoft.com/office/drawing/2014/main" id="{6FB038EF-38ED-AB48-A855-686D7B51540B}"/>
                      </a:ext>
                    </a:extLst>
                  </p14:cNvPr>
                  <p14:cNvContentPartPr/>
                  <p14:nvPr/>
                </p14:nvContentPartPr>
                <p14:xfrm>
                  <a:off x="6451841" y="1769490"/>
                  <a:ext cx="13320" cy="27360"/>
                </p14:xfrm>
              </p:contentPart>
            </mc:Choice>
            <mc:Fallback xmlns="">
              <p:pic>
                <p:nvPicPr>
                  <p:cNvPr id="38" name="Ink 37">
                    <a:extLst>
                      <a:ext uri="{FF2B5EF4-FFF2-40B4-BE49-F238E27FC236}">
                        <a16:creationId xmlns:a16="http://schemas.microsoft.com/office/drawing/2014/main" id="{86488692-D017-244D-A71E-4B3A64B26739}"/>
                      </a:ext>
                    </a:extLst>
                  </p:cNvPr>
                  <p:cNvPicPr/>
                  <p:nvPr/>
                </p:nvPicPr>
                <p:blipFill>
                  <a:blip r:embed="rId44"/>
                  <a:stretch>
                    <a:fillRect/>
                  </a:stretch>
                </p:blipFill>
                <p:spPr>
                  <a:xfrm>
                    <a:off x="6434201" y="1751850"/>
                    <a:ext cx="48960" cy="63000"/>
                  </a:xfrm>
                  <a:prstGeom prst="rect">
                    <a:avLst/>
                  </a:prstGeom>
                </p:spPr>
              </p:pic>
            </mc:Fallback>
          </mc:AlternateContent>
        </p:grpSp>
        <p:sp>
          <p:nvSpPr>
            <p:cNvPr id="94" name="Up Arrow 93">
              <a:extLst>
                <a:ext uri="{FF2B5EF4-FFF2-40B4-BE49-F238E27FC236}">
                  <a16:creationId xmlns:a16="http://schemas.microsoft.com/office/drawing/2014/main" id="{DEA06E6B-56F8-1F47-95D1-A30F1E5B4920}"/>
                </a:ext>
              </a:extLst>
            </p:cNvPr>
            <p:cNvSpPr/>
            <p:nvPr/>
          </p:nvSpPr>
          <p:spPr>
            <a:xfrm rot="5400000">
              <a:off x="5814590" y="2991655"/>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Up Arrow 94">
              <a:extLst>
                <a:ext uri="{FF2B5EF4-FFF2-40B4-BE49-F238E27FC236}">
                  <a16:creationId xmlns:a16="http://schemas.microsoft.com/office/drawing/2014/main" id="{E929BCBC-0C6D-0840-8C5C-A71C4E4EB194}"/>
                </a:ext>
              </a:extLst>
            </p:cNvPr>
            <p:cNvSpPr/>
            <p:nvPr/>
          </p:nvSpPr>
          <p:spPr>
            <a:xfrm rot="16200000">
              <a:off x="5906347" y="3100714"/>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8DB9A80-344C-864C-9BD0-0A6BDF23FC38}"/>
              </a:ext>
            </a:extLst>
          </p:cNvPr>
          <p:cNvGrpSpPr/>
          <p:nvPr/>
        </p:nvGrpSpPr>
        <p:grpSpPr>
          <a:xfrm>
            <a:off x="9323936" y="3976436"/>
            <a:ext cx="328219" cy="464416"/>
            <a:chOff x="5506446" y="4056454"/>
            <a:chExt cx="622247" cy="880452"/>
          </a:xfrm>
        </p:grpSpPr>
        <p:grpSp>
          <p:nvGrpSpPr>
            <p:cNvPr id="111" name="Group 110">
              <a:extLst>
                <a:ext uri="{FF2B5EF4-FFF2-40B4-BE49-F238E27FC236}">
                  <a16:creationId xmlns:a16="http://schemas.microsoft.com/office/drawing/2014/main" id="{CA01D389-9A4E-814B-AA74-88E7D2FA36EF}"/>
                </a:ext>
              </a:extLst>
            </p:cNvPr>
            <p:cNvGrpSpPr/>
            <p:nvPr/>
          </p:nvGrpSpPr>
          <p:grpSpPr>
            <a:xfrm>
              <a:off x="5506446" y="4314659"/>
              <a:ext cx="622247" cy="622247"/>
              <a:chOff x="6135964" y="3456870"/>
              <a:chExt cx="622247" cy="622247"/>
            </a:xfrm>
          </p:grpSpPr>
          <p:grpSp>
            <p:nvGrpSpPr>
              <p:cNvPr id="114" name="Group 113">
                <a:extLst>
                  <a:ext uri="{FF2B5EF4-FFF2-40B4-BE49-F238E27FC236}">
                    <a16:creationId xmlns:a16="http://schemas.microsoft.com/office/drawing/2014/main" id="{62613CDA-7FE5-054B-8AB0-889812611B05}"/>
                  </a:ext>
                </a:extLst>
              </p:cNvPr>
              <p:cNvGrpSpPr/>
              <p:nvPr/>
            </p:nvGrpSpPr>
            <p:grpSpPr>
              <a:xfrm>
                <a:off x="6135964" y="3456870"/>
                <a:ext cx="622247" cy="622247"/>
                <a:chOff x="6221815" y="1757716"/>
                <a:chExt cx="622247" cy="622247"/>
              </a:xfrm>
            </p:grpSpPr>
            <p:pic>
              <p:nvPicPr>
                <p:cNvPr id="123" name="Picture 6">
                  <a:hlinkClick r:id="rId45" action="ppaction://hlinksldjump"/>
                  <a:extLst>
                    <a:ext uri="{FF2B5EF4-FFF2-40B4-BE49-F238E27FC236}">
                      <a16:creationId xmlns:a16="http://schemas.microsoft.com/office/drawing/2014/main" id="{C9BF705D-5D33-0548-BD3B-F7D927BF12E1}"/>
                    </a:ext>
                  </a:extLst>
                </p:cNvPr>
                <p:cNvPicPr>
                  <a:picLocks noChangeAspect="1" noChangeArrowheads="1"/>
                </p:cNvPicPr>
                <p:nvPr/>
              </p:nvPicPr>
              <p:blipFill>
                <a:blip r:embed="rId19">
                  <a:duotone>
                    <a:schemeClr val="bg2">
                      <a:shade val="45000"/>
                      <a:satMod val="135000"/>
                    </a:schemeClr>
                    <a:prstClr val="white"/>
                  </a:duotone>
                  <a:extLst>
                    <a:ext uri="{BEBA8EAE-BF5A-486C-A8C5-ECC9F3942E4B}">
                      <a14:imgProps xmlns:a14="http://schemas.microsoft.com/office/drawing/2010/main">
                        <a14:imgLayer r:embed="rId20">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6221815" y="1757716"/>
                  <a:ext cx="622247" cy="6222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87">
                  <p14:nvContentPartPr>
                    <p14:cNvPr id="124" name="Ink 123">
                      <a:extLst>
                        <a:ext uri="{FF2B5EF4-FFF2-40B4-BE49-F238E27FC236}">
                          <a16:creationId xmlns:a16="http://schemas.microsoft.com/office/drawing/2014/main" id="{9397C497-07DA-1C4F-ADA0-DDDE1390A3E8}"/>
                        </a:ext>
                      </a:extLst>
                    </p14:cNvPr>
                    <p14:cNvContentPartPr/>
                    <p14:nvPr/>
                  </p14:nvContentPartPr>
                  <p14:xfrm>
                    <a:off x="6463721" y="1782810"/>
                    <a:ext cx="56160" cy="183600"/>
                  </p14:xfrm>
                </p:contentPart>
              </mc:Choice>
              <mc:Fallback xmlns="">
                <p:pic>
                  <p:nvPicPr>
                    <p:cNvPr id="50" name="Ink 49">
                      <a:extLst>
                        <a:ext uri="{FF2B5EF4-FFF2-40B4-BE49-F238E27FC236}">
                          <a16:creationId xmlns:a16="http://schemas.microsoft.com/office/drawing/2014/main" id="{5C7308F5-A158-8045-A398-D57D90B6DD5F}"/>
                        </a:ext>
                      </a:extLst>
                    </p:cNvPr>
                    <p:cNvPicPr/>
                    <p:nvPr/>
                  </p:nvPicPr>
                  <p:blipFill>
                    <a:blip r:embed="rId24"/>
                    <a:stretch>
                      <a:fillRect/>
                    </a:stretch>
                  </p:blipFill>
                  <p:spPr>
                    <a:xfrm>
                      <a:off x="6445721" y="1764810"/>
                      <a:ext cx="918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5" name="Ink 124">
                      <a:extLst>
                        <a:ext uri="{FF2B5EF4-FFF2-40B4-BE49-F238E27FC236}">
                          <a16:creationId xmlns:a16="http://schemas.microsoft.com/office/drawing/2014/main" id="{B5758EE6-2BD2-BD45-B6E8-4AC074820B61}"/>
                        </a:ext>
                      </a:extLst>
                    </p14:cNvPr>
                    <p14:cNvContentPartPr/>
                    <p14:nvPr/>
                  </p14:nvContentPartPr>
                  <p14:xfrm>
                    <a:off x="6467321" y="1769850"/>
                    <a:ext cx="78120" cy="187200"/>
                  </p14:xfrm>
                </p:contentPart>
              </mc:Choice>
              <mc:Fallback xmlns="">
                <p:pic>
                  <p:nvPicPr>
                    <p:cNvPr id="51" name="Ink 50">
                      <a:extLst>
                        <a:ext uri="{FF2B5EF4-FFF2-40B4-BE49-F238E27FC236}">
                          <a16:creationId xmlns:a16="http://schemas.microsoft.com/office/drawing/2014/main" id="{BC349BA6-7A99-B84E-BC34-654DE73C2A56}"/>
                        </a:ext>
                      </a:extLst>
                    </p:cNvPr>
                    <p:cNvPicPr/>
                    <p:nvPr/>
                  </p:nvPicPr>
                  <p:blipFill>
                    <a:blip r:embed="rId26"/>
                    <a:stretch>
                      <a:fillRect/>
                    </a:stretch>
                  </p:blipFill>
                  <p:spPr>
                    <a:xfrm>
                      <a:off x="6449321" y="1751850"/>
                      <a:ext cx="1137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26" name="Ink 125">
                      <a:extLst>
                        <a:ext uri="{FF2B5EF4-FFF2-40B4-BE49-F238E27FC236}">
                          <a16:creationId xmlns:a16="http://schemas.microsoft.com/office/drawing/2014/main" id="{8D16AF95-BA14-5A4D-A02D-3A7F4A10DE5B}"/>
                        </a:ext>
                      </a:extLst>
                    </p14:cNvPr>
                    <p14:cNvContentPartPr/>
                    <p14:nvPr/>
                  </p14:nvContentPartPr>
                  <p14:xfrm>
                    <a:off x="6463361" y="1785690"/>
                    <a:ext cx="61560" cy="204120"/>
                  </p14:xfrm>
                </p:contentPart>
              </mc:Choice>
              <mc:Fallback xmlns="">
                <p:pic>
                  <p:nvPicPr>
                    <p:cNvPr id="52" name="Ink 51">
                      <a:extLst>
                        <a:ext uri="{FF2B5EF4-FFF2-40B4-BE49-F238E27FC236}">
                          <a16:creationId xmlns:a16="http://schemas.microsoft.com/office/drawing/2014/main" id="{436564F6-3E6F-2541-892E-575090F7DE09}"/>
                        </a:ext>
                      </a:extLst>
                    </p:cNvPr>
                    <p:cNvPicPr/>
                    <p:nvPr/>
                  </p:nvPicPr>
                  <p:blipFill>
                    <a:blip r:embed="rId28"/>
                    <a:stretch>
                      <a:fillRect/>
                    </a:stretch>
                  </p:blipFill>
                  <p:spPr>
                    <a:xfrm>
                      <a:off x="6445721" y="1767690"/>
                      <a:ext cx="97200" cy="239760"/>
                    </a:xfrm>
                    <a:prstGeom prst="rect">
                      <a:avLst/>
                    </a:prstGeom>
                  </p:spPr>
                </p:pic>
              </mc:Fallback>
            </mc:AlternateContent>
            <p:grpSp>
              <p:nvGrpSpPr>
                <p:cNvPr id="127" name="Group 126">
                  <a:extLst>
                    <a:ext uri="{FF2B5EF4-FFF2-40B4-BE49-F238E27FC236}">
                      <a16:creationId xmlns:a16="http://schemas.microsoft.com/office/drawing/2014/main" id="{F726DDED-CA82-C447-87F5-C5B94FED0EC4}"/>
                    </a:ext>
                  </a:extLst>
                </p:cNvPr>
                <p:cNvGrpSpPr/>
                <p:nvPr/>
              </p:nvGrpSpPr>
              <p:grpSpPr>
                <a:xfrm>
                  <a:off x="6454721" y="1770570"/>
                  <a:ext cx="65880" cy="193320"/>
                  <a:chOff x="6454721" y="1770570"/>
                  <a:chExt cx="65880" cy="193320"/>
                </a:xfrm>
              </p:grpSpPr>
              <mc:AlternateContent xmlns:mc="http://schemas.openxmlformats.org/markup-compatibility/2006" xmlns:p14="http://schemas.microsoft.com/office/powerpoint/2010/main">
                <mc:Choice Requires="p14">
                  <p:contentPart p14:bwMode="auto" r:id="rId90">
                    <p14:nvContentPartPr>
                      <p14:cNvPr id="129" name="Ink 128">
                        <a:extLst>
                          <a:ext uri="{FF2B5EF4-FFF2-40B4-BE49-F238E27FC236}">
                            <a16:creationId xmlns:a16="http://schemas.microsoft.com/office/drawing/2014/main" id="{055B1182-030A-494A-A8F1-3D836A571493}"/>
                          </a:ext>
                        </a:extLst>
                      </p14:cNvPr>
                      <p14:cNvContentPartPr/>
                      <p14:nvPr/>
                    </p14:nvContentPartPr>
                    <p14:xfrm>
                      <a:off x="6454721" y="1770570"/>
                      <a:ext cx="60120" cy="173520"/>
                    </p14:xfrm>
                  </p:contentPart>
                </mc:Choice>
                <mc:Fallback xmlns="">
                  <p:pic>
                    <p:nvPicPr>
                      <p:cNvPr id="55" name="Ink 54">
                        <a:extLst>
                          <a:ext uri="{FF2B5EF4-FFF2-40B4-BE49-F238E27FC236}">
                            <a16:creationId xmlns:a16="http://schemas.microsoft.com/office/drawing/2014/main" id="{8F7A58B5-1735-6747-B038-CE2A0E9DDE7D}"/>
                          </a:ext>
                        </a:extLst>
                      </p:cNvPr>
                      <p:cNvPicPr/>
                      <p:nvPr/>
                    </p:nvPicPr>
                    <p:blipFill>
                      <a:blip r:embed="rId30"/>
                      <a:stretch>
                        <a:fillRect/>
                      </a:stretch>
                    </p:blipFill>
                    <p:spPr>
                      <a:xfrm>
                        <a:off x="6437081" y="1752930"/>
                        <a:ext cx="957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30" name="Ink 129">
                        <a:extLst>
                          <a:ext uri="{FF2B5EF4-FFF2-40B4-BE49-F238E27FC236}">
                            <a16:creationId xmlns:a16="http://schemas.microsoft.com/office/drawing/2014/main" id="{5B5ABDEB-F072-FC44-A91E-99A0325B1B11}"/>
                          </a:ext>
                        </a:extLst>
                      </p14:cNvPr>
                      <p14:cNvContentPartPr/>
                      <p14:nvPr/>
                    </p14:nvContentPartPr>
                    <p14:xfrm>
                      <a:off x="6513041" y="1929330"/>
                      <a:ext cx="7560" cy="16200"/>
                    </p14:xfrm>
                  </p:contentPart>
                </mc:Choice>
                <mc:Fallback xmlns="">
                  <p:pic>
                    <p:nvPicPr>
                      <p:cNvPr id="56" name="Ink 55">
                        <a:extLst>
                          <a:ext uri="{FF2B5EF4-FFF2-40B4-BE49-F238E27FC236}">
                            <a16:creationId xmlns:a16="http://schemas.microsoft.com/office/drawing/2014/main" id="{0617D566-4464-1548-8796-A377117AEB8D}"/>
                          </a:ext>
                        </a:extLst>
                      </p:cNvPr>
                      <p:cNvPicPr/>
                      <p:nvPr/>
                    </p:nvPicPr>
                    <p:blipFill>
                      <a:blip r:embed="rId32"/>
                      <a:stretch>
                        <a:fillRect/>
                      </a:stretch>
                    </p:blipFill>
                    <p:spPr>
                      <a:xfrm>
                        <a:off x="6495401" y="1911690"/>
                        <a:ext cx="432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31" name="Ink 130">
                        <a:extLst>
                          <a:ext uri="{FF2B5EF4-FFF2-40B4-BE49-F238E27FC236}">
                            <a16:creationId xmlns:a16="http://schemas.microsoft.com/office/drawing/2014/main" id="{C2AA6A09-CAEA-734B-826E-912F0337591E}"/>
                          </a:ext>
                        </a:extLst>
                      </p14:cNvPr>
                      <p14:cNvContentPartPr/>
                      <p14:nvPr/>
                    </p14:nvContentPartPr>
                    <p14:xfrm>
                      <a:off x="6458681" y="1802250"/>
                      <a:ext cx="52560" cy="137160"/>
                    </p14:xfrm>
                  </p:contentPart>
                </mc:Choice>
                <mc:Fallback xmlns="">
                  <p:pic>
                    <p:nvPicPr>
                      <p:cNvPr id="57" name="Ink 56">
                        <a:extLst>
                          <a:ext uri="{FF2B5EF4-FFF2-40B4-BE49-F238E27FC236}">
                            <a16:creationId xmlns:a16="http://schemas.microsoft.com/office/drawing/2014/main" id="{F2E4DE4A-AF0E-AE4F-89AC-62A9A4AF2451}"/>
                          </a:ext>
                        </a:extLst>
                      </p:cNvPr>
                      <p:cNvPicPr/>
                      <p:nvPr/>
                    </p:nvPicPr>
                    <p:blipFill>
                      <a:blip r:embed="rId34"/>
                      <a:stretch>
                        <a:fillRect/>
                      </a:stretch>
                    </p:blipFill>
                    <p:spPr>
                      <a:xfrm>
                        <a:off x="6441041" y="1784250"/>
                        <a:ext cx="882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32" name="Ink 131">
                        <a:extLst>
                          <a:ext uri="{FF2B5EF4-FFF2-40B4-BE49-F238E27FC236}">
                            <a16:creationId xmlns:a16="http://schemas.microsoft.com/office/drawing/2014/main" id="{E1586514-E4AC-524D-9B16-15690FDA4883}"/>
                          </a:ext>
                        </a:extLst>
                      </p14:cNvPr>
                      <p14:cNvContentPartPr/>
                      <p14:nvPr/>
                    </p14:nvContentPartPr>
                    <p14:xfrm>
                      <a:off x="6491441" y="1896930"/>
                      <a:ext cx="7920" cy="13680"/>
                    </p14:xfrm>
                  </p:contentPart>
                </mc:Choice>
                <mc:Fallback xmlns="">
                  <p:pic>
                    <p:nvPicPr>
                      <p:cNvPr id="58" name="Ink 57">
                        <a:extLst>
                          <a:ext uri="{FF2B5EF4-FFF2-40B4-BE49-F238E27FC236}">
                            <a16:creationId xmlns:a16="http://schemas.microsoft.com/office/drawing/2014/main" id="{089E74E1-42F8-9B4C-8AF6-F3CEF092E3EF}"/>
                          </a:ext>
                        </a:extLst>
                      </p:cNvPr>
                      <p:cNvPicPr/>
                      <p:nvPr/>
                    </p:nvPicPr>
                    <p:blipFill>
                      <a:blip r:embed="rId36"/>
                      <a:stretch>
                        <a:fillRect/>
                      </a:stretch>
                    </p:blipFill>
                    <p:spPr>
                      <a:xfrm>
                        <a:off x="6473441" y="1879290"/>
                        <a:ext cx="435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33" name="Ink 132">
                        <a:extLst>
                          <a:ext uri="{FF2B5EF4-FFF2-40B4-BE49-F238E27FC236}">
                            <a16:creationId xmlns:a16="http://schemas.microsoft.com/office/drawing/2014/main" id="{F052D713-A11B-DA49-ABFC-06B59C564F67}"/>
                          </a:ext>
                        </a:extLst>
                      </p14:cNvPr>
                      <p14:cNvContentPartPr/>
                      <p14:nvPr/>
                    </p14:nvContentPartPr>
                    <p14:xfrm>
                      <a:off x="6502241" y="1919610"/>
                      <a:ext cx="360" cy="360"/>
                    </p14:xfrm>
                  </p:contentPart>
                </mc:Choice>
                <mc:Fallback xmlns="">
                  <p:pic>
                    <p:nvPicPr>
                      <p:cNvPr id="59" name="Ink 58">
                        <a:extLst>
                          <a:ext uri="{FF2B5EF4-FFF2-40B4-BE49-F238E27FC236}">
                            <a16:creationId xmlns:a16="http://schemas.microsoft.com/office/drawing/2014/main" id="{32D9AB17-B8D9-6647-A6CB-2B05088ADEA9}"/>
                          </a:ext>
                        </a:extLst>
                      </p:cNvPr>
                      <p:cNvPicPr/>
                      <p:nvPr/>
                    </p:nvPicPr>
                    <p:blipFill>
                      <a:blip r:embed="rId38"/>
                      <a:stretch>
                        <a:fillRect/>
                      </a:stretch>
                    </p:blipFill>
                    <p:spPr>
                      <a:xfrm>
                        <a:off x="6484601" y="19019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34" name="Ink 133">
                        <a:extLst>
                          <a:ext uri="{FF2B5EF4-FFF2-40B4-BE49-F238E27FC236}">
                            <a16:creationId xmlns:a16="http://schemas.microsoft.com/office/drawing/2014/main" id="{088FC065-1B82-564F-931B-C58D9C78B06B}"/>
                          </a:ext>
                        </a:extLst>
                      </p14:cNvPr>
                      <p14:cNvContentPartPr/>
                      <p14:nvPr/>
                    </p14:nvContentPartPr>
                    <p14:xfrm>
                      <a:off x="6500441" y="1911330"/>
                      <a:ext cx="360" cy="360"/>
                    </p14:xfrm>
                  </p:contentPart>
                </mc:Choice>
                <mc:Fallback xmlns="">
                  <p:pic>
                    <p:nvPicPr>
                      <p:cNvPr id="60" name="Ink 59">
                        <a:extLst>
                          <a:ext uri="{FF2B5EF4-FFF2-40B4-BE49-F238E27FC236}">
                            <a16:creationId xmlns:a16="http://schemas.microsoft.com/office/drawing/2014/main" id="{350E9AD3-B6C1-5045-B3EA-6A26EBC327A7}"/>
                          </a:ext>
                        </a:extLst>
                      </p:cNvPr>
                      <p:cNvPicPr/>
                      <p:nvPr/>
                    </p:nvPicPr>
                    <p:blipFill>
                      <a:blip r:embed="rId38"/>
                      <a:stretch>
                        <a:fillRect/>
                      </a:stretch>
                    </p:blipFill>
                    <p:spPr>
                      <a:xfrm>
                        <a:off x="6482801" y="189369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35" name="Ink 134">
                        <a:extLst>
                          <a:ext uri="{FF2B5EF4-FFF2-40B4-BE49-F238E27FC236}">
                            <a16:creationId xmlns:a16="http://schemas.microsoft.com/office/drawing/2014/main" id="{8A6C87F4-8264-9442-B9FB-487FADA0A94C}"/>
                          </a:ext>
                        </a:extLst>
                      </p14:cNvPr>
                      <p14:cNvContentPartPr/>
                      <p14:nvPr/>
                    </p14:nvContentPartPr>
                    <p14:xfrm>
                      <a:off x="6500441" y="1930050"/>
                      <a:ext cx="360" cy="360"/>
                    </p14:xfrm>
                  </p:contentPart>
                </mc:Choice>
                <mc:Fallback xmlns="">
                  <p:pic>
                    <p:nvPicPr>
                      <p:cNvPr id="61" name="Ink 60">
                        <a:extLst>
                          <a:ext uri="{FF2B5EF4-FFF2-40B4-BE49-F238E27FC236}">
                            <a16:creationId xmlns:a16="http://schemas.microsoft.com/office/drawing/2014/main" id="{97A5E524-143A-F24C-A916-803179CDA69B}"/>
                          </a:ext>
                        </a:extLst>
                      </p:cNvPr>
                      <p:cNvPicPr/>
                      <p:nvPr/>
                    </p:nvPicPr>
                    <p:blipFill>
                      <a:blip r:embed="rId38"/>
                      <a:stretch>
                        <a:fillRect/>
                      </a:stretch>
                    </p:blipFill>
                    <p:spPr>
                      <a:xfrm>
                        <a:off x="6482801" y="191205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36" name="Ink 135">
                        <a:extLst>
                          <a:ext uri="{FF2B5EF4-FFF2-40B4-BE49-F238E27FC236}">
                            <a16:creationId xmlns:a16="http://schemas.microsoft.com/office/drawing/2014/main" id="{761CAE01-E00C-EE46-991E-45822C42B8FF}"/>
                          </a:ext>
                        </a:extLst>
                      </p14:cNvPr>
                      <p14:cNvContentPartPr/>
                      <p14:nvPr/>
                    </p14:nvContentPartPr>
                    <p14:xfrm>
                      <a:off x="6483521" y="1874610"/>
                      <a:ext cx="33840" cy="89280"/>
                    </p14:xfrm>
                  </p:contentPart>
                </mc:Choice>
                <mc:Fallback xmlns="">
                  <p:pic>
                    <p:nvPicPr>
                      <p:cNvPr id="62" name="Ink 61">
                        <a:extLst>
                          <a:ext uri="{FF2B5EF4-FFF2-40B4-BE49-F238E27FC236}">
                            <a16:creationId xmlns:a16="http://schemas.microsoft.com/office/drawing/2014/main" id="{F3D75337-FFE8-3D42-A617-14C605FCAA5E}"/>
                          </a:ext>
                        </a:extLst>
                      </p:cNvPr>
                      <p:cNvPicPr/>
                      <p:nvPr/>
                    </p:nvPicPr>
                    <p:blipFill>
                      <a:blip r:embed="rId42"/>
                      <a:stretch>
                        <a:fillRect/>
                      </a:stretch>
                    </p:blipFill>
                    <p:spPr>
                      <a:xfrm>
                        <a:off x="6465881" y="1856610"/>
                        <a:ext cx="69480" cy="124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8">
                  <p14:nvContentPartPr>
                    <p14:cNvPr id="128" name="Ink 127">
                      <a:extLst>
                        <a:ext uri="{FF2B5EF4-FFF2-40B4-BE49-F238E27FC236}">
                          <a16:creationId xmlns:a16="http://schemas.microsoft.com/office/drawing/2014/main" id="{202936FF-A926-224A-9650-56ADBCE92678}"/>
                        </a:ext>
                      </a:extLst>
                    </p14:cNvPr>
                    <p14:cNvContentPartPr/>
                    <p14:nvPr/>
                  </p14:nvContentPartPr>
                  <p14:xfrm>
                    <a:off x="6451841" y="1769490"/>
                    <a:ext cx="13320" cy="27360"/>
                  </p14:xfrm>
                </p:contentPart>
              </mc:Choice>
              <mc:Fallback xmlns="">
                <p:pic>
                  <p:nvPicPr>
                    <p:cNvPr id="54" name="Ink 53">
                      <a:extLst>
                        <a:ext uri="{FF2B5EF4-FFF2-40B4-BE49-F238E27FC236}">
                          <a16:creationId xmlns:a16="http://schemas.microsoft.com/office/drawing/2014/main" id="{4BE3A669-9134-E64C-983A-2CAC3F694F82}"/>
                        </a:ext>
                      </a:extLst>
                    </p:cNvPr>
                    <p:cNvPicPr/>
                    <p:nvPr/>
                  </p:nvPicPr>
                  <p:blipFill>
                    <a:blip r:embed="rId44"/>
                    <a:stretch>
                      <a:fillRect/>
                    </a:stretch>
                  </p:blipFill>
                  <p:spPr>
                    <a:xfrm>
                      <a:off x="6434201" y="1751850"/>
                      <a:ext cx="48960" cy="63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9">
                <p14:nvContentPartPr>
                  <p14:cNvPr id="115" name="Ink 114">
                    <a:extLst>
                      <a:ext uri="{FF2B5EF4-FFF2-40B4-BE49-F238E27FC236}">
                        <a16:creationId xmlns:a16="http://schemas.microsoft.com/office/drawing/2014/main" id="{76CE4D4B-D71D-0F48-9261-A47D210E76FF}"/>
                      </a:ext>
                    </a:extLst>
                  </p14:cNvPr>
                  <p14:cNvContentPartPr/>
                  <p14:nvPr/>
                </p14:nvContentPartPr>
                <p14:xfrm>
                  <a:off x="6455955" y="3465995"/>
                  <a:ext cx="74520" cy="203400"/>
                </p14:xfrm>
              </p:contentPart>
            </mc:Choice>
            <mc:Fallback xmlns="">
              <p:pic>
                <p:nvPicPr>
                  <p:cNvPr id="43" name="Ink 42">
                    <a:extLst>
                      <a:ext uri="{FF2B5EF4-FFF2-40B4-BE49-F238E27FC236}">
                        <a16:creationId xmlns:a16="http://schemas.microsoft.com/office/drawing/2014/main" id="{E3B59992-BC2F-2B46-9C67-81F9DDC376A1}"/>
                      </a:ext>
                    </a:extLst>
                  </p:cNvPr>
                  <p:cNvPicPr/>
                  <p:nvPr/>
                </p:nvPicPr>
                <p:blipFill>
                  <a:blip r:embed="rId59"/>
                  <a:stretch>
                    <a:fillRect/>
                  </a:stretch>
                </p:blipFill>
                <p:spPr>
                  <a:xfrm>
                    <a:off x="6438315" y="3448355"/>
                    <a:ext cx="1101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16" name="Ink 115">
                    <a:extLst>
                      <a:ext uri="{FF2B5EF4-FFF2-40B4-BE49-F238E27FC236}">
                        <a16:creationId xmlns:a16="http://schemas.microsoft.com/office/drawing/2014/main" id="{F0629FAB-A0BD-E14C-A22F-C072C0FC2873}"/>
                      </a:ext>
                    </a:extLst>
                  </p14:cNvPr>
                  <p14:cNvContentPartPr/>
                  <p14:nvPr/>
                </p14:nvContentPartPr>
                <p14:xfrm>
                  <a:off x="6469635" y="3464195"/>
                  <a:ext cx="77400" cy="174600"/>
                </p14:xfrm>
              </p:contentPart>
            </mc:Choice>
            <mc:Fallback xmlns="">
              <p:pic>
                <p:nvPicPr>
                  <p:cNvPr id="44" name="Ink 43">
                    <a:extLst>
                      <a:ext uri="{FF2B5EF4-FFF2-40B4-BE49-F238E27FC236}">
                        <a16:creationId xmlns:a16="http://schemas.microsoft.com/office/drawing/2014/main" id="{083B0184-5349-2F41-B996-6268886B7285}"/>
                      </a:ext>
                    </a:extLst>
                  </p:cNvPr>
                  <p:cNvPicPr/>
                  <p:nvPr/>
                </p:nvPicPr>
                <p:blipFill>
                  <a:blip r:embed="rId61"/>
                  <a:stretch>
                    <a:fillRect/>
                  </a:stretch>
                </p:blipFill>
                <p:spPr>
                  <a:xfrm>
                    <a:off x="6451995" y="3446555"/>
                    <a:ext cx="1130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17" name="Ink 116">
                    <a:extLst>
                      <a:ext uri="{FF2B5EF4-FFF2-40B4-BE49-F238E27FC236}">
                        <a16:creationId xmlns:a16="http://schemas.microsoft.com/office/drawing/2014/main" id="{707356A9-2732-B44D-9714-8134D643265F}"/>
                      </a:ext>
                    </a:extLst>
                  </p14:cNvPr>
                  <p14:cNvContentPartPr/>
                  <p14:nvPr/>
                </p14:nvContentPartPr>
                <p14:xfrm>
                  <a:off x="6548115" y="3489755"/>
                  <a:ext cx="21240" cy="61200"/>
                </p14:xfrm>
              </p:contentPart>
            </mc:Choice>
            <mc:Fallback xmlns="">
              <p:pic>
                <p:nvPicPr>
                  <p:cNvPr id="47" name="Ink 46">
                    <a:extLst>
                      <a:ext uri="{FF2B5EF4-FFF2-40B4-BE49-F238E27FC236}">
                        <a16:creationId xmlns:a16="http://schemas.microsoft.com/office/drawing/2014/main" id="{2F6E7C38-F439-554C-9C87-7CADE3AD97D9}"/>
                      </a:ext>
                    </a:extLst>
                  </p:cNvPr>
                  <p:cNvPicPr/>
                  <p:nvPr/>
                </p:nvPicPr>
                <p:blipFill>
                  <a:blip r:embed="rId63"/>
                  <a:stretch>
                    <a:fillRect/>
                  </a:stretch>
                </p:blipFill>
                <p:spPr>
                  <a:xfrm>
                    <a:off x="6530475" y="3472115"/>
                    <a:ext cx="568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18" name="Ink 117">
                    <a:extLst>
                      <a:ext uri="{FF2B5EF4-FFF2-40B4-BE49-F238E27FC236}">
                        <a16:creationId xmlns:a16="http://schemas.microsoft.com/office/drawing/2014/main" id="{7BFF4184-E050-554A-9F74-3B4694841026}"/>
                      </a:ext>
                    </a:extLst>
                  </p14:cNvPr>
                  <p14:cNvContentPartPr/>
                  <p14:nvPr/>
                </p14:nvContentPartPr>
                <p14:xfrm>
                  <a:off x="6569715" y="3557435"/>
                  <a:ext cx="360" cy="360"/>
                </p14:xfrm>
              </p:contentPart>
            </mc:Choice>
            <mc:Fallback xmlns="">
              <p:pic>
                <p:nvPicPr>
                  <p:cNvPr id="63" name="Ink 62">
                    <a:extLst>
                      <a:ext uri="{FF2B5EF4-FFF2-40B4-BE49-F238E27FC236}">
                        <a16:creationId xmlns:a16="http://schemas.microsoft.com/office/drawing/2014/main" id="{E8CE2656-06F1-4249-88EE-33775FF48ABC}"/>
                      </a:ext>
                    </a:extLst>
                  </p:cNvPr>
                  <p:cNvPicPr/>
                  <p:nvPr/>
                </p:nvPicPr>
                <p:blipFill>
                  <a:blip r:embed="rId65"/>
                  <a:stretch>
                    <a:fillRect/>
                  </a:stretch>
                </p:blipFill>
                <p:spPr>
                  <a:xfrm>
                    <a:off x="6552075" y="3539795"/>
                    <a:ext cx="36000" cy="36000"/>
                  </a:xfrm>
                  <a:prstGeom prst="rect">
                    <a:avLst/>
                  </a:prstGeom>
                </p:spPr>
              </p:pic>
            </mc:Fallback>
          </mc:AlternateContent>
          <p:grpSp>
            <p:nvGrpSpPr>
              <p:cNvPr id="119" name="Group 118">
                <a:extLst>
                  <a:ext uri="{FF2B5EF4-FFF2-40B4-BE49-F238E27FC236}">
                    <a16:creationId xmlns:a16="http://schemas.microsoft.com/office/drawing/2014/main" id="{CC6F5DFE-72E3-0548-9130-E8E4C60F2740}"/>
                  </a:ext>
                </a:extLst>
              </p:cNvPr>
              <p:cNvGrpSpPr/>
              <p:nvPr/>
            </p:nvGrpSpPr>
            <p:grpSpPr>
              <a:xfrm>
                <a:off x="6508515" y="3535835"/>
                <a:ext cx="41040" cy="105120"/>
                <a:chOff x="6508515" y="3535835"/>
                <a:chExt cx="41040" cy="105120"/>
              </a:xfrm>
            </p:grpSpPr>
            <mc:AlternateContent xmlns:mc="http://schemas.openxmlformats.org/markup-compatibility/2006" xmlns:p14="http://schemas.microsoft.com/office/powerpoint/2010/main">
              <mc:Choice Requires="p14">
                <p:contentPart p14:bwMode="auto" r:id="rId103">
                  <p14:nvContentPartPr>
                    <p14:cNvPr id="120" name="Ink 119">
                      <a:extLst>
                        <a:ext uri="{FF2B5EF4-FFF2-40B4-BE49-F238E27FC236}">
                          <a16:creationId xmlns:a16="http://schemas.microsoft.com/office/drawing/2014/main" id="{F559E8B1-78B4-E548-9034-0DD2843D8124}"/>
                        </a:ext>
                      </a:extLst>
                    </p14:cNvPr>
                    <p14:cNvContentPartPr/>
                    <p14:nvPr/>
                  </p14:nvContentPartPr>
                  <p14:xfrm>
                    <a:off x="6549195" y="3640595"/>
                    <a:ext cx="360" cy="360"/>
                  </p14:xfrm>
                </p:contentPart>
              </mc:Choice>
              <mc:Fallback xmlns="">
                <p:pic>
                  <p:nvPicPr>
                    <p:cNvPr id="1024" name="Ink 1023">
                      <a:extLst>
                        <a:ext uri="{FF2B5EF4-FFF2-40B4-BE49-F238E27FC236}">
                          <a16:creationId xmlns:a16="http://schemas.microsoft.com/office/drawing/2014/main" id="{BE11EA1D-EA71-5144-A70D-EB4AFCC2424D}"/>
                        </a:ext>
                      </a:extLst>
                    </p:cNvPr>
                    <p:cNvPicPr/>
                    <p:nvPr/>
                  </p:nvPicPr>
                  <p:blipFill>
                    <a:blip r:embed="rId38"/>
                    <a:stretch>
                      <a:fillRect/>
                    </a:stretch>
                  </p:blipFill>
                  <p:spPr>
                    <a:xfrm>
                      <a:off x="6531555" y="362259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21" name="Ink 120">
                      <a:extLst>
                        <a:ext uri="{FF2B5EF4-FFF2-40B4-BE49-F238E27FC236}">
                          <a16:creationId xmlns:a16="http://schemas.microsoft.com/office/drawing/2014/main" id="{6DA18948-B4DD-3645-98A5-750416602F9E}"/>
                        </a:ext>
                      </a:extLst>
                    </p14:cNvPr>
                    <p14:cNvContentPartPr/>
                    <p14:nvPr/>
                  </p14:nvContentPartPr>
                  <p14:xfrm>
                    <a:off x="6513195" y="3551675"/>
                    <a:ext cx="360" cy="360"/>
                  </p14:xfrm>
                </p:contentPart>
              </mc:Choice>
              <mc:Fallback xmlns="">
                <p:pic>
                  <p:nvPicPr>
                    <p:cNvPr id="1025" name="Ink 1024">
                      <a:extLst>
                        <a:ext uri="{FF2B5EF4-FFF2-40B4-BE49-F238E27FC236}">
                          <a16:creationId xmlns:a16="http://schemas.microsoft.com/office/drawing/2014/main" id="{3EB9DBC4-7A1B-6D4E-966E-6A4FC023BC7F}"/>
                        </a:ext>
                      </a:extLst>
                    </p:cNvPr>
                    <p:cNvPicPr/>
                    <p:nvPr/>
                  </p:nvPicPr>
                  <p:blipFill>
                    <a:blip r:embed="rId38"/>
                    <a:stretch>
                      <a:fillRect/>
                    </a:stretch>
                  </p:blipFill>
                  <p:spPr>
                    <a:xfrm>
                      <a:off x="6495555" y="353403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22" name="Ink 121">
                      <a:extLst>
                        <a:ext uri="{FF2B5EF4-FFF2-40B4-BE49-F238E27FC236}">
                          <a16:creationId xmlns:a16="http://schemas.microsoft.com/office/drawing/2014/main" id="{FA414DB3-2795-D946-9ABA-0C04CCC99E60}"/>
                        </a:ext>
                      </a:extLst>
                    </p14:cNvPr>
                    <p14:cNvContentPartPr/>
                    <p14:nvPr/>
                  </p14:nvContentPartPr>
                  <p14:xfrm>
                    <a:off x="6508515" y="3535835"/>
                    <a:ext cx="9720" cy="29520"/>
                  </p14:xfrm>
                </p:contentPart>
              </mc:Choice>
              <mc:Fallback xmlns="">
                <p:pic>
                  <p:nvPicPr>
                    <p:cNvPr id="1027" name="Ink 1026">
                      <a:extLst>
                        <a:ext uri="{FF2B5EF4-FFF2-40B4-BE49-F238E27FC236}">
                          <a16:creationId xmlns:a16="http://schemas.microsoft.com/office/drawing/2014/main" id="{71B5858F-2770-0F49-998E-9330DC272450}"/>
                        </a:ext>
                      </a:extLst>
                    </p:cNvPr>
                    <p:cNvPicPr/>
                    <p:nvPr/>
                  </p:nvPicPr>
                  <p:blipFill>
                    <a:blip r:embed="rId69"/>
                    <a:stretch>
                      <a:fillRect/>
                    </a:stretch>
                  </p:blipFill>
                  <p:spPr>
                    <a:xfrm>
                      <a:off x="6490515" y="3518195"/>
                      <a:ext cx="45360" cy="65160"/>
                    </a:xfrm>
                    <a:prstGeom prst="rect">
                      <a:avLst/>
                    </a:prstGeom>
                  </p:spPr>
                </p:pic>
              </mc:Fallback>
            </mc:AlternateContent>
          </p:grpSp>
        </p:grpSp>
        <p:sp>
          <p:nvSpPr>
            <p:cNvPr id="112" name="Up Arrow 111">
              <a:extLst>
                <a:ext uri="{FF2B5EF4-FFF2-40B4-BE49-F238E27FC236}">
                  <a16:creationId xmlns:a16="http://schemas.microsoft.com/office/drawing/2014/main" id="{5CF3185A-D489-9B4B-84A9-7FB62FDB511C}"/>
                </a:ext>
              </a:extLst>
            </p:cNvPr>
            <p:cNvSpPr/>
            <p:nvPr/>
          </p:nvSpPr>
          <p:spPr>
            <a:xfrm rot="5400000">
              <a:off x="5864402" y="4001252"/>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Up Arrow 112">
              <a:extLst>
                <a:ext uri="{FF2B5EF4-FFF2-40B4-BE49-F238E27FC236}">
                  <a16:creationId xmlns:a16="http://schemas.microsoft.com/office/drawing/2014/main" id="{F6956824-1F31-8D48-BE09-1970B21A8DBA}"/>
                </a:ext>
              </a:extLst>
            </p:cNvPr>
            <p:cNvSpPr/>
            <p:nvPr/>
          </p:nvSpPr>
          <p:spPr>
            <a:xfrm rot="16200000">
              <a:off x="5956159" y="4110311"/>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7" name="Rounded Rectangle 136">
            <a:extLst>
              <a:ext uri="{FF2B5EF4-FFF2-40B4-BE49-F238E27FC236}">
                <a16:creationId xmlns:a16="http://schemas.microsoft.com/office/drawing/2014/main" id="{BC69FF63-7DBF-9D40-91A1-4129C8D05691}"/>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138" name="Triangle 137">
            <a:extLst>
              <a:ext uri="{FF2B5EF4-FFF2-40B4-BE49-F238E27FC236}">
                <a16:creationId xmlns:a16="http://schemas.microsoft.com/office/drawing/2014/main" id="{26192EC7-790D-234B-91EE-4F1BA35C9F2A}"/>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47038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81">
                                            <p:txEl>
                                              <p:pRg st="2" end="2"/>
                                            </p:txEl>
                                          </p:spTgt>
                                        </p:tgtEl>
                                        <p:attrNameLst>
                                          <p:attrName>style.visibility</p:attrName>
                                        </p:attrNameLst>
                                      </p:cBhvr>
                                      <p:to>
                                        <p:strVal val="visible"/>
                                      </p:to>
                                    </p:set>
                                    <p:animEffect transition="in" filter="fade">
                                      <p:cBhvr>
                                        <p:cTn id="7" dur="1000"/>
                                        <p:tgtEl>
                                          <p:spTgt spid="81">
                                            <p:txEl>
                                              <p:pRg st="2" end="2"/>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81">
                                            <p:txEl>
                                              <p:pRg st="4" end="4"/>
                                            </p:txEl>
                                          </p:spTgt>
                                        </p:tgtEl>
                                        <p:attrNameLst>
                                          <p:attrName>style.visibility</p:attrName>
                                        </p:attrNameLst>
                                      </p:cBhvr>
                                      <p:to>
                                        <p:strVal val="visible"/>
                                      </p:to>
                                    </p:set>
                                    <p:animEffect transition="in" filter="fade">
                                      <p:cBhvr>
                                        <p:cTn id="11" dur="1000"/>
                                        <p:tgtEl>
                                          <p:spTgt spid="81">
                                            <p:txEl>
                                              <p:pRg st="4" end="4"/>
                                            </p:txEl>
                                          </p:spTgt>
                                        </p:tgtEl>
                                      </p:cBhvr>
                                    </p:animEffect>
                                  </p:childTnLst>
                                </p:cTn>
                              </p:par>
                              <p:par>
                                <p:cTn id="12" presetID="10" presetClass="entr" presetSubtype="0" fill="hold" nodeType="withEffect">
                                  <p:stCondLst>
                                    <p:cond delay="500"/>
                                  </p:stCondLst>
                                  <p:childTnLst>
                                    <p:set>
                                      <p:cBhvr>
                                        <p:cTn id="13" dur="1" fill="hold">
                                          <p:stCondLst>
                                            <p:cond delay="0"/>
                                          </p:stCondLst>
                                        </p:cTn>
                                        <p:tgtEl>
                                          <p:spTgt spid="85"/>
                                        </p:tgtEl>
                                        <p:attrNameLst>
                                          <p:attrName>style.visibility</p:attrName>
                                        </p:attrNameLst>
                                      </p:cBhvr>
                                      <p:to>
                                        <p:strVal val="visible"/>
                                      </p:to>
                                    </p:set>
                                    <p:animEffect transition="in" filter="fade">
                                      <p:cBhvr>
                                        <p:cTn id="14" dur="1000"/>
                                        <p:tgtEl>
                                          <p:spTgt spid="85"/>
                                        </p:tgtEl>
                                      </p:cBhvr>
                                    </p:animEffect>
                                  </p:childTnLst>
                                </p:cTn>
                              </p:par>
                            </p:childTnLst>
                          </p:cTn>
                        </p:par>
                        <p:par>
                          <p:cTn id="15" fill="hold">
                            <p:stCondLst>
                              <p:cond delay="3000"/>
                            </p:stCondLst>
                            <p:childTnLst>
                              <p:par>
                                <p:cTn id="16" presetID="10" presetClass="entr" presetSubtype="0" fill="hold" nodeType="afterEffect">
                                  <p:stCondLst>
                                    <p:cond delay="500"/>
                                  </p:stCondLst>
                                  <p:childTnLst>
                                    <p:set>
                                      <p:cBhvr>
                                        <p:cTn id="17" dur="1" fill="hold">
                                          <p:stCondLst>
                                            <p:cond delay="0"/>
                                          </p:stCondLst>
                                        </p:cTn>
                                        <p:tgtEl>
                                          <p:spTgt spid="81">
                                            <p:txEl>
                                              <p:pRg st="6" end="6"/>
                                            </p:txEl>
                                          </p:spTgt>
                                        </p:tgtEl>
                                        <p:attrNameLst>
                                          <p:attrName>style.visibility</p:attrName>
                                        </p:attrNameLst>
                                      </p:cBhvr>
                                      <p:to>
                                        <p:strVal val="visible"/>
                                      </p:to>
                                    </p:set>
                                    <p:animEffect transition="in" filter="fade">
                                      <p:cBhvr>
                                        <p:cTn id="18" dur="1000"/>
                                        <p:tgtEl>
                                          <p:spTgt spid="81">
                                            <p:txEl>
                                              <p:pRg st="6" end="6"/>
                                            </p:txEl>
                                          </p:spTgt>
                                        </p:tgtEl>
                                      </p:cBhvr>
                                    </p:animEffect>
                                  </p:childTnLst>
                                </p:cTn>
                              </p:par>
                              <p:par>
                                <p:cTn id="19" presetID="10" presetClass="entr" presetSubtype="0" fill="hold" nodeType="withEffect">
                                  <p:stCondLst>
                                    <p:cond delay="500"/>
                                  </p:stCondLst>
                                  <p:childTnLst>
                                    <p:set>
                                      <p:cBhvr>
                                        <p:cTn id="20" dur="1" fill="hold">
                                          <p:stCondLst>
                                            <p:cond delay="0"/>
                                          </p:stCondLst>
                                        </p:cTn>
                                        <p:tgtEl>
                                          <p:spTgt spid="88"/>
                                        </p:tgtEl>
                                        <p:attrNameLst>
                                          <p:attrName>style.visibility</p:attrName>
                                        </p:attrNameLst>
                                      </p:cBhvr>
                                      <p:to>
                                        <p:strVal val="visible"/>
                                      </p:to>
                                    </p:set>
                                    <p:animEffect transition="in" filter="fade">
                                      <p:cBhvr>
                                        <p:cTn id="21" dur="1000"/>
                                        <p:tgtEl>
                                          <p:spTgt spid="88"/>
                                        </p:tgtEl>
                                      </p:cBhvr>
                                    </p:animEffect>
                                  </p:childTnLst>
                                </p:cTn>
                              </p:par>
                            </p:childTnLst>
                          </p:cTn>
                        </p:par>
                        <p:par>
                          <p:cTn id="22" fill="hold">
                            <p:stCondLst>
                              <p:cond delay="4500"/>
                            </p:stCondLst>
                            <p:childTnLst>
                              <p:par>
                                <p:cTn id="23" presetID="10" presetClass="entr" presetSubtype="0" fill="hold" nodeType="afterEffect">
                                  <p:stCondLst>
                                    <p:cond delay="500"/>
                                  </p:stCondLst>
                                  <p:childTnLst>
                                    <p:set>
                                      <p:cBhvr>
                                        <p:cTn id="24" dur="1" fill="hold">
                                          <p:stCondLst>
                                            <p:cond delay="0"/>
                                          </p:stCondLst>
                                        </p:cTn>
                                        <p:tgtEl>
                                          <p:spTgt spid="81">
                                            <p:txEl>
                                              <p:pRg st="8" end="8"/>
                                            </p:txEl>
                                          </p:spTgt>
                                        </p:tgtEl>
                                        <p:attrNameLst>
                                          <p:attrName>style.visibility</p:attrName>
                                        </p:attrNameLst>
                                      </p:cBhvr>
                                      <p:to>
                                        <p:strVal val="visible"/>
                                      </p:to>
                                    </p:set>
                                    <p:animEffect transition="in" filter="fade">
                                      <p:cBhvr>
                                        <p:cTn id="25" dur="1000"/>
                                        <p:tgtEl>
                                          <p:spTgt spid="81">
                                            <p:txEl>
                                              <p:pRg st="8" end="8"/>
                                            </p:txEl>
                                          </p:spTgt>
                                        </p:tgtEl>
                                      </p:cBhvr>
                                    </p:animEffect>
                                  </p:childTnLst>
                                </p:cTn>
                              </p:par>
                              <p:par>
                                <p:cTn id="26" presetID="10" presetClass="entr" presetSubtype="0" fill="hold" nodeType="withEffect">
                                  <p:stCondLst>
                                    <p:cond delay="500"/>
                                  </p:stCondLst>
                                  <p:childTnLst>
                                    <p:set>
                                      <p:cBhvr>
                                        <p:cTn id="27" dur="1" fill="hold">
                                          <p:stCondLst>
                                            <p:cond delay="0"/>
                                          </p:stCondLst>
                                        </p:cTn>
                                        <p:tgtEl>
                                          <p:spTgt spid="92"/>
                                        </p:tgtEl>
                                        <p:attrNameLst>
                                          <p:attrName>style.visibility</p:attrName>
                                        </p:attrNameLst>
                                      </p:cBhvr>
                                      <p:to>
                                        <p:strVal val="visible"/>
                                      </p:to>
                                    </p:set>
                                    <p:animEffect transition="in" filter="fade">
                                      <p:cBhvr>
                                        <p:cTn id="28" dur="1000"/>
                                        <p:tgtEl>
                                          <p:spTgt spid="92"/>
                                        </p:tgtEl>
                                      </p:cBhvr>
                                    </p:animEffect>
                                  </p:childTnLst>
                                </p:cTn>
                              </p:par>
                            </p:childTnLst>
                          </p:cTn>
                        </p:par>
                        <p:par>
                          <p:cTn id="29" fill="hold">
                            <p:stCondLst>
                              <p:cond delay="6000"/>
                            </p:stCondLst>
                            <p:childTnLst>
                              <p:par>
                                <p:cTn id="30" presetID="10" presetClass="entr" presetSubtype="0" fill="hold" nodeType="afterEffect">
                                  <p:stCondLst>
                                    <p:cond delay="500"/>
                                  </p:stCondLst>
                                  <p:childTnLst>
                                    <p:set>
                                      <p:cBhvr>
                                        <p:cTn id="31" dur="1" fill="hold">
                                          <p:stCondLst>
                                            <p:cond delay="0"/>
                                          </p:stCondLst>
                                        </p:cTn>
                                        <p:tgtEl>
                                          <p:spTgt spid="81">
                                            <p:txEl>
                                              <p:pRg st="10" end="10"/>
                                            </p:txEl>
                                          </p:spTgt>
                                        </p:tgtEl>
                                        <p:attrNameLst>
                                          <p:attrName>style.visibility</p:attrName>
                                        </p:attrNameLst>
                                      </p:cBhvr>
                                      <p:to>
                                        <p:strVal val="visible"/>
                                      </p:to>
                                    </p:set>
                                    <p:animEffect transition="in" filter="fade">
                                      <p:cBhvr>
                                        <p:cTn id="32" dur="1000"/>
                                        <p:tgtEl>
                                          <p:spTgt spid="81">
                                            <p:txEl>
                                              <p:pRg st="10" end="10"/>
                                            </p:txEl>
                                          </p:spTgt>
                                        </p:tgtEl>
                                      </p:cBhvr>
                                    </p:animEffect>
                                  </p:childTnLst>
                                </p:cTn>
                              </p:par>
                              <p:par>
                                <p:cTn id="33" presetID="10" presetClass="entr" presetSubtype="0" fill="hold" nodeType="withEffect">
                                  <p:stCondLst>
                                    <p:cond delay="500"/>
                                  </p:stCondLst>
                                  <p:childTnLst>
                                    <p:set>
                                      <p:cBhvr>
                                        <p:cTn id="34" dur="1" fill="hold">
                                          <p:stCondLst>
                                            <p:cond delay="0"/>
                                          </p:stCondLst>
                                        </p:cTn>
                                        <p:tgtEl>
                                          <p:spTgt spid="110"/>
                                        </p:tgtEl>
                                        <p:attrNameLst>
                                          <p:attrName>style.visibility</p:attrName>
                                        </p:attrNameLst>
                                      </p:cBhvr>
                                      <p:to>
                                        <p:strVal val="visible"/>
                                      </p:to>
                                    </p:set>
                                    <p:animEffect transition="in" filter="fade">
                                      <p:cBhvr>
                                        <p:cTn id="35" dur="1000"/>
                                        <p:tgtEl>
                                          <p:spTgt spid="110"/>
                                        </p:tgtEl>
                                      </p:cBhvr>
                                    </p:animEffect>
                                  </p:childTnLst>
                                </p:cTn>
                              </p:par>
                            </p:childTnLst>
                          </p:cTn>
                        </p:par>
                        <p:par>
                          <p:cTn id="36" fill="hold">
                            <p:stCondLst>
                              <p:cond delay="7500"/>
                            </p:stCondLst>
                            <p:childTnLst>
                              <p:par>
                                <p:cTn id="37" presetID="10" presetClass="entr" presetSubtype="0" fill="hold" nodeType="afterEffect">
                                  <p:stCondLst>
                                    <p:cond delay="500"/>
                                  </p:stCondLst>
                                  <p:childTnLst>
                                    <p:set>
                                      <p:cBhvr>
                                        <p:cTn id="38" dur="1" fill="hold">
                                          <p:stCondLst>
                                            <p:cond delay="0"/>
                                          </p:stCondLst>
                                        </p:cTn>
                                        <p:tgtEl>
                                          <p:spTgt spid="81">
                                            <p:txEl>
                                              <p:pRg st="12" end="12"/>
                                            </p:txEl>
                                          </p:spTgt>
                                        </p:tgtEl>
                                        <p:attrNameLst>
                                          <p:attrName>style.visibility</p:attrName>
                                        </p:attrNameLst>
                                      </p:cBhvr>
                                      <p:to>
                                        <p:strVal val="visible"/>
                                      </p:to>
                                    </p:set>
                                    <p:animEffect transition="in" filter="fade">
                                      <p:cBhvr>
                                        <p:cTn id="39" dur="1000"/>
                                        <p:tgtEl>
                                          <p:spTgt spid="81">
                                            <p:txEl>
                                              <p:pRg st="12" end="12"/>
                                            </p:txEl>
                                          </p:spTgt>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83"/>
                                        </p:tgtEl>
                                        <p:attrNameLst>
                                          <p:attrName>style.visibility</p:attrName>
                                        </p:attrNameLst>
                                      </p:cBhvr>
                                      <p:to>
                                        <p:strVal val="visible"/>
                                      </p:to>
                                    </p:set>
                                    <p:animEffect transition="in" filter="fade">
                                      <p:cBhvr>
                                        <p:cTn id="42" dur="1000"/>
                                        <p:tgtEl>
                                          <p:spTgt spid="83"/>
                                        </p:tgtEl>
                                      </p:cBhvr>
                                    </p:animEffect>
                                  </p:childTnLst>
                                </p:cTn>
                              </p:par>
                            </p:childTnLst>
                          </p:cTn>
                        </p:par>
                        <p:par>
                          <p:cTn id="43" fill="hold">
                            <p:stCondLst>
                              <p:cond delay="9000"/>
                            </p:stCondLst>
                            <p:childTnLst>
                              <p:par>
                                <p:cTn id="44" presetID="26" presetClass="emph" presetSubtype="0" repeatCount="10000" fill="hold" grpId="1" nodeType="afterEffect">
                                  <p:stCondLst>
                                    <p:cond delay="0"/>
                                  </p:stCondLst>
                                  <p:childTnLst>
                                    <p:animEffect transition="out" filter="fade">
                                      <p:cBhvr>
                                        <p:cTn id="45" dur="500" tmFilter="0, 0; .2, .5; .8, .5; 1, 0"/>
                                        <p:tgtEl>
                                          <p:spTgt spid="83"/>
                                        </p:tgtEl>
                                      </p:cBhvr>
                                    </p:animEffect>
                                    <p:animScale>
                                      <p:cBhvr>
                                        <p:cTn id="46" dur="250" autoRev="1" fill="hold"/>
                                        <p:tgtEl>
                                          <p:spTgt spid="83"/>
                                        </p:tgtEl>
                                      </p:cBhvr>
                                      <p:by x="105000" y="105000"/>
                                    </p:animScale>
                                  </p:childTnLst>
                                </p:cTn>
                              </p:par>
                            </p:childTnLst>
                          </p:cTn>
                        </p:par>
                        <p:par>
                          <p:cTn id="47" fill="hold">
                            <p:stCondLst>
                              <p:cond delay="14000"/>
                            </p:stCondLst>
                            <p:childTnLst>
                              <p:par>
                                <p:cTn id="48" presetID="10" presetClass="entr" presetSubtype="0" fill="hold" nodeType="afterEffect">
                                  <p:stCondLst>
                                    <p:cond delay="500"/>
                                  </p:stCondLst>
                                  <p:childTnLst>
                                    <p:set>
                                      <p:cBhvr>
                                        <p:cTn id="49" dur="1" fill="hold">
                                          <p:stCondLst>
                                            <p:cond delay="0"/>
                                          </p:stCondLst>
                                        </p:cTn>
                                        <p:tgtEl>
                                          <p:spTgt spid="84"/>
                                        </p:tgtEl>
                                        <p:attrNameLst>
                                          <p:attrName>style.visibility</p:attrName>
                                        </p:attrNameLst>
                                      </p:cBhvr>
                                      <p:to>
                                        <p:strVal val="visible"/>
                                      </p:to>
                                    </p:set>
                                    <p:animEffect transition="in" filter="fade">
                                      <p:cBhvr>
                                        <p:cTn id="50"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p:nvPr/>
        </p:nvCxnSpPr>
        <p:spPr>
          <a:xfrm>
            <a:off x="2939845" y="1213924"/>
            <a:ext cx="1966554"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3188444" y="1174318"/>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3286085" y="928888"/>
            <a:ext cx="1283442" cy="261610"/>
          </a:xfrm>
          <a:prstGeom prst="rect">
            <a:avLst/>
          </a:prstGeom>
          <a:noFill/>
        </p:spPr>
        <p:txBody>
          <a:bodyPr wrap="square" rtlCol="0">
            <a:spAutoFit/>
          </a:bodyPr>
          <a:lstStyle/>
          <a:p>
            <a:r>
              <a:rPr lang="en-US" sz="1100" dirty="0">
                <a:solidFill>
                  <a:schemeClr val="bg1">
                    <a:lumMod val="50000"/>
                  </a:schemeClr>
                </a:solidFill>
              </a:rPr>
              <a:t>Chapter 3, Page 11</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3642441" cy="4154984"/>
          </a:xfrm>
          <a:prstGeom prst="rect">
            <a:avLst/>
          </a:prstGeom>
          <a:noFill/>
        </p:spPr>
        <p:txBody>
          <a:bodyPr wrap="square" rtlCol="0">
            <a:spAutoFit/>
          </a:bodyPr>
          <a:lstStyle/>
          <a:p>
            <a:r>
              <a:rPr lang="en-US" dirty="0"/>
              <a:t>Pointers in C++</a:t>
            </a:r>
          </a:p>
          <a:p>
            <a:endParaRPr lang="en-US" dirty="0"/>
          </a:p>
          <a:p>
            <a:pPr algn="just"/>
            <a:r>
              <a:rPr lang="en-SG" sz="1200" dirty="0">
                <a:solidFill>
                  <a:schemeClr val="bg1">
                    <a:lumMod val="50000"/>
                  </a:schemeClr>
                </a:solidFill>
              </a:rPr>
              <a:t>At </a:t>
            </a:r>
            <a:r>
              <a:rPr lang="en-SG" sz="1200" dirty="0" err="1">
                <a:solidFill>
                  <a:schemeClr val="bg1">
                    <a:lumMod val="50000"/>
                  </a:schemeClr>
                </a:solidFill>
              </a:rPr>
              <a:t>vero</a:t>
            </a:r>
            <a:r>
              <a:rPr lang="en-SG" sz="1200" dirty="0">
                <a:solidFill>
                  <a:schemeClr val="bg1">
                    <a:lumMod val="50000"/>
                  </a:schemeClr>
                </a:solidFill>
              </a:rPr>
              <a:t> </a:t>
            </a:r>
            <a:r>
              <a:rPr lang="en-SG" sz="1200" dirty="0" err="1">
                <a:solidFill>
                  <a:schemeClr val="bg1">
                    <a:lumMod val="50000"/>
                  </a:schemeClr>
                </a:solidFill>
              </a:rPr>
              <a:t>eos</a:t>
            </a:r>
            <a:r>
              <a:rPr lang="en-SG" sz="1200" dirty="0">
                <a:solidFill>
                  <a:schemeClr val="bg1">
                    <a:lumMod val="50000"/>
                  </a:schemeClr>
                </a:solidFill>
              </a:rPr>
              <a:t> et </a:t>
            </a:r>
            <a:r>
              <a:rPr lang="en-SG" sz="1200" dirty="0" err="1">
                <a:solidFill>
                  <a:schemeClr val="bg1">
                    <a:lumMod val="50000"/>
                  </a:schemeClr>
                </a:solidFill>
              </a:rPr>
              <a:t>accusamus</a:t>
            </a:r>
            <a:r>
              <a:rPr lang="en-SG" sz="1200" dirty="0">
                <a:solidFill>
                  <a:schemeClr val="bg1">
                    <a:lumMod val="50000"/>
                  </a:schemeClr>
                </a:solidFill>
              </a:rPr>
              <a:t> et </a:t>
            </a:r>
            <a:r>
              <a:rPr lang="en-SG" sz="1200" dirty="0" err="1">
                <a:solidFill>
                  <a:schemeClr val="bg1">
                    <a:lumMod val="50000"/>
                  </a:schemeClr>
                </a:solidFill>
              </a:rPr>
              <a:t>iusto</a:t>
            </a:r>
            <a:r>
              <a:rPr lang="en-SG" sz="1200" dirty="0">
                <a:solidFill>
                  <a:schemeClr val="bg1">
                    <a:lumMod val="50000"/>
                  </a:schemeClr>
                </a:solidFill>
              </a:rPr>
              <a:t> </a:t>
            </a:r>
            <a:r>
              <a:rPr lang="en-SG" sz="1200" dirty="0" err="1">
                <a:solidFill>
                  <a:schemeClr val="bg1">
                    <a:lumMod val="50000"/>
                  </a:schemeClr>
                </a:solidFill>
              </a:rPr>
              <a:t>odio</a:t>
            </a:r>
            <a:r>
              <a:rPr lang="en-SG" sz="1200" dirty="0">
                <a:solidFill>
                  <a:schemeClr val="bg1">
                    <a:lumMod val="50000"/>
                  </a:schemeClr>
                </a:solidFill>
              </a:rPr>
              <a:t> </a:t>
            </a:r>
            <a:r>
              <a:rPr lang="en-SG" sz="1200" dirty="0" err="1">
                <a:solidFill>
                  <a:schemeClr val="bg1">
                    <a:lumMod val="50000"/>
                  </a:schemeClr>
                </a:solidFill>
              </a:rPr>
              <a:t>dignissimos</a:t>
            </a:r>
            <a:r>
              <a:rPr lang="en-SG" sz="1200" dirty="0">
                <a:solidFill>
                  <a:schemeClr val="bg1">
                    <a:lumMod val="50000"/>
                  </a:schemeClr>
                </a:solidFill>
              </a:rPr>
              <a:t> </a:t>
            </a:r>
            <a:r>
              <a:rPr lang="en-SG" sz="1200" dirty="0" err="1">
                <a:solidFill>
                  <a:schemeClr val="bg1">
                    <a:lumMod val="50000"/>
                  </a:schemeClr>
                </a:solidFill>
              </a:rPr>
              <a:t>ducimus</a:t>
            </a:r>
            <a:r>
              <a:rPr lang="en-SG" sz="1200" dirty="0">
                <a:solidFill>
                  <a:schemeClr val="bg1">
                    <a:lumMod val="50000"/>
                  </a:schemeClr>
                </a:solidFill>
              </a:rPr>
              <a:t> qui </a:t>
            </a:r>
            <a:r>
              <a:rPr lang="en-SG" sz="1200" dirty="0" err="1">
                <a:solidFill>
                  <a:schemeClr val="bg1">
                    <a:lumMod val="50000"/>
                  </a:schemeClr>
                </a:solidFill>
              </a:rPr>
              <a:t>blanditiis</a:t>
            </a:r>
            <a:r>
              <a:rPr lang="en-SG" sz="1200" dirty="0">
                <a:solidFill>
                  <a:schemeClr val="bg1">
                    <a:lumMod val="50000"/>
                  </a:schemeClr>
                </a:solidFill>
              </a:rPr>
              <a:t> </a:t>
            </a:r>
            <a:r>
              <a:rPr lang="en-SG" sz="1200" dirty="0" err="1">
                <a:solidFill>
                  <a:schemeClr val="bg1">
                    <a:lumMod val="50000"/>
                  </a:schemeClr>
                </a:solidFill>
              </a:rPr>
              <a:t>praesentium</a:t>
            </a:r>
            <a:r>
              <a:rPr lang="en-SG" sz="1200" dirty="0">
                <a:solidFill>
                  <a:schemeClr val="bg1">
                    <a:lumMod val="50000"/>
                  </a:schemeClr>
                </a:solidFill>
              </a:rPr>
              <a:t> </a:t>
            </a:r>
            <a:r>
              <a:rPr lang="en-SG" sz="1200" dirty="0" err="1">
                <a:solidFill>
                  <a:schemeClr val="bg1">
                    <a:lumMod val="50000"/>
                  </a:schemeClr>
                </a:solidFill>
              </a:rPr>
              <a:t>voluptatum</a:t>
            </a:r>
            <a:r>
              <a:rPr lang="en-SG" sz="1200" dirty="0">
                <a:solidFill>
                  <a:schemeClr val="bg1">
                    <a:lumMod val="50000"/>
                  </a:schemeClr>
                </a:solidFill>
              </a:rPr>
              <a:t> </a:t>
            </a:r>
            <a:r>
              <a:rPr lang="en-SG" sz="1200" dirty="0" err="1">
                <a:solidFill>
                  <a:schemeClr val="bg1">
                    <a:lumMod val="50000"/>
                  </a:schemeClr>
                </a:solidFill>
              </a:rPr>
              <a:t>deleniti</a:t>
            </a:r>
            <a:r>
              <a:rPr lang="en-SG" sz="1200" dirty="0">
                <a:solidFill>
                  <a:schemeClr val="bg1">
                    <a:lumMod val="50000"/>
                  </a:schemeClr>
                </a:solidFill>
              </a:rPr>
              <a:t> </a:t>
            </a:r>
            <a:r>
              <a:rPr lang="en-SG" sz="1200" dirty="0" err="1">
                <a:solidFill>
                  <a:schemeClr val="bg1">
                    <a:lumMod val="50000"/>
                  </a:schemeClr>
                </a:solidFill>
              </a:rPr>
              <a:t>atque</a:t>
            </a:r>
            <a:r>
              <a:rPr lang="en-SG" sz="1200" dirty="0">
                <a:solidFill>
                  <a:schemeClr val="bg1">
                    <a:lumMod val="50000"/>
                  </a:schemeClr>
                </a:solidFill>
              </a:rPr>
              <a:t> </a:t>
            </a:r>
            <a:r>
              <a:rPr lang="en-SG" sz="1200" dirty="0" err="1">
                <a:solidFill>
                  <a:schemeClr val="bg1">
                    <a:lumMod val="50000"/>
                  </a:schemeClr>
                </a:solidFill>
              </a:rPr>
              <a:t>corrupti</a:t>
            </a:r>
            <a:r>
              <a:rPr lang="en-SG" sz="1200" dirty="0">
                <a:solidFill>
                  <a:schemeClr val="bg1">
                    <a:lumMod val="50000"/>
                  </a:schemeClr>
                </a:solidFill>
              </a:rPr>
              <a:t> quos </a:t>
            </a:r>
            <a:r>
              <a:rPr lang="en-SG" sz="1200" dirty="0" err="1">
                <a:solidFill>
                  <a:schemeClr val="bg1">
                    <a:lumMod val="50000"/>
                  </a:schemeClr>
                </a:solidFill>
              </a:rPr>
              <a:t>dolores</a:t>
            </a:r>
            <a:r>
              <a:rPr lang="en-SG" sz="1200" dirty="0">
                <a:solidFill>
                  <a:schemeClr val="bg1">
                    <a:lumMod val="50000"/>
                  </a:schemeClr>
                </a:solidFill>
              </a:rPr>
              <a:t> et </a:t>
            </a:r>
            <a:r>
              <a:rPr lang="en-SG" sz="1200" dirty="0" err="1">
                <a:solidFill>
                  <a:schemeClr val="bg1">
                    <a:lumMod val="50000"/>
                  </a:schemeClr>
                </a:solidFill>
              </a:rPr>
              <a:t>quas</a:t>
            </a:r>
            <a:r>
              <a:rPr lang="en-SG" sz="1200" dirty="0">
                <a:solidFill>
                  <a:schemeClr val="bg1">
                    <a:lumMod val="50000"/>
                  </a:schemeClr>
                </a:solidFill>
              </a:rPr>
              <a:t> </a:t>
            </a:r>
            <a:r>
              <a:rPr lang="en-SG" sz="1200" dirty="0" err="1">
                <a:solidFill>
                  <a:schemeClr val="bg1">
                    <a:lumMod val="50000"/>
                  </a:schemeClr>
                </a:solidFill>
              </a:rPr>
              <a:t>molestias</a:t>
            </a:r>
            <a:r>
              <a:rPr lang="en-SG" sz="1200" dirty="0">
                <a:solidFill>
                  <a:schemeClr val="bg1">
                    <a:lumMod val="50000"/>
                  </a:schemeClr>
                </a:solidFill>
              </a:rPr>
              <a:t> </a:t>
            </a:r>
            <a:r>
              <a:rPr lang="en-SG" sz="1200" dirty="0" err="1">
                <a:solidFill>
                  <a:schemeClr val="bg1">
                    <a:lumMod val="50000"/>
                  </a:schemeClr>
                </a:solidFill>
              </a:rPr>
              <a:t>excepturi</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a:t>
            </a:r>
            <a:r>
              <a:rPr lang="en-SG" sz="1200" dirty="0" err="1">
                <a:solidFill>
                  <a:schemeClr val="bg1">
                    <a:lumMod val="50000"/>
                  </a:schemeClr>
                </a:solidFill>
              </a:rPr>
              <a:t>occaecati</a:t>
            </a:r>
            <a:r>
              <a:rPr lang="en-SG" sz="1200" dirty="0">
                <a:solidFill>
                  <a:schemeClr val="bg1">
                    <a:lumMod val="50000"/>
                  </a:schemeClr>
                </a:solidFill>
              </a:rPr>
              <a:t> </a:t>
            </a:r>
            <a:r>
              <a:rPr lang="en-SG" sz="1200" dirty="0" err="1">
                <a:solidFill>
                  <a:schemeClr val="bg1">
                    <a:lumMod val="50000"/>
                  </a:schemeClr>
                </a:solidFill>
              </a:rPr>
              <a:t>cupiditate</a:t>
            </a:r>
            <a:r>
              <a:rPr lang="en-SG" sz="1200" dirty="0">
                <a:solidFill>
                  <a:schemeClr val="bg1">
                    <a:lumMod val="50000"/>
                  </a:schemeClr>
                </a:solidFill>
              </a:rPr>
              <a:t> non provident, </a:t>
            </a:r>
            <a:r>
              <a:rPr lang="en-SG" sz="1200" dirty="0" err="1">
                <a:solidFill>
                  <a:schemeClr val="bg1">
                    <a:lumMod val="50000"/>
                  </a:schemeClr>
                </a:solidFill>
              </a:rPr>
              <a:t>similique</a:t>
            </a:r>
            <a:r>
              <a:rPr lang="en-SG" sz="1200" dirty="0">
                <a:solidFill>
                  <a:schemeClr val="bg1">
                    <a:lumMod val="50000"/>
                  </a:schemeClr>
                </a:solidFill>
              </a:rPr>
              <a:t> sunt in culpa qui </a:t>
            </a:r>
            <a:r>
              <a:rPr lang="en-SG" sz="1200" dirty="0" err="1">
                <a:solidFill>
                  <a:schemeClr val="bg1">
                    <a:lumMod val="50000"/>
                  </a:schemeClr>
                </a:solidFill>
              </a:rPr>
              <a:t>officia</a:t>
            </a:r>
            <a:r>
              <a:rPr lang="en-SG" sz="1200" dirty="0">
                <a:solidFill>
                  <a:schemeClr val="bg1">
                    <a:lumMod val="50000"/>
                  </a:schemeClr>
                </a:solidFill>
              </a:rPr>
              <a:t> </a:t>
            </a:r>
            <a:r>
              <a:rPr lang="en-SG" sz="1200" dirty="0" err="1">
                <a:solidFill>
                  <a:schemeClr val="bg1">
                    <a:lumMod val="50000"/>
                  </a:schemeClr>
                </a:solidFill>
              </a:rPr>
              <a:t>deserunt</a:t>
            </a:r>
            <a:r>
              <a:rPr lang="en-SG" sz="1200" dirty="0">
                <a:solidFill>
                  <a:schemeClr val="bg1">
                    <a:lumMod val="50000"/>
                  </a:schemeClr>
                </a:solidFill>
              </a:rPr>
              <a:t> </a:t>
            </a:r>
            <a:r>
              <a:rPr lang="en-SG" sz="1200" dirty="0" err="1">
                <a:solidFill>
                  <a:schemeClr val="bg1">
                    <a:lumMod val="50000"/>
                  </a:schemeClr>
                </a:solidFill>
              </a:rPr>
              <a:t>mollitia</a:t>
            </a:r>
            <a:r>
              <a:rPr lang="en-SG" sz="1200" dirty="0">
                <a:solidFill>
                  <a:schemeClr val="bg1">
                    <a:lumMod val="50000"/>
                  </a:schemeClr>
                </a:solidFill>
              </a:rPr>
              <a:t> animi, id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laborum</a:t>
            </a:r>
            <a:r>
              <a:rPr lang="en-SG" sz="1200" dirty="0">
                <a:solidFill>
                  <a:schemeClr val="bg1">
                    <a:lumMod val="50000"/>
                  </a:schemeClr>
                </a:solidFill>
              </a:rPr>
              <a:t> et </a:t>
            </a:r>
            <a:r>
              <a:rPr lang="en-SG" sz="1200" dirty="0" err="1">
                <a:solidFill>
                  <a:schemeClr val="bg1">
                    <a:lumMod val="50000"/>
                  </a:schemeClr>
                </a:solidFill>
              </a:rPr>
              <a:t>dolorum</a:t>
            </a:r>
            <a:r>
              <a:rPr lang="en-SG" sz="1200" dirty="0">
                <a:solidFill>
                  <a:schemeClr val="bg1">
                    <a:lumMod val="50000"/>
                  </a:schemeClr>
                </a:solidFill>
              </a:rPr>
              <a:t> </a:t>
            </a:r>
            <a:r>
              <a:rPr lang="en-SG" sz="1200" dirty="0" err="1">
                <a:solidFill>
                  <a:schemeClr val="bg1">
                    <a:lumMod val="50000"/>
                  </a:schemeClr>
                </a:solidFill>
              </a:rPr>
              <a:t>fuga</a:t>
            </a:r>
            <a:r>
              <a:rPr lang="en-SG" sz="1200" dirty="0">
                <a:solidFill>
                  <a:schemeClr val="bg1">
                    <a:lumMod val="50000"/>
                  </a:schemeClr>
                </a:solidFill>
              </a:rPr>
              <a:t>. Et </a:t>
            </a:r>
            <a:r>
              <a:rPr lang="en-SG" sz="1200" dirty="0" err="1">
                <a:solidFill>
                  <a:schemeClr val="bg1">
                    <a:lumMod val="50000"/>
                  </a:schemeClr>
                </a:solidFill>
              </a:rPr>
              <a:t>harum</a:t>
            </a:r>
            <a:r>
              <a:rPr lang="en-SG" sz="1200" dirty="0">
                <a:solidFill>
                  <a:schemeClr val="bg1">
                    <a:lumMod val="50000"/>
                  </a:schemeClr>
                </a:solidFill>
              </a:rPr>
              <a:t> </a:t>
            </a:r>
            <a:r>
              <a:rPr lang="en-SG" sz="1200" dirty="0" err="1">
                <a:solidFill>
                  <a:schemeClr val="bg1">
                    <a:lumMod val="50000"/>
                  </a:schemeClr>
                </a:solidFill>
              </a:rPr>
              <a:t>quidem</a:t>
            </a:r>
            <a:r>
              <a:rPr lang="en-SG" sz="1200" dirty="0">
                <a:solidFill>
                  <a:schemeClr val="bg1">
                    <a:lumMod val="50000"/>
                  </a:schemeClr>
                </a:solidFill>
              </a:rPr>
              <a:t> rerum facilis </a:t>
            </a:r>
            <a:r>
              <a:rPr lang="en-SG" sz="1200" dirty="0" err="1">
                <a:solidFill>
                  <a:schemeClr val="bg1">
                    <a:lumMod val="50000"/>
                  </a:schemeClr>
                </a:solidFill>
              </a:rPr>
              <a:t>est</a:t>
            </a:r>
            <a:r>
              <a:rPr lang="en-SG" sz="1200" dirty="0">
                <a:solidFill>
                  <a:schemeClr val="bg1">
                    <a:lumMod val="50000"/>
                  </a:schemeClr>
                </a:solidFill>
              </a:rPr>
              <a:t> et </a:t>
            </a:r>
            <a:r>
              <a:rPr lang="en-SG" sz="1200" dirty="0" err="1">
                <a:solidFill>
                  <a:schemeClr val="bg1">
                    <a:lumMod val="50000"/>
                  </a:schemeClr>
                </a:solidFill>
              </a:rPr>
              <a:t>expedita</a:t>
            </a:r>
            <a:r>
              <a:rPr lang="en-SG" sz="1200" dirty="0">
                <a:solidFill>
                  <a:schemeClr val="bg1">
                    <a:lumMod val="50000"/>
                  </a:schemeClr>
                </a:solidFill>
              </a:rPr>
              <a:t> </a:t>
            </a:r>
            <a:r>
              <a:rPr lang="en-SG" sz="1200" dirty="0" err="1">
                <a:solidFill>
                  <a:schemeClr val="bg1">
                    <a:lumMod val="50000"/>
                  </a:schemeClr>
                </a:solidFill>
              </a:rPr>
              <a:t>distinctio</a:t>
            </a:r>
            <a:r>
              <a:rPr lang="en-SG" sz="1200" dirty="0">
                <a:solidFill>
                  <a:schemeClr val="bg1">
                    <a:lumMod val="50000"/>
                  </a:schemeClr>
                </a:solidFill>
              </a:rPr>
              <a:t>. Nam libero </a:t>
            </a:r>
          </a:p>
          <a:p>
            <a:pPr algn="just"/>
            <a:endParaRPr lang="en-SG" sz="1200" dirty="0">
              <a:solidFill>
                <a:schemeClr val="bg1">
                  <a:lumMod val="50000"/>
                </a:schemeClr>
              </a:solidFill>
            </a:endParaRPr>
          </a:p>
          <a:p>
            <a:pPr algn="just"/>
            <a:r>
              <a:rPr lang="en-SG" sz="1200" dirty="0">
                <a:solidFill>
                  <a:schemeClr val="bg1">
                    <a:lumMod val="50000"/>
                  </a:schemeClr>
                </a:solidFill>
              </a:rPr>
              <a:t>Tempore, cum </a:t>
            </a:r>
            <a:r>
              <a:rPr lang="en-SG" sz="1200" dirty="0" err="1">
                <a:solidFill>
                  <a:schemeClr val="bg1">
                    <a:lumMod val="50000"/>
                  </a:schemeClr>
                </a:solidFill>
              </a:rPr>
              <a:t>soluta</a:t>
            </a:r>
            <a:r>
              <a:rPr lang="en-SG" sz="1200" dirty="0">
                <a:solidFill>
                  <a:schemeClr val="bg1">
                    <a:lumMod val="50000"/>
                  </a:schemeClr>
                </a:solidFill>
              </a:rPr>
              <a:t> nobis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eligendi</a:t>
            </a:r>
            <a:r>
              <a:rPr lang="en-SG" sz="1200" dirty="0">
                <a:solidFill>
                  <a:schemeClr val="bg1">
                    <a:lumMod val="50000"/>
                  </a:schemeClr>
                </a:solidFill>
              </a:rPr>
              <a:t> </a:t>
            </a:r>
            <a:r>
              <a:rPr lang="en-SG" sz="1200" dirty="0" err="1">
                <a:solidFill>
                  <a:schemeClr val="bg1">
                    <a:lumMod val="50000"/>
                  </a:schemeClr>
                </a:solidFill>
              </a:rPr>
              <a:t>optio</a:t>
            </a:r>
            <a:r>
              <a:rPr lang="en-SG" sz="1200" dirty="0">
                <a:solidFill>
                  <a:schemeClr val="bg1">
                    <a:lumMod val="50000"/>
                  </a:schemeClr>
                </a:solidFill>
              </a:rPr>
              <a:t> </a:t>
            </a:r>
            <a:r>
              <a:rPr lang="en-SG" sz="1200" dirty="0" err="1">
                <a:solidFill>
                  <a:schemeClr val="bg1">
                    <a:lumMod val="50000"/>
                  </a:schemeClr>
                </a:solidFill>
              </a:rPr>
              <a:t>cumque</a:t>
            </a:r>
            <a:r>
              <a:rPr lang="en-SG" sz="1200" dirty="0">
                <a:solidFill>
                  <a:schemeClr val="bg1">
                    <a:lumMod val="50000"/>
                  </a:schemeClr>
                </a:solidFill>
              </a:rPr>
              <a:t> nihil </a:t>
            </a:r>
            <a:r>
              <a:rPr lang="en-SG" sz="1200" dirty="0" err="1">
                <a:solidFill>
                  <a:schemeClr val="bg1">
                    <a:lumMod val="50000"/>
                  </a:schemeClr>
                </a:solidFill>
              </a:rPr>
              <a:t>impedit</a:t>
            </a:r>
            <a:r>
              <a:rPr lang="en-SG" sz="1200" dirty="0">
                <a:solidFill>
                  <a:schemeClr val="bg1">
                    <a:lumMod val="50000"/>
                  </a:schemeClr>
                </a:solidFill>
              </a:rPr>
              <a:t> quo minus id quod </a:t>
            </a:r>
            <a:r>
              <a:rPr lang="en-SG" sz="1200" dirty="0" err="1">
                <a:solidFill>
                  <a:schemeClr val="bg1">
                    <a:lumMod val="50000"/>
                  </a:schemeClr>
                </a:solidFill>
              </a:rPr>
              <a:t>maxime</a:t>
            </a:r>
            <a:r>
              <a:rPr lang="en-SG" sz="1200" dirty="0">
                <a:solidFill>
                  <a:schemeClr val="bg1">
                    <a:lumMod val="50000"/>
                  </a:schemeClr>
                </a:solidFill>
              </a:rPr>
              <a:t> </a:t>
            </a:r>
            <a:r>
              <a:rPr lang="en-SG" sz="1200" dirty="0" err="1">
                <a:solidFill>
                  <a:schemeClr val="bg1">
                    <a:lumMod val="50000"/>
                  </a:schemeClr>
                </a:solidFill>
              </a:rPr>
              <a:t>placeat</a:t>
            </a:r>
            <a:r>
              <a:rPr lang="en-SG" sz="1200" dirty="0">
                <a:solidFill>
                  <a:schemeClr val="bg1">
                    <a:lumMod val="50000"/>
                  </a:schemeClr>
                </a:solidFill>
              </a:rPr>
              <a:t> </a:t>
            </a:r>
            <a:r>
              <a:rPr lang="en-SG" sz="1200" dirty="0" err="1">
                <a:solidFill>
                  <a:schemeClr val="bg1">
                    <a:lumMod val="50000"/>
                  </a:schemeClr>
                </a:solidFill>
              </a:rPr>
              <a:t>facere</a:t>
            </a:r>
            <a:r>
              <a:rPr lang="en-SG" sz="1200" dirty="0">
                <a:solidFill>
                  <a:schemeClr val="bg1">
                    <a:lumMod val="50000"/>
                  </a:schemeClr>
                </a:solidFill>
              </a:rPr>
              <a:t> </a:t>
            </a:r>
            <a:r>
              <a:rPr lang="en-SG" sz="1200" dirty="0" err="1">
                <a:solidFill>
                  <a:schemeClr val="bg1">
                    <a:lumMod val="50000"/>
                  </a:schemeClr>
                </a:solidFill>
              </a:rPr>
              <a:t>possimus</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voluptas</a:t>
            </a:r>
            <a:r>
              <a:rPr lang="en-SG" sz="1200" dirty="0">
                <a:solidFill>
                  <a:schemeClr val="bg1">
                    <a:lumMod val="50000"/>
                  </a:schemeClr>
                </a:solidFill>
              </a:rPr>
              <a:t> </a:t>
            </a:r>
            <a:r>
              <a:rPr lang="en-SG" sz="1200" dirty="0" err="1">
                <a:solidFill>
                  <a:schemeClr val="bg1">
                    <a:lumMod val="50000"/>
                  </a:schemeClr>
                </a:solidFill>
              </a:rPr>
              <a:t>assumenda</a:t>
            </a:r>
            <a:r>
              <a:rPr lang="en-SG" sz="1200" dirty="0">
                <a:solidFill>
                  <a:schemeClr val="bg1">
                    <a:lumMod val="50000"/>
                  </a:schemeClr>
                </a:solidFill>
              </a:rPr>
              <a:t>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dolor</a:t>
            </a:r>
            <a:r>
              <a:rPr lang="en-SG" sz="1200" dirty="0">
                <a:solidFill>
                  <a:schemeClr val="bg1">
                    <a:lumMod val="50000"/>
                  </a:schemeClr>
                </a:solidFill>
              </a:rPr>
              <a:t> </a:t>
            </a:r>
            <a:r>
              <a:rPr lang="en-SG" sz="1200" dirty="0" err="1">
                <a:solidFill>
                  <a:schemeClr val="bg1">
                    <a:lumMod val="50000"/>
                  </a:schemeClr>
                </a:solidFill>
              </a:rPr>
              <a:t>repellendus</a:t>
            </a:r>
            <a:r>
              <a:rPr lang="en-SG" sz="1200" dirty="0">
                <a:solidFill>
                  <a:schemeClr val="bg1">
                    <a:lumMod val="50000"/>
                  </a:schemeClr>
                </a:solidFill>
              </a:rPr>
              <a:t>. </a:t>
            </a:r>
            <a:r>
              <a:rPr lang="en-SG" sz="1200" dirty="0" err="1">
                <a:solidFill>
                  <a:schemeClr val="bg1">
                    <a:lumMod val="50000"/>
                  </a:schemeClr>
                </a:solidFill>
              </a:rPr>
              <a:t>Temporibus</a:t>
            </a:r>
            <a:r>
              <a:rPr lang="en-SG" sz="1200" dirty="0">
                <a:solidFill>
                  <a:schemeClr val="bg1">
                    <a:lumMod val="50000"/>
                  </a:schemeClr>
                </a:solidFill>
              </a:rPr>
              <a:t> </a:t>
            </a:r>
            <a:r>
              <a:rPr lang="en-SG" sz="1200" dirty="0" err="1">
                <a:solidFill>
                  <a:schemeClr val="bg1">
                    <a:lumMod val="50000"/>
                  </a:schemeClr>
                </a:solidFill>
              </a:rPr>
              <a:t>autem</a:t>
            </a:r>
            <a:r>
              <a:rPr lang="en-SG" sz="1200" dirty="0">
                <a:solidFill>
                  <a:schemeClr val="bg1">
                    <a:lumMod val="50000"/>
                  </a:schemeClr>
                </a:solidFill>
              </a:rPr>
              <a:t> </a:t>
            </a:r>
            <a:r>
              <a:rPr lang="en-SG" sz="1200" dirty="0" err="1">
                <a:solidFill>
                  <a:schemeClr val="bg1">
                    <a:lumMod val="50000"/>
                  </a:schemeClr>
                </a:solidFill>
              </a:rPr>
              <a:t>quibusdam</a:t>
            </a:r>
            <a:r>
              <a:rPr lang="en-SG" sz="1200" dirty="0">
                <a:solidFill>
                  <a:schemeClr val="bg1">
                    <a:lumMod val="50000"/>
                  </a:schemeClr>
                </a:solidFill>
              </a:rPr>
              <a:t> et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officiis</a:t>
            </a:r>
            <a:r>
              <a:rPr lang="en-SG" sz="1200" dirty="0">
                <a:solidFill>
                  <a:schemeClr val="bg1">
                    <a:lumMod val="50000"/>
                  </a:schemeClr>
                </a:solidFill>
              </a:rPr>
              <a:t> </a:t>
            </a:r>
            <a:r>
              <a:rPr lang="en-SG" sz="1200" dirty="0" err="1">
                <a:solidFill>
                  <a:schemeClr val="bg1">
                    <a:lumMod val="50000"/>
                  </a:schemeClr>
                </a:solidFill>
              </a:rPr>
              <a:t>debitis</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rerum </a:t>
            </a:r>
            <a:r>
              <a:rPr lang="en-SG" sz="1200" dirty="0" err="1">
                <a:solidFill>
                  <a:schemeClr val="bg1">
                    <a:lumMod val="50000"/>
                  </a:schemeClr>
                </a:solidFill>
              </a:rPr>
              <a:t>necessitatibus</a:t>
            </a:r>
            <a:r>
              <a:rPr lang="en-SG" sz="1200" dirty="0">
                <a:solidFill>
                  <a:schemeClr val="bg1">
                    <a:lumMod val="50000"/>
                  </a:schemeClr>
                </a:solidFill>
              </a:rPr>
              <a:t> </a:t>
            </a:r>
            <a:r>
              <a:rPr lang="en-SG" sz="1200" dirty="0" err="1">
                <a:solidFill>
                  <a:schemeClr val="bg1">
                    <a:lumMod val="50000"/>
                  </a:schemeClr>
                </a:solidFill>
              </a:rPr>
              <a:t>saepe</a:t>
            </a:r>
            <a:r>
              <a:rPr lang="en-SG" sz="1200" dirty="0">
                <a:solidFill>
                  <a:schemeClr val="bg1">
                    <a:lumMod val="50000"/>
                  </a:schemeClr>
                </a:solidFill>
              </a:rPr>
              <a:t> </a:t>
            </a:r>
            <a:r>
              <a:rPr lang="en-SG" sz="1200" dirty="0" err="1">
                <a:solidFill>
                  <a:schemeClr val="bg1">
                    <a:lumMod val="50000"/>
                  </a:schemeClr>
                </a:solidFill>
              </a:rPr>
              <a:t>eveniet</a:t>
            </a:r>
            <a:r>
              <a:rPr lang="en-SG" sz="1200" dirty="0">
                <a:solidFill>
                  <a:schemeClr val="bg1">
                    <a:lumMod val="50000"/>
                  </a:schemeClr>
                </a:solidFill>
              </a:rPr>
              <a:t> </a:t>
            </a:r>
            <a:r>
              <a:rPr lang="en-SG" sz="1200" dirty="0" err="1">
                <a:solidFill>
                  <a:schemeClr val="bg1">
                    <a:lumMod val="50000"/>
                  </a:schemeClr>
                </a:solidFill>
              </a:rPr>
              <a:t>ut</a:t>
            </a:r>
            <a:r>
              <a:rPr lang="en-SG" sz="1200" dirty="0">
                <a:solidFill>
                  <a:schemeClr val="bg1">
                    <a:lumMod val="50000"/>
                  </a:schemeClr>
                </a:solidFill>
              </a:rPr>
              <a:t> et </a:t>
            </a:r>
            <a:r>
              <a:rPr lang="en-SG" sz="1200" dirty="0" err="1">
                <a:solidFill>
                  <a:schemeClr val="bg1">
                    <a:lumMod val="50000"/>
                  </a:schemeClr>
                </a:solidFill>
              </a:rPr>
              <a:t>voluptates</a:t>
            </a:r>
            <a:r>
              <a:rPr lang="en-SG" sz="1200" dirty="0">
                <a:solidFill>
                  <a:schemeClr val="bg1">
                    <a:lumMod val="50000"/>
                  </a:schemeClr>
                </a:solidFill>
              </a:rPr>
              <a:t> </a:t>
            </a:r>
            <a:r>
              <a:rPr lang="en-SG" sz="1200" dirty="0" err="1">
                <a:solidFill>
                  <a:schemeClr val="bg1">
                    <a:lumMod val="50000"/>
                  </a:schemeClr>
                </a:solidFill>
              </a:rPr>
              <a:t>repudiandae</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et </a:t>
            </a:r>
            <a:r>
              <a:rPr lang="en-SG" sz="1200" dirty="0" err="1">
                <a:solidFill>
                  <a:schemeClr val="bg1">
                    <a:lumMod val="50000"/>
                  </a:schemeClr>
                </a:solidFill>
              </a:rPr>
              <a:t>molestiae</a:t>
            </a:r>
            <a:r>
              <a:rPr lang="en-SG" sz="1200" dirty="0">
                <a:solidFill>
                  <a:schemeClr val="bg1">
                    <a:lumMod val="50000"/>
                  </a:schemeClr>
                </a:solidFill>
              </a:rPr>
              <a:t> non </a:t>
            </a:r>
            <a:r>
              <a:rPr lang="en-SG" sz="1200" dirty="0" err="1">
                <a:solidFill>
                  <a:schemeClr val="bg1">
                    <a:lumMod val="50000"/>
                  </a:schemeClr>
                </a:solidFill>
              </a:rPr>
              <a:t>recusandae</a:t>
            </a:r>
            <a:r>
              <a:rPr lang="en-SG" sz="1200" dirty="0">
                <a:solidFill>
                  <a:schemeClr val="bg1">
                    <a:lumMod val="50000"/>
                  </a:schemeClr>
                </a:solidFill>
              </a:rPr>
              <a:t>. </a:t>
            </a:r>
            <a:r>
              <a:rPr lang="en-SG" sz="1200" dirty="0" err="1">
                <a:solidFill>
                  <a:schemeClr val="bg1">
                    <a:lumMod val="50000"/>
                  </a:schemeClr>
                </a:solidFill>
              </a:rPr>
              <a:t>Itaque</a:t>
            </a:r>
            <a:r>
              <a:rPr lang="en-SG" sz="1200" dirty="0">
                <a:solidFill>
                  <a:schemeClr val="bg1">
                    <a:lumMod val="50000"/>
                  </a:schemeClr>
                </a:solidFill>
              </a:rPr>
              <a:t> </a:t>
            </a:r>
            <a:r>
              <a:rPr lang="en-SG" sz="1200" dirty="0" err="1">
                <a:solidFill>
                  <a:schemeClr val="bg1">
                    <a:lumMod val="50000"/>
                  </a:schemeClr>
                </a:solidFill>
              </a:rPr>
              <a:t>earum</a:t>
            </a:r>
            <a:r>
              <a:rPr lang="en-SG" sz="1200" dirty="0">
                <a:solidFill>
                  <a:schemeClr val="bg1">
                    <a:lumMod val="50000"/>
                  </a:schemeClr>
                </a:solidFill>
              </a:rPr>
              <a:t> rerum hic </a:t>
            </a:r>
            <a:r>
              <a:rPr lang="en-SG" sz="1200" dirty="0" err="1">
                <a:solidFill>
                  <a:schemeClr val="bg1">
                    <a:lumMod val="50000"/>
                  </a:schemeClr>
                </a:solidFill>
              </a:rPr>
              <a:t>tenetur</a:t>
            </a:r>
            <a:r>
              <a:rPr lang="en-SG" sz="1200" dirty="0">
                <a:solidFill>
                  <a:schemeClr val="bg1">
                    <a:lumMod val="50000"/>
                  </a:schemeClr>
                </a:solidFill>
              </a:rPr>
              <a:t> a </a:t>
            </a:r>
            <a:r>
              <a:rPr lang="en-SG" sz="1200" dirty="0" err="1">
                <a:solidFill>
                  <a:schemeClr val="bg1">
                    <a:lumMod val="50000"/>
                  </a:schemeClr>
                </a:solidFill>
              </a:rPr>
              <a:t>sapiente</a:t>
            </a:r>
            <a:r>
              <a:rPr lang="en-SG" sz="1200" dirty="0">
                <a:solidFill>
                  <a:schemeClr val="bg1">
                    <a:lumMod val="50000"/>
                  </a:schemeClr>
                </a:solidFill>
              </a:rPr>
              <a:t> 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 recursion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perferendis</a:t>
            </a:r>
            <a:r>
              <a:rPr lang="en-SG" sz="1200" dirty="0">
                <a:solidFill>
                  <a:schemeClr val="bg1">
                    <a:lumMod val="50000"/>
                  </a:schemeClr>
                </a:solidFill>
              </a:rPr>
              <a:t> </a:t>
            </a:r>
            <a:r>
              <a:rPr lang="en-SG" sz="1200" dirty="0" err="1">
                <a:solidFill>
                  <a:schemeClr val="bg1">
                    <a:lumMod val="50000"/>
                  </a:schemeClr>
                </a:solidFill>
              </a:rPr>
              <a:t>doloribus</a:t>
            </a:r>
            <a:r>
              <a:rPr lang="en-SG" sz="1200" dirty="0">
                <a:solidFill>
                  <a:schemeClr val="bg1">
                    <a:lumMod val="50000"/>
                  </a:schemeClr>
                </a:solidFill>
              </a:rPr>
              <a:t> </a:t>
            </a:r>
            <a:r>
              <a:rPr lang="en-SG" sz="1200" dirty="0" err="1">
                <a:solidFill>
                  <a:schemeClr val="bg1">
                    <a:lumMod val="50000"/>
                  </a:schemeClr>
                </a:solidFill>
              </a:rPr>
              <a:t>asperior</a:t>
            </a:r>
            <a:endParaRPr lang="en-SG" sz="1200" dirty="0">
              <a:solidFill>
                <a:schemeClr val="bg1">
                  <a:lumMod val="50000"/>
                </a:schemeClr>
              </a:solidFill>
            </a:endParaRPr>
          </a:p>
          <a:p>
            <a:pPr algn="just"/>
            <a:endParaRPr lang="en-SG" sz="1200" dirty="0">
              <a:solidFill>
                <a:schemeClr val="bg1">
                  <a:lumMod val="50000"/>
                </a:schemeClr>
              </a:solidFill>
            </a:endParaRPr>
          </a:p>
          <a:p>
            <a:pPr algn="just"/>
            <a:r>
              <a:rPr lang="en-SG" sz="1200" dirty="0">
                <a:solidFill>
                  <a:schemeClr val="bg1">
                    <a:lumMod val="50000"/>
                  </a:schemeClr>
                </a:solidFill>
              </a:rPr>
              <a:t>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a:t>
            </a:r>
            <a:endParaRPr lang="en-US" sz="12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alphaModFix/>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79" name="Right Triangle 78">
            <a:extLst>
              <a:ext uri="{FF2B5EF4-FFF2-40B4-BE49-F238E27FC236}">
                <a16:creationId xmlns:a16="http://schemas.microsoft.com/office/drawing/2014/main" id="{9F809AD5-84D1-A943-B906-64A266DBCCB1}"/>
              </a:ext>
            </a:extLst>
          </p:cNvPr>
          <p:cNvSpPr/>
          <p:nvPr/>
        </p:nvSpPr>
        <p:spPr>
          <a:xfrm>
            <a:off x="5232438" y="870223"/>
            <a:ext cx="446063" cy="446063"/>
          </a:xfrm>
          <a:prstGeom prst="rtTriangl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BB4DEF92-0861-774B-A4BB-0BE1F11A5C62}"/>
              </a:ext>
            </a:extLst>
          </p:cNvPr>
          <p:cNvSpPr/>
          <p:nvPr/>
        </p:nvSpPr>
        <p:spPr>
          <a:xfrm>
            <a:off x="4992731" y="1671865"/>
            <a:ext cx="45719" cy="781981"/>
          </a:xfrm>
          <a:prstGeom prst="roundRect">
            <a:avLst/>
          </a:prstGeom>
          <a:solidFill>
            <a:srgbClr val="0ED7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olded Corner 30">
            <a:extLst>
              <a:ext uri="{FF2B5EF4-FFF2-40B4-BE49-F238E27FC236}">
                <a16:creationId xmlns:a16="http://schemas.microsoft.com/office/drawing/2014/main" id="{0E776535-A71B-EE44-8D87-ADC0BBB8165D}"/>
              </a:ext>
            </a:extLst>
          </p:cNvPr>
          <p:cNvSpPr/>
          <p:nvPr/>
        </p:nvSpPr>
        <p:spPr>
          <a:xfrm rot="16200000">
            <a:off x="1578952" y="5606391"/>
            <a:ext cx="318524" cy="253962"/>
          </a:xfrm>
          <a:prstGeom prst="foldedCorner">
            <a:avLst>
              <a:gd name="adj" fmla="val 41674"/>
            </a:avLst>
          </a:prstGeom>
          <a:solidFill>
            <a:schemeClr val="bg2">
              <a:lumMod val="25000"/>
              <a:alpha val="15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D31E4CA5-EEE5-1A4B-B823-C8674A54974D}"/>
              </a:ext>
            </a:extLst>
          </p:cNvPr>
          <p:cNvGrpSpPr/>
          <p:nvPr/>
        </p:nvGrpSpPr>
        <p:grpSpPr>
          <a:xfrm>
            <a:off x="4630923" y="1496461"/>
            <a:ext cx="622247" cy="753410"/>
            <a:chOff x="5661878" y="1784733"/>
            <a:chExt cx="622247" cy="753410"/>
          </a:xfrm>
        </p:grpSpPr>
        <p:pic>
          <p:nvPicPr>
            <p:cNvPr id="37" name="Picture 6">
              <a:hlinkClick r:id="rId17" action="ppaction://hlinksldjump"/>
              <a:extLst>
                <a:ext uri="{FF2B5EF4-FFF2-40B4-BE49-F238E27FC236}">
                  <a16:creationId xmlns:a16="http://schemas.microsoft.com/office/drawing/2014/main" id="{9FE47128-9858-574A-96D4-56A5A65669D6}"/>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5661878" y="1915896"/>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38" name="Right Triangle 37">
              <a:extLst>
                <a:ext uri="{FF2B5EF4-FFF2-40B4-BE49-F238E27FC236}">
                  <a16:creationId xmlns:a16="http://schemas.microsoft.com/office/drawing/2014/main" id="{C29E257B-F5F4-B543-9670-06F0DB82CE0A}"/>
                </a:ext>
              </a:extLst>
            </p:cNvPr>
            <p:cNvSpPr/>
            <p:nvPr/>
          </p:nvSpPr>
          <p:spPr>
            <a:xfrm>
              <a:off x="5921566" y="1784733"/>
              <a:ext cx="121185" cy="121185"/>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0" name="Picture 29">
            <a:hlinkClick r:id="rId20" action="ppaction://hlinksldjump"/>
            <a:extLst>
              <a:ext uri="{FF2B5EF4-FFF2-40B4-BE49-F238E27FC236}">
                <a16:creationId xmlns:a16="http://schemas.microsoft.com/office/drawing/2014/main" id="{CB3F2F78-8990-8F44-BF3B-27DC641D37EE}"/>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32" name="Picture 2" descr="switch button 1 icons">
            <a:extLst>
              <a:ext uri="{FF2B5EF4-FFF2-40B4-BE49-F238E27FC236}">
                <a16:creationId xmlns:a16="http://schemas.microsoft.com/office/drawing/2014/main" id="{76EDB6DA-96F6-A749-81CC-CF76DBBF2737}"/>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520C9779-B6FF-D540-99B4-5E396B640875}"/>
              </a:ext>
            </a:extLst>
          </p:cNvPr>
          <p:cNvSpPr txBox="1"/>
          <p:nvPr/>
        </p:nvSpPr>
        <p:spPr>
          <a:xfrm>
            <a:off x="5647765" y="708911"/>
            <a:ext cx="6042211" cy="4524315"/>
          </a:xfrm>
          <a:prstGeom prst="rect">
            <a:avLst/>
          </a:prstGeom>
          <a:noFill/>
        </p:spPr>
        <p:txBody>
          <a:bodyPr wrap="square" rtlCol="0">
            <a:spAutoFit/>
          </a:bodyPr>
          <a:lstStyle/>
          <a:p>
            <a:r>
              <a:rPr lang="en-US" sz="3600" b="1" dirty="0"/>
              <a:t>Readle Guide – Shelf Tab</a:t>
            </a:r>
          </a:p>
          <a:p>
            <a:endParaRPr lang="en-US" dirty="0"/>
          </a:p>
          <a:p>
            <a:r>
              <a:rPr lang="en-US" dirty="0"/>
              <a:t>To create a bookmark, simply swipe diagonally left downwards from the top right hand corner of the tablet. This creates a bookmark on the top right hand corner of the page and creates a bookmark in the bookmark tab near the bottom of the screen</a:t>
            </a:r>
          </a:p>
          <a:p>
            <a:endParaRPr lang="en-US" dirty="0"/>
          </a:p>
          <a:p>
            <a:r>
              <a:rPr lang="en-US" dirty="0"/>
              <a:t>Actions:</a:t>
            </a:r>
          </a:p>
          <a:p>
            <a:endParaRPr lang="en-US" dirty="0"/>
          </a:p>
          <a:p>
            <a:pPr marL="342900" indent="-342900">
              <a:buAutoNum type="arabicPeriod"/>
            </a:pPr>
            <a:r>
              <a:rPr lang="en-US" dirty="0"/>
              <a:t>Press on the             to see how to remove the bookmark</a:t>
            </a:r>
          </a:p>
          <a:p>
            <a:pPr marL="342900" indent="-342900">
              <a:buAutoNum type="arabicPeriod"/>
            </a:pPr>
            <a:endParaRPr lang="en-US" dirty="0"/>
          </a:p>
          <a:p>
            <a:pPr marL="342900" indent="-342900">
              <a:buAutoNum type="arabicPeriod"/>
            </a:pPr>
            <a:r>
              <a:rPr lang="en-US" dirty="0"/>
              <a:t>Press on the bookmark tab at the bottom of the screen to demo how to navigate between bookmarks and the current page user is on</a:t>
            </a:r>
          </a:p>
        </p:txBody>
      </p:sp>
      <p:grpSp>
        <p:nvGrpSpPr>
          <p:cNvPr id="34" name="Group 33">
            <a:extLst>
              <a:ext uri="{FF2B5EF4-FFF2-40B4-BE49-F238E27FC236}">
                <a16:creationId xmlns:a16="http://schemas.microsoft.com/office/drawing/2014/main" id="{372FBA52-33BB-444A-92A0-6E5FB64AB7F9}"/>
              </a:ext>
            </a:extLst>
          </p:cNvPr>
          <p:cNvGrpSpPr/>
          <p:nvPr/>
        </p:nvGrpSpPr>
        <p:grpSpPr>
          <a:xfrm>
            <a:off x="4258403" y="1929147"/>
            <a:ext cx="622247" cy="753410"/>
            <a:chOff x="5661878" y="1784733"/>
            <a:chExt cx="622247" cy="753410"/>
          </a:xfrm>
        </p:grpSpPr>
        <p:pic>
          <p:nvPicPr>
            <p:cNvPr id="35" name="Picture 6">
              <a:hlinkClick r:id="rId23" action="ppaction://hlinksldjump"/>
              <a:extLst>
                <a:ext uri="{FF2B5EF4-FFF2-40B4-BE49-F238E27FC236}">
                  <a16:creationId xmlns:a16="http://schemas.microsoft.com/office/drawing/2014/main" id="{5BC8D673-9FA1-D74F-87C9-44A70AF11922}"/>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5661878" y="1915896"/>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39" name="Right Triangle 38">
              <a:extLst>
                <a:ext uri="{FF2B5EF4-FFF2-40B4-BE49-F238E27FC236}">
                  <a16:creationId xmlns:a16="http://schemas.microsoft.com/office/drawing/2014/main" id="{BC03BDB2-7C6B-BD48-8A68-3C75B1A99783}"/>
                </a:ext>
              </a:extLst>
            </p:cNvPr>
            <p:cNvSpPr/>
            <p:nvPr/>
          </p:nvSpPr>
          <p:spPr>
            <a:xfrm>
              <a:off x="5921566" y="1784733"/>
              <a:ext cx="121185" cy="121185"/>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a:hlinkClick r:id="rId24" action="ppaction://hlinksldjump"/>
            <a:extLst>
              <a:ext uri="{FF2B5EF4-FFF2-40B4-BE49-F238E27FC236}">
                <a16:creationId xmlns:a16="http://schemas.microsoft.com/office/drawing/2014/main" id="{1DAFED23-14EA-A549-B103-786F899E7C75}"/>
              </a:ext>
            </a:extLst>
          </p:cNvPr>
          <p:cNvSpPr/>
          <p:nvPr/>
        </p:nvSpPr>
        <p:spPr>
          <a:xfrm>
            <a:off x="1054765" y="5522210"/>
            <a:ext cx="952375" cy="424732"/>
          </a:xfrm>
          <a:prstGeom prst="rect">
            <a:avLst/>
          </a:prstGeom>
          <a:solidFill>
            <a:srgbClr val="E8FFF7">
              <a:alpha val="50000"/>
            </a:srgb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6">
            <a:extLst>
              <a:ext uri="{FF2B5EF4-FFF2-40B4-BE49-F238E27FC236}">
                <a16:creationId xmlns:a16="http://schemas.microsoft.com/office/drawing/2014/main" id="{E28C3F28-F89F-6642-9EB7-0F496649EB22}"/>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1813690" y="5603347"/>
            <a:ext cx="622247" cy="622247"/>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oup 42">
            <a:extLst>
              <a:ext uri="{FF2B5EF4-FFF2-40B4-BE49-F238E27FC236}">
                <a16:creationId xmlns:a16="http://schemas.microsoft.com/office/drawing/2014/main" id="{76787396-5831-094E-900A-2601D0A5A072}"/>
              </a:ext>
            </a:extLst>
          </p:cNvPr>
          <p:cNvGrpSpPr/>
          <p:nvPr/>
        </p:nvGrpSpPr>
        <p:grpSpPr>
          <a:xfrm>
            <a:off x="7342689" y="3501313"/>
            <a:ext cx="423420" cy="512672"/>
            <a:chOff x="5661878" y="1784733"/>
            <a:chExt cx="622247" cy="753410"/>
          </a:xfrm>
        </p:grpSpPr>
        <p:pic>
          <p:nvPicPr>
            <p:cNvPr id="44" name="Picture 6">
              <a:hlinkClick r:id="rId23" action="ppaction://hlinksldjump"/>
              <a:extLst>
                <a:ext uri="{FF2B5EF4-FFF2-40B4-BE49-F238E27FC236}">
                  <a16:creationId xmlns:a16="http://schemas.microsoft.com/office/drawing/2014/main" id="{4C9359E9-4552-CE41-8DA7-87D28A8E1EA9}"/>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5661878" y="1915896"/>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45" name="Right Triangle 44">
              <a:extLst>
                <a:ext uri="{FF2B5EF4-FFF2-40B4-BE49-F238E27FC236}">
                  <a16:creationId xmlns:a16="http://schemas.microsoft.com/office/drawing/2014/main" id="{C6C9BC21-0306-AC4E-A41C-72AABE24B8A0}"/>
                </a:ext>
              </a:extLst>
            </p:cNvPr>
            <p:cNvSpPr/>
            <p:nvPr/>
          </p:nvSpPr>
          <p:spPr>
            <a:xfrm>
              <a:off x="5921566" y="1784733"/>
              <a:ext cx="121185" cy="121185"/>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ounded Rectangle 45">
            <a:extLst>
              <a:ext uri="{FF2B5EF4-FFF2-40B4-BE49-F238E27FC236}">
                <a16:creationId xmlns:a16="http://schemas.microsoft.com/office/drawing/2014/main" id="{D646CA9E-147E-6D40-83F8-08E7CF138A63}"/>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47" name="Triangle 46">
            <a:extLst>
              <a:ext uri="{FF2B5EF4-FFF2-40B4-BE49-F238E27FC236}">
                <a16:creationId xmlns:a16="http://schemas.microsoft.com/office/drawing/2014/main" id="{64487E67-36E7-784B-8F58-E2CBA018CBCA}"/>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2133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45833E-6 1.85185E-6 L -0.05143 0.06759 " pathEditMode="relative" rAng="0" ptsTypes="AA">
                                      <p:cBhvr>
                                        <p:cTn id="6" dur="2000" fill="hold"/>
                                        <p:tgtEl>
                                          <p:spTgt spid="36"/>
                                        </p:tgtEl>
                                        <p:attrNameLst>
                                          <p:attrName>ppt_x</p:attrName>
                                          <p:attrName>ppt_y</p:attrName>
                                        </p:attrNameLst>
                                      </p:cBhvr>
                                      <p:rCtr x="-2578" y="3380"/>
                                    </p:animMotion>
                                  </p:childTnLst>
                                </p:cTn>
                              </p:par>
                              <p:par>
                                <p:cTn id="7" presetID="10" presetClass="entr" presetSubtype="0" fill="hold" grpId="1" nodeType="withEffect">
                                  <p:stCondLst>
                                    <p:cond delay="1000"/>
                                  </p:stCondLst>
                                  <p:childTnLst>
                                    <p:set>
                                      <p:cBhvr>
                                        <p:cTn id="8" dur="1" fill="hold">
                                          <p:stCondLst>
                                            <p:cond delay="0"/>
                                          </p:stCondLst>
                                        </p:cTn>
                                        <p:tgtEl>
                                          <p:spTgt spid="79"/>
                                        </p:tgtEl>
                                        <p:attrNameLst>
                                          <p:attrName>style.visibility</p:attrName>
                                        </p:attrNameLst>
                                      </p:cBhvr>
                                      <p:to>
                                        <p:strVal val="visible"/>
                                      </p:to>
                                    </p:set>
                                    <p:animEffect transition="in" filter="fade">
                                      <p:cBhvr>
                                        <p:cTn id="9" dur="1000"/>
                                        <p:tgtEl>
                                          <p:spTgt spid="79"/>
                                        </p:tgtEl>
                                      </p:cBhvr>
                                    </p:animEffect>
                                  </p:childTnLst>
                                </p:cTn>
                              </p:par>
                              <p:par>
                                <p:cTn id="10" presetID="0" presetClass="path" presetSubtype="0" accel="50000" decel="50000" fill="hold" grpId="0" nodeType="withEffect">
                                  <p:stCondLst>
                                    <p:cond delay="0"/>
                                  </p:stCondLst>
                                  <p:childTnLst>
                                    <p:animMotion origin="layout" path="M -0.00756 0.00949 L -0.05287 0.0787 " pathEditMode="relative" rAng="0" ptsTypes="AA">
                                      <p:cBhvr>
                                        <p:cTn id="11" dur="2000" fill="hold"/>
                                        <p:tgtEl>
                                          <p:spTgt spid="79"/>
                                        </p:tgtEl>
                                        <p:attrNameLst>
                                          <p:attrName>ppt_x</p:attrName>
                                          <p:attrName>ppt_y</p:attrName>
                                        </p:attrNameLst>
                                      </p:cBhvr>
                                      <p:rCtr x="-2266" y="3449"/>
                                    </p:animMotion>
                                  </p:childTnLst>
                                </p:cTn>
                              </p:par>
                              <p:par>
                                <p:cTn id="12" presetID="10" presetClass="entr" presetSubtype="0" fill="hold" grpId="0" nodeType="withEffect">
                                  <p:stCondLst>
                                    <p:cond delay="100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childTnLst>
                                </p:cTn>
                              </p:par>
                            </p:childTnLst>
                          </p:cTn>
                        </p:par>
                        <p:par>
                          <p:cTn id="15" fill="hold">
                            <p:stCondLst>
                              <p:cond delay="2000"/>
                            </p:stCondLst>
                            <p:childTnLst>
                              <p:par>
                                <p:cTn id="16" presetID="10" presetClass="exit" presetSubtype="0" fill="hold" nodeType="afterEffect">
                                  <p:stCondLst>
                                    <p:cond delay="500"/>
                                  </p:stCondLst>
                                  <p:childTnLst>
                                    <p:animEffect transition="out" filter="fade">
                                      <p:cBhvr>
                                        <p:cTn id="17" dur="1000"/>
                                        <p:tgtEl>
                                          <p:spTgt spid="36"/>
                                        </p:tgtEl>
                                      </p:cBhvr>
                                    </p:animEffect>
                                    <p:set>
                                      <p:cBhvr>
                                        <p:cTn id="18" dur="1" fill="hold">
                                          <p:stCondLst>
                                            <p:cond delay="999"/>
                                          </p:stCondLst>
                                        </p:cTn>
                                        <p:tgtEl>
                                          <p:spTgt spid="36"/>
                                        </p:tgtEl>
                                        <p:attrNameLst>
                                          <p:attrName>style.visibility</p:attrName>
                                        </p:attrNameLst>
                                      </p:cBhvr>
                                      <p:to>
                                        <p:strVal val="hidden"/>
                                      </p:to>
                                    </p:set>
                                  </p:childTnLst>
                                </p:cTn>
                              </p:par>
                              <p:par>
                                <p:cTn id="19" presetID="10" presetClass="entr" presetSubtype="0" fill="hold" nodeType="withEffect">
                                  <p:stCondLst>
                                    <p:cond delay="50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childTnLst>
                                </p:cTn>
                              </p:par>
                              <p:par>
                                <p:cTn id="22" presetID="10" presetClass="entr" presetSubtype="0" fill="hold" nodeType="withEffect">
                                  <p:stCondLst>
                                    <p:cond delay="5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1000"/>
                                        <p:tgtEl>
                                          <p:spTgt spid="41"/>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79" grpId="1" animBg="1"/>
      <p:bldP spid="31" grpId="0" animBg="1"/>
      <p:bldP spid="4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p:nvPr/>
        </p:nvCxnSpPr>
        <p:spPr>
          <a:xfrm>
            <a:off x="2939845" y="1213924"/>
            <a:ext cx="1966554"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3349309" y="1175251"/>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3286085" y="928888"/>
            <a:ext cx="1283442" cy="261610"/>
          </a:xfrm>
          <a:prstGeom prst="rect">
            <a:avLst/>
          </a:prstGeom>
          <a:noFill/>
        </p:spPr>
        <p:txBody>
          <a:bodyPr wrap="square" rtlCol="0">
            <a:spAutoFit/>
          </a:bodyPr>
          <a:lstStyle/>
          <a:p>
            <a:r>
              <a:rPr lang="en-US" sz="1100" dirty="0">
                <a:solidFill>
                  <a:schemeClr val="bg1">
                    <a:lumMod val="50000"/>
                  </a:schemeClr>
                </a:solidFill>
              </a:rPr>
              <a:t>Chapter 3, Page 15</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3642441" cy="4154984"/>
          </a:xfrm>
          <a:prstGeom prst="rect">
            <a:avLst/>
          </a:prstGeom>
          <a:noFill/>
        </p:spPr>
        <p:txBody>
          <a:bodyPr wrap="square" rtlCol="0">
            <a:spAutoFit/>
          </a:bodyPr>
          <a:lstStyle/>
          <a:p>
            <a:r>
              <a:rPr lang="en-US" dirty="0"/>
              <a:t>Pointers in C++</a:t>
            </a:r>
          </a:p>
          <a:p>
            <a:endParaRPr lang="en-US" dirty="0"/>
          </a:p>
          <a:p>
            <a:pPr algn="just"/>
            <a:r>
              <a:rPr lang="en-SG" sz="1200" dirty="0">
                <a:solidFill>
                  <a:schemeClr val="bg1">
                    <a:lumMod val="50000"/>
                  </a:schemeClr>
                </a:solidFill>
              </a:rPr>
              <a:t>At </a:t>
            </a:r>
            <a:r>
              <a:rPr lang="en-SG" sz="1200" dirty="0" err="1">
                <a:solidFill>
                  <a:schemeClr val="bg1">
                    <a:lumMod val="50000"/>
                  </a:schemeClr>
                </a:solidFill>
              </a:rPr>
              <a:t>vero</a:t>
            </a:r>
            <a:r>
              <a:rPr lang="en-SG" sz="1200" dirty="0">
                <a:solidFill>
                  <a:schemeClr val="bg1">
                    <a:lumMod val="50000"/>
                  </a:schemeClr>
                </a:solidFill>
              </a:rPr>
              <a:t> </a:t>
            </a:r>
            <a:r>
              <a:rPr lang="en-SG" sz="1200" dirty="0" err="1">
                <a:solidFill>
                  <a:schemeClr val="bg1">
                    <a:lumMod val="50000"/>
                  </a:schemeClr>
                </a:solidFill>
              </a:rPr>
              <a:t>eos</a:t>
            </a:r>
            <a:r>
              <a:rPr lang="en-SG" sz="1200" dirty="0">
                <a:solidFill>
                  <a:schemeClr val="bg1">
                    <a:lumMod val="50000"/>
                  </a:schemeClr>
                </a:solidFill>
              </a:rPr>
              <a:t> et </a:t>
            </a:r>
            <a:r>
              <a:rPr lang="en-SG" sz="1200" dirty="0" err="1">
                <a:solidFill>
                  <a:schemeClr val="bg1">
                    <a:lumMod val="50000"/>
                  </a:schemeClr>
                </a:solidFill>
              </a:rPr>
              <a:t>accusamus</a:t>
            </a:r>
            <a:r>
              <a:rPr lang="en-SG" sz="1200" dirty="0">
                <a:solidFill>
                  <a:schemeClr val="bg1">
                    <a:lumMod val="50000"/>
                  </a:schemeClr>
                </a:solidFill>
              </a:rPr>
              <a:t> et </a:t>
            </a:r>
            <a:r>
              <a:rPr lang="en-SG" sz="1200" dirty="0" err="1">
                <a:solidFill>
                  <a:schemeClr val="bg1">
                    <a:lumMod val="50000"/>
                  </a:schemeClr>
                </a:solidFill>
              </a:rPr>
              <a:t>iusto</a:t>
            </a:r>
            <a:r>
              <a:rPr lang="en-SG" sz="1200" dirty="0">
                <a:solidFill>
                  <a:schemeClr val="bg1">
                    <a:lumMod val="50000"/>
                  </a:schemeClr>
                </a:solidFill>
              </a:rPr>
              <a:t> </a:t>
            </a:r>
            <a:r>
              <a:rPr lang="en-SG" sz="1200" dirty="0" err="1">
                <a:solidFill>
                  <a:schemeClr val="bg1">
                    <a:lumMod val="50000"/>
                  </a:schemeClr>
                </a:solidFill>
              </a:rPr>
              <a:t>odio</a:t>
            </a:r>
            <a:r>
              <a:rPr lang="en-SG" sz="1200" dirty="0">
                <a:solidFill>
                  <a:schemeClr val="bg1">
                    <a:lumMod val="50000"/>
                  </a:schemeClr>
                </a:solidFill>
              </a:rPr>
              <a:t> </a:t>
            </a:r>
            <a:r>
              <a:rPr lang="en-SG" sz="1200" dirty="0" err="1">
                <a:solidFill>
                  <a:schemeClr val="bg1">
                    <a:lumMod val="50000"/>
                  </a:schemeClr>
                </a:solidFill>
              </a:rPr>
              <a:t>dignissimos</a:t>
            </a:r>
            <a:r>
              <a:rPr lang="en-SG" sz="1200" dirty="0">
                <a:solidFill>
                  <a:schemeClr val="bg1">
                    <a:lumMod val="50000"/>
                  </a:schemeClr>
                </a:solidFill>
              </a:rPr>
              <a:t> </a:t>
            </a:r>
            <a:r>
              <a:rPr lang="en-SG" sz="1200" dirty="0" err="1">
                <a:solidFill>
                  <a:schemeClr val="bg1">
                    <a:lumMod val="50000"/>
                  </a:schemeClr>
                </a:solidFill>
              </a:rPr>
              <a:t>ducimus</a:t>
            </a:r>
            <a:r>
              <a:rPr lang="en-SG" sz="1200" dirty="0">
                <a:solidFill>
                  <a:schemeClr val="bg1">
                    <a:lumMod val="50000"/>
                  </a:schemeClr>
                </a:solidFill>
              </a:rPr>
              <a:t> qui </a:t>
            </a:r>
            <a:r>
              <a:rPr lang="en-SG" sz="1200" dirty="0" err="1">
                <a:solidFill>
                  <a:schemeClr val="bg1">
                    <a:lumMod val="50000"/>
                  </a:schemeClr>
                </a:solidFill>
              </a:rPr>
              <a:t>blanditiis</a:t>
            </a:r>
            <a:r>
              <a:rPr lang="en-SG" sz="1200" dirty="0">
                <a:solidFill>
                  <a:schemeClr val="bg1">
                    <a:lumMod val="50000"/>
                  </a:schemeClr>
                </a:solidFill>
              </a:rPr>
              <a:t> </a:t>
            </a:r>
            <a:r>
              <a:rPr lang="en-SG" sz="1200" dirty="0" err="1">
                <a:solidFill>
                  <a:schemeClr val="bg1">
                    <a:lumMod val="50000"/>
                  </a:schemeClr>
                </a:solidFill>
              </a:rPr>
              <a:t>praesentium</a:t>
            </a:r>
            <a:r>
              <a:rPr lang="en-SG" sz="1200" dirty="0">
                <a:solidFill>
                  <a:schemeClr val="bg1">
                    <a:lumMod val="50000"/>
                  </a:schemeClr>
                </a:solidFill>
              </a:rPr>
              <a:t> </a:t>
            </a:r>
            <a:r>
              <a:rPr lang="en-SG" sz="1200" dirty="0" err="1">
                <a:solidFill>
                  <a:schemeClr val="bg1">
                    <a:lumMod val="50000"/>
                  </a:schemeClr>
                </a:solidFill>
              </a:rPr>
              <a:t>voluptatum</a:t>
            </a:r>
            <a:r>
              <a:rPr lang="en-SG" sz="1200" dirty="0">
                <a:solidFill>
                  <a:schemeClr val="bg1">
                    <a:lumMod val="50000"/>
                  </a:schemeClr>
                </a:solidFill>
              </a:rPr>
              <a:t> </a:t>
            </a:r>
            <a:r>
              <a:rPr lang="en-SG" sz="1200" dirty="0" err="1">
                <a:solidFill>
                  <a:schemeClr val="bg1">
                    <a:lumMod val="50000"/>
                  </a:schemeClr>
                </a:solidFill>
              </a:rPr>
              <a:t>deleniti</a:t>
            </a:r>
            <a:r>
              <a:rPr lang="en-SG" sz="1200" dirty="0">
                <a:solidFill>
                  <a:schemeClr val="bg1">
                    <a:lumMod val="50000"/>
                  </a:schemeClr>
                </a:solidFill>
              </a:rPr>
              <a:t> </a:t>
            </a:r>
            <a:r>
              <a:rPr lang="en-SG" sz="1200" dirty="0" err="1">
                <a:solidFill>
                  <a:schemeClr val="bg1">
                    <a:lumMod val="50000"/>
                  </a:schemeClr>
                </a:solidFill>
              </a:rPr>
              <a:t>atque</a:t>
            </a:r>
            <a:r>
              <a:rPr lang="en-SG" sz="1200" dirty="0">
                <a:solidFill>
                  <a:schemeClr val="bg1">
                    <a:lumMod val="50000"/>
                  </a:schemeClr>
                </a:solidFill>
              </a:rPr>
              <a:t> </a:t>
            </a:r>
            <a:r>
              <a:rPr lang="en-SG" sz="1200" dirty="0" err="1">
                <a:solidFill>
                  <a:schemeClr val="bg1">
                    <a:lumMod val="50000"/>
                  </a:schemeClr>
                </a:solidFill>
              </a:rPr>
              <a:t>corrupti</a:t>
            </a:r>
            <a:r>
              <a:rPr lang="en-SG" sz="1200" dirty="0">
                <a:solidFill>
                  <a:schemeClr val="bg1">
                    <a:lumMod val="50000"/>
                  </a:schemeClr>
                </a:solidFill>
              </a:rPr>
              <a:t> quos </a:t>
            </a:r>
            <a:r>
              <a:rPr lang="en-SG" sz="1200" dirty="0" err="1">
                <a:solidFill>
                  <a:schemeClr val="bg1">
                    <a:lumMod val="50000"/>
                  </a:schemeClr>
                </a:solidFill>
              </a:rPr>
              <a:t>dolores</a:t>
            </a:r>
            <a:r>
              <a:rPr lang="en-SG" sz="1200" dirty="0">
                <a:solidFill>
                  <a:schemeClr val="bg1">
                    <a:lumMod val="50000"/>
                  </a:schemeClr>
                </a:solidFill>
              </a:rPr>
              <a:t> et </a:t>
            </a:r>
            <a:r>
              <a:rPr lang="en-SG" sz="1200" dirty="0" err="1">
                <a:solidFill>
                  <a:schemeClr val="bg1">
                    <a:lumMod val="50000"/>
                  </a:schemeClr>
                </a:solidFill>
              </a:rPr>
              <a:t>quas</a:t>
            </a:r>
            <a:r>
              <a:rPr lang="en-SG" sz="1200" dirty="0">
                <a:solidFill>
                  <a:schemeClr val="bg1">
                    <a:lumMod val="50000"/>
                  </a:schemeClr>
                </a:solidFill>
              </a:rPr>
              <a:t> </a:t>
            </a:r>
            <a:r>
              <a:rPr lang="en-SG" sz="1200" dirty="0" err="1">
                <a:solidFill>
                  <a:schemeClr val="bg1">
                    <a:lumMod val="50000"/>
                  </a:schemeClr>
                </a:solidFill>
              </a:rPr>
              <a:t>molestias</a:t>
            </a:r>
            <a:r>
              <a:rPr lang="en-SG" sz="1200" dirty="0">
                <a:solidFill>
                  <a:schemeClr val="bg1">
                    <a:lumMod val="50000"/>
                  </a:schemeClr>
                </a:solidFill>
              </a:rPr>
              <a:t> </a:t>
            </a:r>
            <a:r>
              <a:rPr lang="en-SG" sz="1200" dirty="0" err="1">
                <a:solidFill>
                  <a:schemeClr val="bg1">
                    <a:lumMod val="50000"/>
                  </a:schemeClr>
                </a:solidFill>
              </a:rPr>
              <a:t>excepturi</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a:t>
            </a:r>
            <a:r>
              <a:rPr lang="en-SG" sz="1200" dirty="0" err="1">
                <a:solidFill>
                  <a:schemeClr val="bg1">
                    <a:lumMod val="50000"/>
                  </a:schemeClr>
                </a:solidFill>
              </a:rPr>
              <a:t>occaecati</a:t>
            </a:r>
            <a:r>
              <a:rPr lang="en-SG" sz="1200" dirty="0">
                <a:solidFill>
                  <a:schemeClr val="bg1">
                    <a:lumMod val="50000"/>
                  </a:schemeClr>
                </a:solidFill>
              </a:rPr>
              <a:t> </a:t>
            </a:r>
            <a:r>
              <a:rPr lang="en-SG" sz="1200" dirty="0" err="1">
                <a:solidFill>
                  <a:schemeClr val="bg1">
                    <a:lumMod val="50000"/>
                  </a:schemeClr>
                </a:solidFill>
              </a:rPr>
              <a:t>cupiditate</a:t>
            </a:r>
            <a:r>
              <a:rPr lang="en-SG" sz="1200" dirty="0">
                <a:solidFill>
                  <a:schemeClr val="bg1">
                    <a:lumMod val="50000"/>
                  </a:schemeClr>
                </a:solidFill>
              </a:rPr>
              <a:t> non provident, </a:t>
            </a:r>
            <a:r>
              <a:rPr lang="en-SG" sz="1200" dirty="0" err="1">
                <a:solidFill>
                  <a:schemeClr val="bg1">
                    <a:lumMod val="50000"/>
                  </a:schemeClr>
                </a:solidFill>
              </a:rPr>
              <a:t>similique</a:t>
            </a:r>
            <a:r>
              <a:rPr lang="en-SG" sz="1200" dirty="0">
                <a:solidFill>
                  <a:schemeClr val="bg1">
                    <a:lumMod val="50000"/>
                  </a:schemeClr>
                </a:solidFill>
              </a:rPr>
              <a:t> sunt in culpa qui </a:t>
            </a:r>
            <a:r>
              <a:rPr lang="en-SG" sz="1200" dirty="0" err="1">
                <a:solidFill>
                  <a:schemeClr val="bg1">
                    <a:lumMod val="50000"/>
                  </a:schemeClr>
                </a:solidFill>
              </a:rPr>
              <a:t>officia</a:t>
            </a:r>
            <a:r>
              <a:rPr lang="en-SG" sz="1200" dirty="0">
                <a:solidFill>
                  <a:schemeClr val="bg1">
                    <a:lumMod val="50000"/>
                  </a:schemeClr>
                </a:solidFill>
              </a:rPr>
              <a:t> </a:t>
            </a:r>
            <a:r>
              <a:rPr lang="en-SG" sz="1200" dirty="0" err="1">
                <a:solidFill>
                  <a:schemeClr val="bg1">
                    <a:lumMod val="50000"/>
                  </a:schemeClr>
                </a:solidFill>
              </a:rPr>
              <a:t>deserunt</a:t>
            </a:r>
            <a:r>
              <a:rPr lang="en-SG" sz="1200" dirty="0">
                <a:solidFill>
                  <a:schemeClr val="bg1">
                    <a:lumMod val="50000"/>
                  </a:schemeClr>
                </a:solidFill>
              </a:rPr>
              <a:t> </a:t>
            </a:r>
            <a:r>
              <a:rPr lang="en-SG" sz="1200" dirty="0" err="1">
                <a:solidFill>
                  <a:schemeClr val="bg1">
                    <a:lumMod val="50000"/>
                  </a:schemeClr>
                </a:solidFill>
              </a:rPr>
              <a:t>mollitia</a:t>
            </a:r>
            <a:r>
              <a:rPr lang="en-SG" sz="1200" dirty="0">
                <a:solidFill>
                  <a:schemeClr val="bg1">
                    <a:lumMod val="50000"/>
                  </a:schemeClr>
                </a:solidFill>
              </a:rPr>
              <a:t> animi, id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laborum</a:t>
            </a:r>
            <a:r>
              <a:rPr lang="en-SG" sz="1200" dirty="0">
                <a:solidFill>
                  <a:schemeClr val="bg1">
                    <a:lumMod val="50000"/>
                  </a:schemeClr>
                </a:solidFill>
              </a:rPr>
              <a:t> et </a:t>
            </a:r>
            <a:r>
              <a:rPr lang="en-SG" sz="1200" dirty="0" err="1">
                <a:solidFill>
                  <a:schemeClr val="bg1">
                    <a:lumMod val="50000"/>
                  </a:schemeClr>
                </a:solidFill>
              </a:rPr>
              <a:t>dolorum</a:t>
            </a:r>
            <a:r>
              <a:rPr lang="en-SG" sz="1200" dirty="0">
                <a:solidFill>
                  <a:schemeClr val="bg1">
                    <a:lumMod val="50000"/>
                  </a:schemeClr>
                </a:solidFill>
              </a:rPr>
              <a:t> </a:t>
            </a:r>
            <a:r>
              <a:rPr lang="en-SG" sz="1200" dirty="0" err="1">
                <a:solidFill>
                  <a:schemeClr val="bg1">
                    <a:lumMod val="50000"/>
                  </a:schemeClr>
                </a:solidFill>
              </a:rPr>
              <a:t>fuga</a:t>
            </a:r>
            <a:r>
              <a:rPr lang="en-SG" sz="1200" dirty="0">
                <a:solidFill>
                  <a:schemeClr val="bg1">
                    <a:lumMod val="50000"/>
                  </a:schemeClr>
                </a:solidFill>
              </a:rPr>
              <a:t>. Et </a:t>
            </a:r>
            <a:r>
              <a:rPr lang="en-SG" sz="1200" dirty="0" err="1">
                <a:solidFill>
                  <a:schemeClr val="bg1">
                    <a:lumMod val="50000"/>
                  </a:schemeClr>
                </a:solidFill>
              </a:rPr>
              <a:t>harum</a:t>
            </a:r>
            <a:r>
              <a:rPr lang="en-SG" sz="1200" dirty="0">
                <a:solidFill>
                  <a:schemeClr val="bg1">
                    <a:lumMod val="50000"/>
                  </a:schemeClr>
                </a:solidFill>
              </a:rPr>
              <a:t> </a:t>
            </a:r>
            <a:r>
              <a:rPr lang="en-SG" sz="1200" dirty="0" err="1">
                <a:solidFill>
                  <a:schemeClr val="bg1">
                    <a:lumMod val="50000"/>
                  </a:schemeClr>
                </a:solidFill>
              </a:rPr>
              <a:t>quidem</a:t>
            </a:r>
            <a:r>
              <a:rPr lang="en-SG" sz="1200" dirty="0">
                <a:solidFill>
                  <a:schemeClr val="bg1">
                    <a:lumMod val="50000"/>
                  </a:schemeClr>
                </a:solidFill>
              </a:rPr>
              <a:t> rerum facilis </a:t>
            </a:r>
            <a:r>
              <a:rPr lang="en-SG" sz="1200" dirty="0" err="1">
                <a:solidFill>
                  <a:schemeClr val="bg1">
                    <a:lumMod val="50000"/>
                  </a:schemeClr>
                </a:solidFill>
              </a:rPr>
              <a:t>est</a:t>
            </a:r>
            <a:r>
              <a:rPr lang="en-SG" sz="1200" dirty="0">
                <a:solidFill>
                  <a:schemeClr val="bg1">
                    <a:lumMod val="50000"/>
                  </a:schemeClr>
                </a:solidFill>
              </a:rPr>
              <a:t> et </a:t>
            </a:r>
            <a:r>
              <a:rPr lang="en-SG" sz="1200" dirty="0" err="1">
                <a:solidFill>
                  <a:schemeClr val="bg1">
                    <a:lumMod val="50000"/>
                  </a:schemeClr>
                </a:solidFill>
              </a:rPr>
              <a:t>expedita</a:t>
            </a:r>
            <a:r>
              <a:rPr lang="en-SG" sz="1200" dirty="0">
                <a:solidFill>
                  <a:schemeClr val="bg1">
                    <a:lumMod val="50000"/>
                  </a:schemeClr>
                </a:solidFill>
              </a:rPr>
              <a:t> </a:t>
            </a:r>
            <a:r>
              <a:rPr lang="en-SG" sz="1200" dirty="0" err="1">
                <a:solidFill>
                  <a:schemeClr val="bg1">
                    <a:lumMod val="50000"/>
                  </a:schemeClr>
                </a:solidFill>
              </a:rPr>
              <a:t>distinctio</a:t>
            </a:r>
            <a:r>
              <a:rPr lang="en-SG" sz="1200" dirty="0">
                <a:solidFill>
                  <a:schemeClr val="bg1">
                    <a:lumMod val="50000"/>
                  </a:schemeClr>
                </a:solidFill>
              </a:rPr>
              <a:t>. Nam libero </a:t>
            </a:r>
          </a:p>
          <a:p>
            <a:pPr algn="just"/>
            <a:endParaRPr lang="en-SG" sz="1200" dirty="0">
              <a:solidFill>
                <a:schemeClr val="bg1">
                  <a:lumMod val="50000"/>
                </a:schemeClr>
              </a:solidFill>
            </a:endParaRPr>
          </a:p>
          <a:p>
            <a:pPr algn="just"/>
            <a:r>
              <a:rPr lang="en-SG" sz="1200" dirty="0">
                <a:solidFill>
                  <a:schemeClr val="bg1">
                    <a:lumMod val="50000"/>
                  </a:schemeClr>
                </a:solidFill>
              </a:rPr>
              <a:t>Tempore, cum </a:t>
            </a:r>
            <a:r>
              <a:rPr lang="en-SG" sz="1200" dirty="0" err="1">
                <a:solidFill>
                  <a:schemeClr val="bg1">
                    <a:lumMod val="50000"/>
                  </a:schemeClr>
                </a:solidFill>
              </a:rPr>
              <a:t>soluta</a:t>
            </a:r>
            <a:r>
              <a:rPr lang="en-SG" sz="1200" dirty="0">
                <a:solidFill>
                  <a:schemeClr val="bg1">
                    <a:lumMod val="50000"/>
                  </a:schemeClr>
                </a:solidFill>
              </a:rPr>
              <a:t> nobis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eligendi</a:t>
            </a:r>
            <a:r>
              <a:rPr lang="en-SG" sz="1200" dirty="0">
                <a:solidFill>
                  <a:schemeClr val="bg1">
                    <a:lumMod val="50000"/>
                  </a:schemeClr>
                </a:solidFill>
              </a:rPr>
              <a:t> </a:t>
            </a:r>
            <a:r>
              <a:rPr lang="en-SG" sz="1200" dirty="0" err="1">
                <a:solidFill>
                  <a:schemeClr val="bg1">
                    <a:lumMod val="50000"/>
                  </a:schemeClr>
                </a:solidFill>
              </a:rPr>
              <a:t>optio</a:t>
            </a:r>
            <a:r>
              <a:rPr lang="en-SG" sz="1200" dirty="0">
                <a:solidFill>
                  <a:schemeClr val="bg1">
                    <a:lumMod val="50000"/>
                  </a:schemeClr>
                </a:solidFill>
              </a:rPr>
              <a:t> </a:t>
            </a:r>
            <a:r>
              <a:rPr lang="en-SG" sz="1200" dirty="0" err="1">
                <a:solidFill>
                  <a:schemeClr val="bg1">
                    <a:lumMod val="50000"/>
                  </a:schemeClr>
                </a:solidFill>
              </a:rPr>
              <a:t>cumque</a:t>
            </a:r>
            <a:r>
              <a:rPr lang="en-SG" sz="1200" dirty="0">
                <a:solidFill>
                  <a:schemeClr val="bg1">
                    <a:lumMod val="50000"/>
                  </a:schemeClr>
                </a:solidFill>
              </a:rPr>
              <a:t> nihil </a:t>
            </a:r>
            <a:r>
              <a:rPr lang="en-SG" sz="1200" dirty="0" err="1">
                <a:solidFill>
                  <a:schemeClr val="bg1">
                    <a:lumMod val="50000"/>
                  </a:schemeClr>
                </a:solidFill>
              </a:rPr>
              <a:t>impedit</a:t>
            </a:r>
            <a:r>
              <a:rPr lang="en-SG" sz="1200" dirty="0">
                <a:solidFill>
                  <a:schemeClr val="bg1">
                    <a:lumMod val="50000"/>
                  </a:schemeClr>
                </a:solidFill>
              </a:rPr>
              <a:t> quo minus id quod </a:t>
            </a:r>
            <a:r>
              <a:rPr lang="en-SG" sz="1200" dirty="0" err="1">
                <a:solidFill>
                  <a:schemeClr val="bg1">
                    <a:lumMod val="50000"/>
                  </a:schemeClr>
                </a:solidFill>
              </a:rPr>
              <a:t>maxime</a:t>
            </a:r>
            <a:r>
              <a:rPr lang="en-SG" sz="1200" dirty="0">
                <a:solidFill>
                  <a:schemeClr val="bg1">
                    <a:lumMod val="50000"/>
                  </a:schemeClr>
                </a:solidFill>
              </a:rPr>
              <a:t> </a:t>
            </a:r>
            <a:r>
              <a:rPr lang="en-SG" sz="1200" dirty="0" err="1">
                <a:solidFill>
                  <a:schemeClr val="bg1">
                    <a:lumMod val="50000"/>
                  </a:schemeClr>
                </a:solidFill>
              </a:rPr>
              <a:t>placeat</a:t>
            </a:r>
            <a:r>
              <a:rPr lang="en-SG" sz="1200" dirty="0">
                <a:solidFill>
                  <a:schemeClr val="bg1">
                    <a:lumMod val="50000"/>
                  </a:schemeClr>
                </a:solidFill>
              </a:rPr>
              <a:t> </a:t>
            </a:r>
            <a:r>
              <a:rPr lang="en-SG" sz="1200" dirty="0" err="1">
                <a:solidFill>
                  <a:schemeClr val="bg1">
                    <a:lumMod val="50000"/>
                  </a:schemeClr>
                </a:solidFill>
              </a:rPr>
              <a:t>facere</a:t>
            </a:r>
            <a:r>
              <a:rPr lang="en-SG" sz="1200" dirty="0">
                <a:solidFill>
                  <a:schemeClr val="bg1">
                    <a:lumMod val="50000"/>
                  </a:schemeClr>
                </a:solidFill>
              </a:rPr>
              <a:t> </a:t>
            </a:r>
            <a:r>
              <a:rPr lang="en-SG" sz="1200" dirty="0" err="1">
                <a:solidFill>
                  <a:schemeClr val="bg1">
                    <a:lumMod val="50000"/>
                  </a:schemeClr>
                </a:solidFill>
              </a:rPr>
              <a:t>possimus</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voluptas</a:t>
            </a:r>
            <a:r>
              <a:rPr lang="en-SG" sz="1200" dirty="0">
                <a:solidFill>
                  <a:schemeClr val="bg1">
                    <a:lumMod val="50000"/>
                  </a:schemeClr>
                </a:solidFill>
              </a:rPr>
              <a:t> </a:t>
            </a:r>
            <a:r>
              <a:rPr lang="en-SG" sz="1200" dirty="0" err="1">
                <a:solidFill>
                  <a:schemeClr val="bg1">
                    <a:lumMod val="50000"/>
                  </a:schemeClr>
                </a:solidFill>
              </a:rPr>
              <a:t>assumenda</a:t>
            </a:r>
            <a:r>
              <a:rPr lang="en-SG" sz="1200" dirty="0">
                <a:solidFill>
                  <a:schemeClr val="bg1">
                    <a:lumMod val="50000"/>
                  </a:schemeClr>
                </a:solidFill>
              </a:rPr>
              <a:t>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dolor</a:t>
            </a:r>
            <a:r>
              <a:rPr lang="en-SG" sz="1200" dirty="0">
                <a:solidFill>
                  <a:schemeClr val="bg1">
                    <a:lumMod val="50000"/>
                  </a:schemeClr>
                </a:solidFill>
              </a:rPr>
              <a:t> </a:t>
            </a:r>
            <a:r>
              <a:rPr lang="en-SG" sz="1200" dirty="0" err="1">
                <a:solidFill>
                  <a:schemeClr val="bg1">
                    <a:lumMod val="50000"/>
                  </a:schemeClr>
                </a:solidFill>
              </a:rPr>
              <a:t>repellendus</a:t>
            </a:r>
            <a:r>
              <a:rPr lang="en-SG" sz="1200" dirty="0">
                <a:solidFill>
                  <a:schemeClr val="bg1">
                    <a:lumMod val="50000"/>
                  </a:schemeClr>
                </a:solidFill>
              </a:rPr>
              <a:t>. </a:t>
            </a:r>
            <a:r>
              <a:rPr lang="en-SG" sz="1200" dirty="0" err="1">
                <a:solidFill>
                  <a:schemeClr val="bg1">
                    <a:lumMod val="50000"/>
                  </a:schemeClr>
                </a:solidFill>
              </a:rPr>
              <a:t>Temporibus</a:t>
            </a:r>
            <a:r>
              <a:rPr lang="en-SG" sz="1200" dirty="0">
                <a:solidFill>
                  <a:schemeClr val="bg1">
                    <a:lumMod val="50000"/>
                  </a:schemeClr>
                </a:solidFill>
              </a:rPr>
              <a:t> </a:t>
            </a:r>
            <a:r>
              <a:rPr lang="en-SG" sz="1200" dirty="0" err="1">
                <a:solidFill>
                  <a:schemeClr val="bg1">
                    <a:lumMod val="50000"/>
                  </a:schemeClr>
                </a:solidFill>
              </a:rPr>
              <a:t>autem</a:t>
            </a:r>
            <a:r>
              <a:rPr lang="en-SG" sz="1200" dirty="0">
                <a:solidFill>
                  <a:schemeClr val="bg1">
                    <a:lumMod val="50000"/>
                  </a:schemeClr>
                </a:solidFill>
              </a:rPr>
              <a:t> </a:t>
            </a:r>
            <a:r>
              <a:rPr lang="en-SG" sz="1200" dirty="0" err="1">
                <a:solidFill>
                  <a:schemeClr val="bg1">
                    <a:lumMod val="50000"/>
                  </a:schemeClr>
                </a:solidFill>
              </a:rPr>
              <a:t>quibusdam</a:t>
            </a:r>
            <a:r>
              <a:rPr lang="en-SG" sz="1200" dirty="0">
                <a:solidFill>
                  <a:schemeClr val="bg1">
                    <a:lumMod val="50000"/>
                  </a:schemeClr>
                </a:solidFill>
              </a:rPr>
              <a:t> et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officiis</a:t>
            </a:r>
            <a:r>
              <a:rPr lang="en-SG" sz="1200" dirty="0">
                <a:solidFill>
                  <a:schemeClr val="bg1">
                    <a:lumMod val="50000"/>
                  </a:schemeClr>
                </a:solidFill>
              </a:rPr>
              <a:t> </a:t>
            </a:r>
            <a:r>
              <a:rPr lang="en-SG" sz="1200" dirty="0" err="1">
                <a:solidFill>
                  <a:schemeClr val="bg1">
                    <a:lumMod val="50000"/>
                  </a:schemeClr>
                </a:solidFill>
              </a:rPr>
              <a:t>debitis</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rerum </a:t>
            </a:r>
            <a:r>
              <a:rPr lang="en-SG" sz="1200" dirty="0" err="1">
                <a:solidFill>
                  <a:schemeClr val="bg1">
                    <a:lumMod val="50000"/>
                  </a:schemeClr>
                </a:solidFill>
              </a:rPr>
              <a:t>necessitatibus</a:t>
            </a:r>
            <a:r>
              <a:rPr lang="en-SG" sz="1200" dirty="0">
                <a:solidFill>
                  <a:schemeClr val="bg1">
                    <a:lumMod val="50000"/>
                  </a:schemeClr>
                </a:solidFill>
              </a:rPr>
              <a:t> </a:t>
            </a:r>
            <a:r>
              <a:rPr lang="en-SG" sz="1200" dirty="0" err="1">
                <a:solidFill>
                  <a:schemeClr val="bg1">
                    <a:lumMod val="50000"/>
                  </a:schemeClr>
                </a:solidFill>
              </a:rPr>
              <a:t>saepe</a:t>
            </a:r>
            <a:r>
              <a:rPr lang="en-SG" sz="1200" dirty="0">
                <a:solidFill>
                  <a:schemeClr val="bg1">
                    <a:lumMod val="50000"/>
                  </a:schemeClr>
                </a:solidFill>
              </a:rPr>
              <a:t> </a:t>
            </a:r>
            <a:r>
              <a:rPr lang="en-SG" sz="1200" dirty="0" err="1">
                <a:solidFill>
                  <a:schemeClr val="bg1">
                    <a:lumMod val="50000"/>
                  </a:schemeClr>
                </a:solidFill>
              </a:rPr>
              <a:t>eveniet</a:t>
            </a:r>
            <a:r>
              <a:rPr lang="en-SG" sz="1200" dirty="0">
                <a:solidFill>
                  <a:schemeClr val="bg1">
                    <a:lumMod val="50000"/>
                  </a:schemeClr>
                </a:solidFill>
              </a:rPr>
              <a:t> </a:t>
            </a:r>
            <a:r>
              <a:rPr lang="en-SG" sz="1200" dirty="0" err="1">
                <a:solidFill>
                  <a:schemeClr val="bg1">
                    <a:lumMod val="50000"/>
                  </a:schemeClr>
                </a:solidFill>
              </a:rPr>
              <a:t>ut</a:t>
            </a:r>
            <a:r>
              <a:rPr lang="en-SG" sz="1200" dirty="0">
                <a:solidFill>
                  <a:schemeClr val="bg1">
                    <a:lumMod val="50000"/>
                  </a:schemeClr>
                </a:solidFill>
              </a:rPr>
              <a:t> et </a:t>
            </a:r>
            <a:r>
              <a:rPr lang="en-SG" sz="1200" dirty="0" err="1">
                <a:solidFill>
                  <a:schemeClr val="bg1">
                    <a:lumMod val="50000"/>
                  </a:schemeClr>
                </a:solidFill>
              </a:rPr>
              <a:t>voluptates</a:t>
            </a:r>
            <a:r>
              <a:rPr lang="en-SG" sz="1200" dirty="0">
                <a:solidFill>
                  <a:schemeClr val="bg1">
                    <a:lumMod val="50000"/>
                  </a:schemeClr>
                </a:solidFill>
              </a:rPr>
              <a:t> </a:t>
            </a:r>
            <a:r>
              <a:rPr lang="en-SG" sz="1200" dirty="0" err="1">
                <a:solidFill>
                  <a:schemeClr val="bg1">
                    <a:lumMod val="50000"/>
                  </a:schemeClr>
                </a:solidFill>
              </a:rPr>
              <a:t>repudiandae</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et </a:t>
            </a:r>
            <a:r>
              <a:rPr lang="en-SG" sz="1200" dirty="0" err="1">
                <a:solidFill>
                  <a:schemeClr val="bg1">
                    <a:lumMod val="50000"/>
                  </a:schemeClr>
                </a:solidFill>
              </a:rPr>
              <a:t>molestiae</a:t>
            </a:r>
            <a:r>
              <a:rPr lang="en-SG" sz="1200" dirty="0">
                <a:solidFill>
                  <a:schemeClr val="bg1">
                    <a:lumMod val="50000"/>
                  </a:schemeClr>
                </a:solidFill>
              </a:rPr>
              <a:t> non </a:t>
            </a:r>
            <a:r>
              <a:rPr lang="en-SG" sz="1200" dirty="0" err="1">
                <a:solidFill>
                  <a:schemeClr val="bg1">
                    <a:lumMod val="50000"/>
                  </a:schemeClr>
                </a:solidFill>
              </a:rPr>
              <a:t>recusandae</a:t>
            </a:r>
            <a:r>
              <a:rPr lang="en-SG" sz="1200" dirty="0">
                <a:solidFill>
                  <a:schemeClr val="bg1">
                    <a:lumMod val="50000"/>
                  </a:schemeClr>
                </a:solidFill>
              </a:rPr>
              <a:t>. </a:t>
            </a:r>
            <a:r>
              <a:rPr lang="en-SG" sz="1200" dirty="0" err="1">
                <a:solidFill>
                  <a:schemeClr val="bg1">
                    <a:lumMod val="50000"/>
                  </a:schemeClr>
                </a:solidFill>
              </a:rPr>
              <a:t>Itaque</a:t>
            </a:r>
            <a:r>
              <a:rPr lang="en-SG" sz="1200" dirty="0">
                <a:solidFill>
                  <a:schemeClr val="bg1">
                    <a:lumMod val="50000"/>
                  </a:schemeClr>
                </a:solidFill>
              </a:rPr>
              <a:t> </a:t>
            </a:r>
            <a:r>
              <a:rPr lang="en-SG" sz="1200" dirty="0" err="1">
                <a:solidFill>
                  <a:schemeClr val="bg1">
                    <a:lumMod val="50000"/>
                  </a:schemeClr>
                </a:solidFill>
              </a:rPr>
              <a:t>earum</a:t>
            </a:r>
            <a:r>
              <a:rPr lang="en-SG" sz="1200" dirty="0">
                <a:solidFill>
                  <a:schemeClr val="bg1">
                    <a:lumMod val="50000"/>
                  </a:schemeClr>
                </a:solidFill>
              </a:rPr>
              <a:t> rerum hic </a:t>
            </a:r>
            <a:r>
              <a:rPr lang="en-SG" sz="1200" dirty="0" err="1">
                <a:solidFill>
                  <a:schemeClr val="bg1">
                    <a:lumMod val="50000"/>
                  </a:schemeClr>
                </a:solidFill>
              </a:rPr>
              <a:t>tenetur</a:t>
            </a:r>
            <a:r>
              <a:rPr lang="en-SG" sz="1200" dirty="0">
                <a:solidFill>
                  <a:schemeClr val="bg1">
                    <a:lumMod val="50000"/>
                  </a:schemeClr>
                </a:solidFill>
              </a:rPr>
              <a:t> a </a:t>
            </a:r>
            <a:r>
              <a:rPr lang="en-SG" sz="1200" dirty="0" err="1">
                <a:solidFill>
                  <a:schemeClr val="bg1">
                    <a:lumMod val="50000"/>
                  </a:schemeClr>
                </a:solidFill>
              </a:rPr>
              <a:t>sapiente</a:t>
            </a:r>
            <a:r>
              <a:rPr lang="en-SG" sz="1200" dirty="0">
                <a:solidFill>
                  <a:schemeClr val="bg1">
                    <a:lumMod val="50000"/>
                  </a:schemeClr>
                </a:solidFill>
              </a:rPr>
              <a:t> 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 recursion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perferendis</a:t>
            </a:r>
            <a:r>
              <a:rPr lang="en-SG" sz="1200" dirty="0">
                <a:solidFill>
                  <a:schemeClr val="bg1">
                    <a:lumMod val="50000"/>
                  </a:schemeClr>
                </a:solidFill>
              </a:rPr>
              <a:t> </a:t>
            </a:r>
            <a:r>
              <a:rPr lang="en-SG" sz="1200" dirty="0" err="1">
                <a:solidFill>
                  <a:schemeClr val="bg1">
                    <a:lumMod val="50000"/>
                  </a:schemeClr>
                </a:solidFill>
              </a:rPr>
              <a:t>doloribus</a:t>
            </a:r>
            <a:r>
              <a:rPr lang="en-SG" sz="1200" dirty="0">
                <a:solidFill>
                  <a:schemeClr val="bg1">
                    <a:lumMod val="50000"/>
                  </a:schemeClr>
                </a:solidFill>
              </a:rPr>
              <a:t> </a:t>
            </a:r>
            <a:r>
              <a:rPr lang="en-SG" sz="1200" dirty="0" err="1">
                <a:solidFill>
                  <a:schemeClr val="bg1">
                    <a:lumMod val="50000"/>
                  </a:schemeClr>
                </a:solidFill>
              </a:rPr>
              <a:t>asperior</a:t>
            </a:r>
            <a:endParaRPr lang="en-SG" sz="1200" dirty="0">
              <a:solidFill>
                <a:schemeClr val="bg1">
                  <a:lumMod val="50000"/>
                </a:schemeClr>
              </a:solidFill>
            </a:endParaRPr>
          </a:p>
          <a:p>
            <a:pPr algn="just"/>
            <a:endParaRPr lang="en-SG" sz="1200" dirty="0">
              <a:solidFill>
                <a:schemeClr val="bg1">
                  <a:lumMod val="50000"/>
                </a:schemeClr>
              </a:solidFill>
            </a:endParaRPr>
          </a:p>
          <a:p>
            <a:pPr algn="just"/>
            <a:r>
              <a:rPr lang="en-SG" sz="1200" dirty="0">
                <a:solidFill>
                  <a:schemeClr val="bg1">
                    <a:lumMod val="50000"/>
                  </a:schemeClr>
                </a:solidFill>
              </a:rPr>
              <a:t>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a:t>
            </a:r>
            <a:endParaRPr lang="en-US" sz="12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alphaModFix/>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966F814F-CA15-8942-92E4-DC54609C3A4C}"/>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27" name="Triangle 26">
            <a:extLst>
              <a:ext uri="{FF2B5EF4-FFF2-40B4-BE49-F238E27FC236}">
                <a16:creationId xmlns:a16="http://schemas.microsoft.com/office/drawing/2014/main" id="{F5977261-C98D-034D-9D21-C6E48AA2A77B}"/>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BB4DEF92-0861-774B-A4BB-0BE1F11A5C62}"/>
              </a:ext>
            </a:extLst>
          </p:cNvPr>
          <p:cNvSpPr/>
          <p:nvPr/>
        </p:nvSpPr>
        <p:spPr>
          <a:xfrm>
            <a:off x="4992731" y="1671865"/>
            <a:ext cx="45719" cy="781981"/>
          </a:xfrm>
          <a:prstGeom prst="roundRect">
            <a:avLst/>
          </a:prstGeom>
          <a:solidFill>
            <a:srgbClr val="0ED7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olded Corner 30">
            <a:hlinkClick r:id="rId17" action="ppaction://hlinksldjump"/>
            <a:extLst>
              <a:ext uri="{FF2B5EF4-FFF2-40B4-BE49-F238E27FC236}">
                <a16:creationId xmlns:a16="http://schemas.microsoft.com/office/drawing/2014/main" id="{0E776535-A71B-EE44-8D87-ADC0BBB8165D}"/>
              </a:ext>
            </a:extLst>
          </p:cNvPr>
          <p:cNvSpPr/>
          <p:nvPr/>
        </p:nvSpPr>
        <p:spPr>
          <a:xfrm rot="16200000">
            <a:off x="1578952" y="5606391"/>
            <a:ext cx="318524" cy="253962"/>
          </a:xfrm>
          <a:prstGeom prst="foldedCorner">
            <a:avLst>
              <a:gd name="adj" fmla="val 41674"/>
            </a:avLst>
          </a:prstGeom>
          <a:solidFill>
            <a:schemeClr val="bg2">
              <a:lumMod val="25000"/>
              <a:alpha val="15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hlinkClick r:id="rId18" action="ppaction://hlinksldjump"/>
            <a:extLst>
              <a:ext uri="{FF2B5EF4-FFF2-40B4-BE49-F238E27FC236}">
                <a16:creationId xmlns:a16="http://schemas.microsoft.com/office/drawing/2014/main" id="{2C1A600B-5E0F-3F4C-921A-D75E809084C7}"/>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29" name="Picture 2" descr="switch button 1 icons">
            <a:extLst>
              <a:ext uri="{FF2B5EF4-FFF2-40B4-BE49-F238E27FC236}">
                <a16:creationId xmlns:a16="http://schemas.microsoft.com/office/drawing/2014/main" id="{3BA0D3FD-B88C-344E-8D7A-E9279252843C}"/>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246C7890-684D-A149-9251-0AD23D2FF16A}"/>
              </a:ext>
            </a:extLst>
          </p:cNvPr>
          <p:cNvSpPr txBox="1"/>
          <p:nvPr/>
        </p:nvSpPr>
        <p:spPr>
          <a:xfrm>
            <a:off x="5647765" y="708911"/>
            <a:ext cx="6042211" cy="1754326"/>
          </a:xfrm>
          <a:prstGeom prst="rect">
            <a:avLst/>
          </a:prstGeom>
          <a:noFill/>
        </p:spPr>
        <p:txBody>
          <a:bodyPr wrap="square" rtlCol="0">
            <a:spAutoFit/>
          </a:bodyPr>
          <a:lstStyle/>
          <a:p>
            <a:r>
              <a:rPr lang="en-US" sz="3600" b="1" dirty="0"/>
              <a:t>Readle Guide – Shelf Tab</a:t>
            </a:r>
          </a:p>
          <a:p>
            <a:endParaRPr lang="en-US" dirty="0"/>
          </a:p>
          <a:p>
            <a:r>
              <a:rPr lang="en-US" dirty="0"/>
              <a:t>Let’s assume we have navigated to page 15 via swiping and now we want to return to our booked mark page at page 11, simply click on the bookmark icon to navigate to that page!</a:t>
            </a:r>
          </a:p>
        </p:txBody>
      </p:sp>
      <p:pic>
        <p:nvPicPr>
          <p:cNvPr id="33" name="Picture 6">
            <a:extLst>
              <a:ext uri="{FF2B5EF4-FFF2-40B4-BE49-F238E27FC236}">
                <a16:creationId xmlns:a16="http://schemas.microsoft.com/office/drawing/2014/main" id="{BF3AA6CD-DF44-1F47-ACF0-D745F1C857D5}"/>
              </a:ext>
            </a:extLst>
          </p:cNvPr>
          <p:cNvPicPr>
            <a:picLocks noChangeAspect="1" noChangeArrowheads="1"/>
          </p:cNvPicPr>
          <p:nvPr/>
        </p:nvPicPr>
        <p:blipFill>
          <a:blip r:embed="rId21">
            <a:duotone>
              <a:schemeClr val="bg2">
                <a:shade val="45000"/>
                <a:satMod val="135000"/>
              </a:schemeClr>
              <a:prstClr val="white"/>
            </a:duotone>
            <a:extLst>
              <a:ext uri="{BEBA8EAE-BF5A-486C-A8C5-ECC9F3942E4B}">
                <a14:imgProps xmlns:a14="http://schemas.microsoft.com/office/drawing/2010/main">
                  <a14:imgLayer r:embed="rId22">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1817343" y="5862718"/>
            <a:ext cx="622247" cy="62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2016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32">
                                            <p:txEl>
                                              <p:pRg st="2" end="2"/>
                                            </p:txEl>
                                          </p:spTgt>
                                        </p:tgtEl>
                                        <p:attrNameLst>
                                          <p:attrName>style.visibility</p:attrName>
                                        </p:attrNameLst>
                                      </p:cBhvr>
                                      <p:to>
                                        <p:strVal val="visible"/>
                                      </p:to>
                                    </p:set>
                                    <p:animEffect transition="in" filter="fade">
                                      <p:cBhvr>
                                        <p:cTn id="7" dur="1000"/>
                                        <p:tgtEl>
                                          <p:spTgt spid="32">
                                            <p:txEl>
                                              <p:pRg st="2" end="2"/>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p:nvPr/>
        </p:nvCxnSpPr>
        <p:spPr>
          <a:xfrm>
            <a:off x="2939845" y="1213924"/>
            <a:ext cx="1966554"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3264644" y="1174318"/>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3286085" y="928888"/>
            <a:ext cx="1283442" cy="261610"/>
          </a:xfrm>
          <a:prstGeom prst="rect">
            <a:avLst/>
          </a:prstGeom>
          <a:noFill/>
        </p:spPr>
        <p:txBody>
          <a:bodyPr wrap="square" rtlCol="0">
            <a:spAutoFit/>
          </a:bodyPr>
          <a:lstStyle/>
          <a:p>
            <a:r>
              <a:rPr lang="en-US" sz="1100" dirty="0">
                <a:solidFill>
                  <a:schemeClr val="bg1">
                    <a:lumMod val="50000"/>
                  </a:schemeClr>
                </a:solidFill>
              </a:rPr>
              <a:t>Chapter 3, Page 11</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3642441" cy="4154984"/>
          </a:xfrm>
          <a:prstGeom prst="rect">
            <a:avLst/>
          </a:prstGeom>
          <a:noFill/>
        </p:spPr>
        <p:txBody>
          <a:bodyPr wrap="square" rtlCol="0">
            <a:spAutoFit/>
          </a:bodyPr>
          <a:lstStyle/>
          <a:p>
            <a:r>
              <a:rPr lang="en-US" dirty="0"/>
              <a:t>Pointers in C++</a:t>
            </a:r>
          </a:p>
          <a:p>
            <a:endParaRPr lang="en-US" dirty="0"/>
          </a:p>
          <a:p>
            <a:pPr algn="just"/>
            <a:r>
              <a:rPr lang="en-SG" sz="1200" dirty="0">
                <a:solidFill>
                  <a:schemeClr val="bg1">
                    <a:lumMod val="50000"/>
                  </a:schemeClr>
                </a:solidFill>
              </a:rPr>
              <a:t>At </a:t>
            </a:r>
            <a:r>
              <a:rPr lang="en-SG" sz="1200" dirty="0" err="1">
                <a:solidFill>
                  <a:schemeClr val="bg1">
                    <a:lumMod val="50000"/>
                  </a:schemeClr>
                </a:solidFill>
              </a:rPr>
              <a:t>vero</a:t>
            </a:r>
            <a:r>
              <a:rPr lang="en-SG" sz="1200" dirty="0">
                <a:solidFill>
                  <a:schemeClr val="bg1">
                    <a:lumMod val="50000"/>
                  </a:schemeClr>
                </a:solidFill>
              </a:rPr>
              <a:t> </a:t>
            </a:r>
            <a:r>
              <a:rPr lang="en-SG" sz="1200" dirty="0" err="1">
                <a:solidFill>
                  <a:schemeClr val="bg1">
                    <a:lumMod val="50000"/>
                  </a:schemeClr>
                </a:solidFill>
              </a:rPr>
              <a:t>eos</a:t>
            </a:r>
            <a:r>
              <a:rPr lang="en-SG" sz="1200" dirty="0">
                <a:solidFill>
                  <a:schemeClr val="bg1">
                    <a:lumMod val="50000"/>
                  </a:schemeClr>
                </a:solidFill>
              </a:rPr>
              <a:t> et </a:t>
            </a:r>
            <a:r>
              <a:rPr lang="en-SG" sz="1200" dirty="0" err="1">
                <a:solidFill>
                  <a:schemeClr val="bg1">
                    <a:lumMod val="50000"/>
                  </a:schemeClr>
                </a:solidFill>
              </a:rPr>
              <a:t>accusamus</a:t>
            </a:r>
            <a:r>
              <a:rPr lang="en-SG" sz="1200" dirty="0">
                <a:solidFill>
                  <a:schemeClr val="bg1">
                    <a:lumMod val="50000"/>
                  </a:schemeClr>
                </a:solidFill>
              </a:rPr>
              <a:t> et </a:t>
            </a:r>
            <a:r>
              <a:rPr lang="en-SG" sz="1200" dirty="0" err="1">
                <a:solidFill>
                  <a:schemeClr val="bg1">
                    <a:lumMod val="50000"/>
                  </a:schemeClr>
                </a:solidFill>
              </a:rPr>
              <a:t>iusto</a:t>
            </a:r>
            <a:r>
              <a:rPr lang="en-SG" sz="1200" dirty="0">
                <a:solidFill>
                  <a:schemeClr val="bg1">
                    <a:lumMod val="50000"/>
                  </a:schemeClr>
                </a:solidFill>
              </a:rPr>
              <a:t> </a:t>
            </a:r>
            <a:r>
              <a:rPr lang="en-SG" sz="1200" dirty="0" err="1">
                <a:solidFill>
                  <a:schemeClr val="bg1">
                    <a:lumMod val="50000"/>
                  </a:schemeClr>
                </a:solidFill>
              </a:rPr>
              <a:t>odio</a:t>
            </a:r>
            <a:r>
              <a:rPr lang="en-SG" sz="1200" dirty="0">
                <a:solidFill>
                  <a:schemeClr val="bg1">
                    <a:lumMod val="50000"/>
                  </a:schemeClr>
                </a:solidFill>
              </a:rPr>
              <a:t> </a:t>
            </a:r>
            <a:r>
              <a:rPr lang="en-SG" sz="1200" dirty="0" err="1">
                <a:solidFill>
                  <a:schemeClr val="bg1">
                    <a:lumMod val="50000"/>
                  </a:schemeClr>
                </a:solidFill>
              </a:rPr>
              <a:t>dignissimos</a:t>
            </a:r>
            <a:r>
              <a:rPr lang="en-SG" sz="1200" dirty="0">
                <a:solidFill>
                  <a:schemeClr val="bg1">
                    <a:lumMod val="50000"/>
                  </a:schemeClr>
                </a:solidFill>
              </a:rPr>
              <a:t> </a:t>
            </a:r>
            <a:r>
              <a:rPr lang="en-SG" sz="1200" dirty="0" err="1">
                <a:solidFill>
                  <a:schemeClr val="bg1">
                    <a:lumMod val="50000"/>
                  </a:schemeClr>
                </a:solidFill>
              </a:rPr>
              <a:t>ducimus</a:t>
            </a:r>
            <a:r>
              <a:rPr lang="en-SG" sz="1200" dirty="0">
                <a:solidFill>
                  <a:schemeClr val="bg1">
                    <a:lumMod val="50000"/>
                  </a:schemeClr>
                </a:solidFill>
              </a:rPr>
              <a:t> qui </a:t>
            </a:r>
            <a:r>
              <a:rPr lang="en-SG" sz="1200" dirty="0" err="1">
                <a:solidFill>
                  <a:schemeClr val="bg1">
                    <a:lumMod val="50000"/>
                  </a:schemeClr>
                </a:solidFill>
              </a:rPr>
              <a:t>blanditiis</a:t>
            </a:r>
            <a:r>
              <a:rPr lang="en-SG" sz="1200" dirty="0">
                <a:solidFill>
                  <a:schemeClr val="bg1">
                    <a:lumMod val="50000"/>
                  </a:schemeClr>
                </a:solidFill>
              </a:rPr>
              <a:t> </a:t>
            </a:r>
            <a:r>
              <a:rPr lang="en-SG" sz="1200" dirty="0" err="1">
                <a:solidFill>
                  <a:schemeClr val="bg1">
                    <a:lumMod val="50000"/>
                  </a:schemeClr>
                </a:solidFill>
              </a:rPr>
              <a:t>praesentium</a:t>
            </a:r>
            <a:r>
              <a:rPr lang="en-SG" sz="1200" dirty="0">
                <a:solidFill>
                  <a:schemeClr val="bg1">
                    <a:lumMod val="50000"/>
                  </a:schemeClr>
                </a:solidFill>
              </a:rPr>
              <a:t> </a:t>
            </a:r>
            <a:r>
              <a:rPr lang="en-SG" sz="1200" dirty="0" err="1">
                <a:solidFill>
                  <a:schemeClr val="bg1">
                    <a:lumMod val="50000"/>
                  </a:schemeClr>
                </a:solidFill>
              </a:rPr>
              <a:t>voluptatum</a:t>
            </a:r>
            <a:r>
              <a:rPr lang="en-SG" sz="1200" dirty="0">
                <a:solidFill>
                  <a:schemeClr val="bg1">
                    <a:lumMod val="50000"/>
                  </a:schemeClr>
                </a:solidFill>
              </a:rPr>
              <a:t> </a:t>
            </a:r>
            <a:r>
              <a:rPr lang="en-SG" sz="1200" dirty="0" err="1">
                <a:solidFill>
                  <a:schemeClr val="bg1">
                    <a:lumMod val="50000"/>
                  </a:schemeClr>
                </a:solidFill>
              </a:rPr>
              <a:t>deleniti</a:t>
            </a:r>
            <a:r>
              <a:rPr lang="en-SG" sz="1200" dirty="0">
                <a:solidFill>
                  <a:schemeClr val="bg1">
                    <a:lumMod val="50000"/>
                  </a:schemeClr>
                </a:solidFill>
              </a:rPr>
              <a:t> </a:t>
            </a:r>
            <a:r>
              <a:rPr lang="en-SG" sz="1200" dirty="0" err="1">
                <a:solidFill>
                  <a:schemeClr val="bg1">
                    <a:lumMod val="50000"/>
                  </a:schemeClr>
                </a:solidFill>
              </a:rPr>
              <a:t>atque</a:t>
            </a:r>
            <a:r>
              <a:rPr lang="en-SG" sz="1200" dirty="0">
                <a:solidFill>
                  <a:schemeClr val="bg1">
                    <a:lumMod val="50000"/>
                  </a:schemeClr>
                </a:solidFill>
              </a:rPr>
              <a:t> </a:t>
            </a:r>
            <a:r>
              <a:rPr lang="en-SG" sz="1200" dirty="0" err="1">
                <a:solidFill>
                  <a:schemeClr val="bg1">
                    <a:lumMod val="50000"/>
                  </a:schemeClr>
                </a:solidFill>
              </a:rPr>
              <a:t>corrupti</a:t>
            </a:r>
            <a:r>
              <a:rPr lang="en-SG" sz="1200" dirty="0">
                <a:solidFill>
                  <a:schemeClr val="bg1">
                    <a:lumMod val="50000"/>
                  </a:schemeClr>
                </a:solidFill>
              </a:rPr>
              <a:t> quos </a:t>
            </a:r>
            <a:r>
              <a:rPr lang="en-SG" sz="1200" dirty="0" err="1">
                <a:solidFill>
                  <a:schemeClr val="bg1">
                    <a:lumMod val="50000"/>
                  </a:schemeClr>
                </a:solidFill>
              </a:rPr>
              <a:t>dolores</a:t>
            </a:r>
            <a:r>
              <a:rPr lang="en-SG" sz="1200" dirty="0">
                <a:solidFill>
                  <a:schemeClr val="bg1">
                    <a:lumMod val="50000"/>
                  </a:schemeClr>
                </a:solidFill>
              </a:rPr>
              <a:t> et </a:t>
            </a:r>
            <a:r>
              <a:rPr lang="en-SG" sz="1200" dirty="0" err="1">
                <a:solidFill>
                  <a:schemeClr val="bg1">
                    <a:lumMod val="50000"/>
                  </a:schemeClr>
                </a:solidFill>
              </a:rPr>
              <a:t>quas</a:t>
            </a:r>
            <a:r>
              <a:rPr lang="en-SG" sz="1200" dirty="0">
                <a:solidFill>
                  <a:schemeClr val="bg1">
                    <a:lumMod val="50000"/>
                  </a:schemeClr>
                </a:solidFill>
              </a:rPr>
              <a:t> </a:t>
            </a:r>
            <a:r>
              <a:rPr lang="en-SG" sz="1200" dirty="0" err="1">
                <a:solidFill>
                  <a:schemeClr val="bg1">
                    <a:lumMod val="50000"/>
                  </a:schemeClr>
                </a:solidFill>
              </a:rPr>
              <a:t>molestias</a:t>
            </a:r>
            <a:r>
              <a:rPr lang="en-SG" sz="1200" dirty="0">
                <a:solidFill>
                  <a:schemeClr val="bg1">
                    <a:lumMod val="50000"/>
                  </a:schemeClr>
                </a:solidFill>
              </a:rPr>
              <a:t> </a:t>
            </a:r>
            <a:r>
              <a:rPr lang="en-SG" sz="1200" dirty="0" err="1">
                <a:solidFill>
                  <a:schemeClr val="bg1">
                    <a:lumMod val="50000"/>
                  </a:schemeClr>
                </a:solidFill>
              </a:rPr>
              <a:t>excepturi</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a:t>
            </a:r>
            <a:r>
              <a:rPr lang="en-SG" sz="1200" dirty="0" err="1">
                <a:solidFill>
                  <a:schemeClr val="bg1">
                    <a:lumMod val="50000"/>
                  </a:schemeClr>
                </a:solidFill>
              </a:rPr>
              <a:t>occaecati</a:t>
            </a:r>
            <a:r>
              <a:rPr lang="en-SG" sz="1200" dirty="0">
                <a:solidFill>
                  <a:schemeClr val="bg1">
                    <a:lumMod val="50000"/>
                  </a:schemeClr>
                </a:solidFill>
              </a:rPr>
              <a:t> </a:t>
            </a:r>
            <a:r>
              <a:rPr lang="en-SG" sz="1200" dirty="0" err="1">
                <a:solidFill>
                  <a:schemeClr val="bg1">
                    <a:lumMod val="50000"/>
                  </a:schemeClr>
                </a:solidFill>
              </a:rPr>
              <a:t>cupiditate</a:t>
            </a:r>
            <a:r>
              <a:rPr lang="en-SG" sz="1200" dirty="0">
                <a:solidFill>
                  <a:schemeClr val="bg1">
                    <a:lumMod val="50000"/>
                  </a:schemeClr>
                </a:solidFill>
              </a:rPr>
              <a:t> non provident, </a:t>
            </a:r>
            <a:r>
              <a:rPr lang="en-SG" sz="1200" dirty="0" err="1">
                <a:solidFill>
                  <a:schemeClr val="bg1">
                    <a:lumMod val="50000"/>
                  </a:schemeClr>
                </a:solidFill>
              </a:rPr>
              <a:t>similique</a:t>
            </a:r>
            <a:r>
              <a:rPr lang="en-SG" sz="1200" dirty="0">
                <a:solidFill>
                  <a:schemeClr val="bg1">
                    <a:lumMod val="50000"/>
                  </a:schemeClr>
                </a:solidFill>
              </a:rPr>
              <a:t> sunt in culpa qui </a:t>
            </a:r>
            <a:r>
              <a:rPr lang="en-SG" sz="1200" dirty="0" err="1">
                <a:solidFill>
                  <a:schemeClr val="bg1">
                    <a:lumMod val="50000"/>
                  </a:schemeClr>
                </a:solidFill>
              </a:rPr>
              <a:t>officia</a:t>
            </a:r>
            <a:r>
              <a:rPr lang="en-SG" sz="1200" dirty="0">
                <a:solidFill>
                  <a:schemeClr val="bg1">
                    <a:lumMod val="50000"/>
                  </a:schemeClr>
                </a:solidFill>
              </a:rPr>
              <a:t> </a:t>
            </a:r>
            <a:r>
              <a:rPr lang="en-SG" sz="1200" dirty="0" err="1">
                <a:solidFill>
                  <a:schemeClr val="bg1">
                    <a:lumMod val="50000"/>
                  </a:schemeClr>
                </a:solidFill>
              </a:rPr>
              <a:t>deserunt</a:t>
            </a:r>
            <a:r>
              <a:rPr lang="en-SG" sz="1200" dirty="0">
                <a:solidFill>
                  <a:schemeClr val="bg1">
                    <a:lumMod val="50000"/>
                  </a:schemeClr>
                </a:solidFill>
              </a:rPr>
              <a:t> </a:t>
            </a:r>
            <a:r>
              <a:rPr lang="en-SG" sz="1200" dirty="0" err="1">
                <a:solidFill>
                  <a:schemeClr val="bg1">
                    <a:lumMod val="50000"/>
                  </a:schemeClr>
                </a:solidFill>
              </a:rPr>
              <a:t>mollitia</a:t>
            </a:r>
            <a:r>
              <a:rPr lang="en-SG" sz="1200" dirty="0">
                <a:solidFill>
                  <a:schemeClr val="bg1">
                    <a:lumMod val="50000"/>
                  </a:schemeClr>
                </a:solidFill>
              </a:rPr>
              <a:t> animi, id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laborum</a:t>
            </a:r>
            <a:r>
              <a:rPr lang="en-SG" sz="1200" dirty="0">
                <a:solidFill>
                  <a:schemeClr val="bg1">
                    <a:lumMod val="50000"/>
                  </a:schemeClr>
                </a:solidFill>
              </a:rPr>
              <a:t> et </a:t>
            </a:r>
            <a:r>
              <a:rPr lang="en-SG" sz="1200" dirty="0" err="1">
                <a:solidFill>
                  <a:schemeClr val="bg1">
                    <a:lumMod val="50000"/>
                  </a:schemeClr>
                </a:solidFill>
              </a:rPr>
              <a:t>dolorum</a:t>
            </a:r>
            <a:r>
              <a:rPr lang="en-SG" sz="1200" dirty="0">
                <a:solidFill>
                  <a:schemeClr val="bg1">
                    <a:lumMod val="50000"/>
                  </a:schemeClr>
                </a:solidFill>
              </a:rPr>
              <a:t> </a:t>
            </a:r>
            <a:r>
              <a:rPr lang="en-SG" sz="1200" dirty="0" err="1">
                <a:solidFill>
                  <a:schemeClr val="bg1">
                    <a:lumMod val="50000"/>
                  </a:schemeClr>
                </a:solidFill>
              </a:rPr>
              <a:t>fuga</a:t>
            </a:r>
            <a:r>
              <a:rPr lang="en-SG" sz="1200" dirty="0">
                <a:solidFill>
                  <a:schemeClr val="bg1">
                    <a:lumMod val="50000"/>
                  </a:schemeClr>
                </a:solidFill>
              </a:rPr>
              <a:t>. Et </a:t>
            </a:r>
            <a:r>
              <a:rPr lang="en-SG" sz="1200" dirty="0" err="1">
                <a:solidFill>
                  <a:schemeClr val="bg1">
                    <a:lumMod val="50000"/>
                  </a:schemeClr>
                </a:solidFill>
              </a:rPr>
              <a:t>harum</a:t>
            </a:r>
            <a:r>
              <a:rPr lang="en-SG" sz="1200" dirty="0">
                <a:solidFill>
                  <a:schemeClr val="bg1">
                    <a:lumMod val="50000"/>
                  </a:schemeClr>
                </a:solidFill>
              </a:rPr>
              <a:t> </a:t>
            </a:r>
            <a:r>
              <a:rPr lang="en-SG" sz="1200" dirty="0" err="1">
                <a:solidFill>
                  <a:schemeClr val="bg1">
                    <a:lumMod val="50000"/>
                  </a:schemeClr>
                </a:solidFill>
              </a:rPr>
              <a:t>quidem</a:t>
            </a:r>
            <a:r>
              <a:rPr lang="en-SG" sz="1200" dirty="0">
                <a:solidFill>
                  <a:schemeClr val="bg1">
                    <a:lumMod val="50000"/>
                  </a:schemeClr>
                </a:solidFill>
              </a:rPr>
              <a:t> rerum facilis </a:t>
            </a:r>
            <a:r>
              <a:rPr lang="en-SG" sz="1200" dirty="0" err="1">
                <a:solidFill>
                  <a:schemeClr val="bg1">
                    <a:lumMod val="50000"/>
                  </a:schemeClr>
                </a:solidFill>
              </a:rPr>
              <a:t>est</a:t>
            </a:r>
            <a:r>
              <a:rPr lang="en-SG" sz="1200" dirty="0">
                <a:solidFill>
                  <a:schemeClr val="bg1">
                    <a:lumMod val="50000"/>
                  </a:schemeClr>
                </a:solidFill>
              </a:rPr>
              <a:t> et </a:t>
            </a:r>
            <a:r>
              <a:rPr lang="en-SG" sz="1200" dirty="0" err="1">
                <a:solidFill>
                  <a:schemeClr val="bg1">
                    <a:lumMod val="50000"/>
                  </a:schemeClr>
                </a:solidFill>
              </a:rPr>
              <a:t>expedita</a:t>
            </a:r>
            <a:r>
              <a:rPr lang="en-SG" sz="1200" dirty="0">
                <a:solidFill>
                  <a:schemeClr val="bg1">
                    <a:lumMod val="50000"/>
                  </a:schemeClr>
                </a:solidFill>
              </a:rPr>
              <a:t> </a:t>
            </a:r>
            <a:r>
              <a:rPr lang="en-SG" sz="1200" dirty="0" err="1">
                <a:solidFill>
                  <a:schemeClr val="bg1">
                    <a:lumMod val="50000"/>
                  </a:schemeClr>
                </a:solidFill>
              </a:rPr>
              <a:t>distinctio</a:t>
            </a:r>
            <a:r>
              <a:rPr lang="en-SG" sz="1200" dirty="0">
                <a:solidFill>
                  <a:schemeClr val="bg1">
                    <a:lumMod val="50000"/>
                  </a:schemeClr>
                </a:solidFill>
              </a:rPr>
              <a:t>. Nam libero </a:t>
            </a:r>
          </a:p>
          <a:p>
            <a:pPr algn="just"/>
            <a:endParaRPr lang="en-SG" sz="1200" dirty="0">
              <a:solidFill>
                <a:schemeClr val="bg1">
                  <a:lumMod val="50000"/>
                </a:schemeClr>
              </a:solidFill>
            </a:endParaRPr>
          </a:p>
          <a:p>
            <a:pPr algn="just"/>
            <a:r>
              <a:rPr lang="en-SG" sz="1200" dirty="0">
                <a:solidFill>
                  <a:schemeClr val="bg1">
                    <a:lumMod val="50000"/>
                  </a:schemeClr>
                </a:solidFill>
              </a:rPr>
              <a:t>Tempore, cum </a:t>
            </a:r>
            <a:r>
              <a:rPr lang="en-SG" sz="1200" dirty="0" err="1">
                <a:solidFill>
                  <a:schemeClr val="bg1">
                    <a:lumMod val="50000"/>
                  </a:schemeClr>
                </a:solidFill>
              </a:rPr>
              <a:t>soluta</a:t>
            </a:r>
            <a:r>
              <a:rPr lang="en-SG" sz="1200" dirty="0">
                <a:solidFill>
                  <a:schemeClr val="bg1">
                    <a:lumMod val="50000"/>
                  </a:schemeClr>
                </a:solidFill>
              </a:rPr>
              <a:t> nobis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eligendi</a:t>
            </a:r>
            <a:r>
              <a:rPr lang="en-SG" sz="1200" dirty="0">
                <a:solidFill>
                  <a:schemeClr val="bg1">
                    <a:lumMod val="50000"/>
                  </a:schemeClr>
                </a:solidFill>
              </a:rPr>
              <a:t> </a:t>
            </a:r>
            <a:r>
              <a:rPr lang="en-SG" sz="1200" dirty="0" err="1">
                <a:solidFill>
                  <a:schemeClr val="bg1">
                    <a:lumMod val="50000"/>
                  </a:schemeClr>
                </a:solidFill>
              </a:rPr>
              <a:t>optio</a:t>
            </a:r>
            <a:r>
              <a:rPr lang="en-SG" sz="1200" dirty="0">
                <a:solidFill>
                  <a:schemeClr val="bg1">
                    <a:lumMod val="50000"/>
                  </a:schemeClr>
                </a:solidFill>
              </a:rPr>
              <a:t> </a:t>
            </a:r>
            <a:r>
              <a:rPr lang="en-SG" sz="1200" dirty="0" err="1">
                <a:solidFill>
                  <a:schemeClr val="bg1">
                    <a:lumMod val="50000"/>
                  </a:schemeClr>
                </a:solidFill>
              </a:rPr>
              <a:t>cumque</a:t>
            </a:r>
            <a:r>
              <a:rPr lang="en-SG" sz="1200" dirty="0">
                <a:solidFill>
                  <a:schemeClr val="bg1">
                    <a:lumMod val="50000"/>
                  </a:schemeClr>
                </a:solidFill>
              </a:rPr>
              <a:t> nihil </a:t>
            </a:r>
            <a:r>
              <a:rPr lang="en-SG" sz="1200" dirty="0" err="1">
                <a:solidFill>
                  <a:schemeClr val="bg1">
                    <a:lumMod val="50000"/>
                  </a:schemeClr>
                </a:solidFill>
              </a:rPr>
              <a:t>impedit</a:t>
            </a:r>
            <a:r>
              <a:rPr lang="en-SG" sz="1200" dirty="0">
                <a:solidFill>
                  <a:schemeClr val="bg1">
                    <a:lumMod val="50000"/>
                  </a:schemeClr>
                </a:solidFill>
              </a:rPr>
              <a:t> quo minus id quod </a:t>
            </a:r>
            <a:r>
              <a:rPr lang="en-SG" sz="1200" dirty="0" err="1">
                <a:solidFill>
                  <a:schemeClr val="bg1">
                    <a:lumMod val="50000"/>
                  </a:schemeClr>
                </a:solidFill>
              </a:rPr>
              <a:t>maxime</a:t>
            </a:r>
            <a:r>
              <a:rPr lang="en-SG" sz="1200" dirty="0">
                <a:solidFill>
                  <a:schemeClr val="bg1">
                    <a:lumMod val="50000"/>
                  </a:schemeClr>
                </a:solidFill>
              </a:rPr>
              <a:t> </a:t>
            </a:r>
            <a:r>
              <a:rPr lang="en-SG" sz="1200" dirty="0" err="1">
                <a:solidFill>
                  <a:schemeClr val="bg1">
                    <a:lumMod val="50000"/>
                  </a:schemeClr>
                </a:solidFill>
              </a:rPr>
              <a:t>placeat</a:t>
            </a:r>
            <a:r>
              <a:rPr lang="en-SG" sz="1200" dirty="0">
                <a:solidFill>
                  <a:schemeClr val="bg1">
                    <a:lumMod val="50000"/>
                  </a:schemeClr>
                </a:solidFill>
              </a:rPr>
              <a:t> </a:t>
            </a:r>
            <a:r>
              <a:rPr lang="en-SG" sz="1200" dirty="0" err="1">
                <a:solidFill>
                  <a:schemeClr val="bg1">
                    <a:lumMod val="50000"/>
                  </a:schemeClr>
                </a:solidFill>
              </a:rPr>
              <a:t>facere</a:t>
            </a:r>
            <a:r>
              <a:rPr lang="en-SG" sz="1200" dirty="0">
                <a:solidFill>
                  <a:schemeClr val="bg1">
                    <a:lumMod val="50000"/>
                  </a:schemeClr>
                </a:solidFill>
              </a:rPr>
              <a:t> </a:t>
            </a:r>
            <a:r>
              <a:rPr lang="en-SG" sz="1200" dirty="0" err="1">
                <a:solidFill>
                  <a:schemeClr val="bg1">
                    <a:lumMod val="50000"/>
                  </a:schemeClr>
                </a:solidFill>
              </a:rPr>
              <a:t>possimus</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voluptas</a:t>
            </a:r>
            <a:r>
              <a:rPr lang="en-SG" sz="1200" dirty="0">
                <a:solidFill>
                  <a:schemeClr val="bg1">
                    <a:lumMod val="50000"/>
                  </a:schemeClr>
                </a:solidFill>
              </a:rPr>
              <a:t> </a:t>
            </a:r>
            <a:r>
              <a:rPr lang="en-SG" sz="1200" dirty="0" err="1">
                <a:solidFill>
                  <a:schemeClr val="bg1">
                    <a:lumMod val="50000"/>
                  </a:schemeClr>
                </a:solidFill>
              </a:rPr>
              <a:t>assumenda</a:t>
            </a:r>
            <a:r>
              <a:rPr lang="en-SG" sz="1200" dirty="0">
                <a:solidFill>
                  <a:schemeClr val="bg1">
                    <a:lumMod val="50000"/>
                  </a:schemeClr>
                </a:solidFill>
              </a:rPr>
              <a:t>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dolor</a:t>
            </a:r>
            <a:r>
              <a:rPr lang="en-SG" sz="1200" dirty="0">
                <a:solidFill>
                  <a:schemeClr val="bg1">
                    <a:lumMod val="50000"/>
                  </a:schemeClr>
                </a:solidFill>
              </a:rPr>
              <a:t> </a:t>
            </a:r>
            <a:r>
              <a:rPr lang="en-SG" sz="1200" dirty="0" err="1">
                <a:solidFill>
                  <a:schemeClr val="bg1">
                    <a:lumMod val="50000"/>
                  </a:schemeClr>
                </a:solidFill>
              </a:rPr>
              <a:t>repellendus</a:t>
            </a:r>
            <a:r>
              <a:rPr lang="en-SG" sz="1200" dirty="0">
                <a:solidFill>
                  <a:schemeClr val="bg1">
                    <a:lumMod val="50000"/>
                  </a:schemeClr>
                </a:solidFill>
              </a:rPr>
              <a:t>. </a:t>
            </a:r>
            <a:r>
              <a:rPr lang="en-SG" sz="1200" dirty="0" err="1">
                <a:solidFill>
                  <a:schemeClr val="bg1">
                    <a:lumMod val="50000"/>
                  </a:schemeClr>
                </a:solidFill>
              </a:rPr>
              <a:t>Temporibus</a:t>
            </a:r>
            <a:r>
              <a:rPr lang="en-SG" sz="1200" dirty="0">
                <a:solidFill>
                  <a:schemeClr val="bg1">
                    <a:lumMod val="50000"/>
                  </a:schemeClr>
                </a:solidFill>
              </a:rPr>
              <a:t> </a:t>
            </a:r>
            <a:r>
              <a:rPr lang="en-SG" sz="1200" dirty="0" err="1">
                <a:solidFill>
                  <a:schemeClr val="bg1">
                    <a:lumMod val="50000"/>
                  </a:schemeClr>
                </a:solidFill>
              </a:rPr>
              <a:t>autem</a:t>
            </a:r>
            <a:r>
              <a:rPr lang="en-SG" sz="1200" dirty="0">
                <a:solidFill>
                  <a:schemeClr val="bg1">
                    <a:lumMod val="50000"/>
                  </a:schemeClr>
                </a:solidFill>
              </a:rPr>
              <a:t> </a:t>
            </a:r>
            <a:r>
              <a:rPr lang="en-SG" sz="1200" dirty="0" err="1">
                <a:solidFill>
                  <a:schemeClr val="bg1">
                    <a:lumMod val="50000"/>
                  </a:schemeClr>
                </a:solidFill>
              </a:rPr>
              <a:t>quibusdam</a:t>
            </a:r>
            <a:r>
              <a:rPr lang="en-SG" sz="1200" dirty="0">
                <a:solidFill>
                  <a:schemeClr val="bg1">
                    <a:lumMod val="50000"/>
                  </a:schemeClr>
                </a:solidFill>
              </a:rPr>
              <a:t> et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officiis</a:t>
            </a:r>
            <a:r>
              <a:rPr lang="en-SG" sz="1200" dirty="0">
                <a:solidFill>
                  <a:schemeClr val="bg1">
                    <a:lumMod val="50000"/>
                  </a:schemeClr>
                </a:solidFill>
              </a:rPr>
              <a:t> </a:t>
            </a:r>
            <a:r>
              <a:rPr lang="en-SG" sz="1200" dirty="0" err="1">
                <a:solidFill>
                  <a:schemeClr val="bg1">
                    <a:lumMod val="50000"/>
                  </a:schemeClr>
                </a:solidFill>
              </a:rPr>
              <a:t>debitis</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rerum </a:t>
            </a:r>
            <a:r>
              <a:rPr lang="en-SG" sz="1200" dirty="0" err="1">
                <a:solidFill>
                  <a:schemeClr val="bg1">
                    <a:lumMod val="50000"/>
                  </a:schemeClr>
                </a:solidFill>
              </a:rPr>
              <a:t>necessitatibus</a:t>
            </a:r>
            <a:r>
              <a:rPr lang="en-SG" sz="1200" dirty="0">
                <a:solidFill>
                  <a:schemeClr val="bg1">
                    <a:lumMod val="50000"/>
                  </a:schemeClr>
                </a:solidFill>
              </a:rPr>
              <a:t> </a:t>
            </a:r>
            <a:r>
              <a:rPr lang="en-SG" sz="1200" dirty="0" err="1">
                <a:solidFill>
                  <a:schemeClr val="bg1">
                    <a:lumMod val="50000"/>
                  </a:schemeClr>
                </a:solidFill>
              </a:rPr>
              <a:t>saepe</a:t>
            </a:r>
            <a:r>
              <a:rPr lang="en-SG" sz="1200" dirty="0">
                <a:solidFill>
                  <a:schemeClr val="bg1">
                    <a:lumMod val="50000"/>
                  </a:schemeClr>
                </a:solidFill>
              </a:rPr>
              <a:t> </a:t>
            </a:r>
            <a:r>
              <a:rPr lang="en-SG" sz="1200" dirty="0" err="1">
                <a:solidFill>
                  <a:schemeClr val="bg1">
                    <a:lumMod val="50000"/>
                  </a:schemeClr>
                </a:solidFill>
              </a:rPr>
              <a:t>eveniet</a:t>
            </a:r>
            <a:r>
              <a:rPr lang="en-SG" sz="1200" dirty="0">
                <a:solidFill>
                  <a:schemeClr val="bg1">
                    <a:lumMod val="50000"/>
                  </a:schemeClr>
                </a:solidFill>
              </a:rPr>
              <a:t> </a:t>
            </a:r>
            <a:r>
              <a:rPr lang="en-SG" sz="1200" dirty="0" err="1">
                <a:solidFill>
                  <a:schemeClr val="bg1">
                    <a:lumMod val="50000"/>
                  </a:schemeClr>
                </a:solidFill>
              </a:rPr>
              <a:t>ut</a:t>
            </a:r>
            <a:r>
              <a:rPr lang="en-SG" sz="1200" dirty="0">
                <a:solidFill>
                  <a:schemeClr val="bg1">
                    <a:lumMod val="50000"/>
                  </a:schemeClr>
                </a:solidFill>
              </a:rPr>
              <a:t> et </a:t>
            </a:r>
            <a:r>
              <a:rPr lang="en-SG" sz="1200" dirty="0" err="1">
                <a:solidFill>
                  <a:schemeClr val="bg1">
                    <a:lumMod val="50000"/>
                  </a:schemeClr>
                </a:solidFill>
              </a:rPr>
              <a:t>voluptates</a:t>
            </a:r>
            <a:r>
              <a:rPr lang="en-SG" sz="1200" dirty="0">
                <a:solidFill>
                  <a:schemeClr val="bg1">
                    <a:lumMod val="50000"/>
                  </a:schemeClr>
                </a:solidFill>
              </a:rPr>
              <a:t> </a:t>
            </a:r>
            <a:r>
              <a:rPr lang="en-SG" sz="1200" dirty="0" err="1">
                <a:solidFill>
                  <a:schemeClr val="bg1">
                    <a:lumMod val="50000"/>
                  </a:schemeClr>
                </a:solidFill>
              </a:rPr>
              <a:t>repudiandae</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et </a:t>
            </a:r>
            <a:r>
              <a:rPr lang="en-SG" sz="1200" dirty="0" err="1">
                <a:solidFill>
                  <a:schemeClr val="bg1">
                    <a:lumMod val="50000"/>
                  </a:schemeClr>
                </a:solidFill>
              </a:rPr>
              <a:t>molestiae</a:t>
            </a:r>
            <a:r>
              <a:rPr lang="en-SG" sz="1200" dirty="0">
                <a:solidFill>
                  <a:schemeClr val="bg1">
                    <a:lumMod val="50000"/>
                  </a:schemeClr>
                </a:solidFill>
              </a:rPr>
              <a:t> non </a:t>
            </a:r>
            <a:r>
              <a:rPr lang="en-SG" sz="1200" dirty="0" err="1">
                <a:solidFill>
                  <a:schemeClr val="bg1">
                    <a:lumMod val="50000"/>
                  </a:schemeClr>
                </a:solidFill>
              </a:rPr>
              <a:t>recusandae</a:t>
            </a:r>
            <a:r>
              <a:rPr lang="en-SG" sz="1200" dirty="0">
                <a:solidFill>
                  <a:schemeClr val="bg1">
                    <a:lumMod val="50000"/>
                  </a:schemeClr>
                </a:solidFill>
              </a:rPr>
              <a:t>. </a:t>
            </a:r>
            <a:r>
              <a:rPr lang="en-SG" sz="1200" dirty="0" err="1">
                <a:solidFill>
                  <a:schemeClr val="bg1">
                    <a:lumMod val="50000"/>
                  </a:schemeClr>
                </a:solidFill>
              </a:rPr>
              <a:t>Itaque</a:t>
            </a:r>
            <a:r>
              <a:rPr lang="en-SG" sz="1200" dirty="0">
                <a:solidFill>
                  <a:schemeClr val="bg1">
                    <a:lumMod val="50000"/>
                  </a:schemeClr>
                </a:solidFill>
              </a:rPr>
              <a:t> </a:t>
            </a:r>
            <a:r>
              <a:rPr lang="en-SG" sz="1200" dirty="0" err="1">
                <a:solidFill>
                  <a:schemeClr val="bg1">
                    <a:lumMod val="50000"/>
                  </a:schemeClr>
                </a:solidFill>
              </a:rPr>
              <a:t>earum</a:t>
            </a:r>
            <a:r>
              <a:rPr lang="en-SG" sz="1200" dirty="0">
                <a:solidFill>
                  <a:schemeClr val="bg1">
                    <a:lumMod val="50000"/>
                  </a:schemeClr>
                </a:solidFill>
              </a:rPr>
              <a:t> rerum hic </a:t>
            </a:r>
            <a:r>
              <a:rPr lang="en-SG" sz="1200" dirty="0" err="1">
                <a:solidFill>
                  <a:schemeClr val="bg1">
                    <a:lumMod val="50000"/>
                  </a:schemeClr>
                </a:solidFill>
              </a:rPr>
              <a:t>tenetur</a:t>
            </a:r>
            <a:r>
              <a:rPr lang="en-SG" sz="1200" dirty="0">
                <a:solidFill>
                  <a:schemeClr val="bg1">
                    <a:lumMod val="50000"/>
                  </a:schemeClr>
                </a:solidFill>
              </a:rPr>
              <a:t> a </a:t>
            </a:r>
            <a:r>
              <a:rPr lang="en-SG" sz="1200" dirty="0" err="1">
                <a:solidFill>
                  <a:schemeClr val="bg1">
                    <a:lumMod val="50000"/>
                  </a:schemeClr>
                </a:solidFill>
              </a:rPr>
              <a:t>sapiente</a:t>
            </a:r>
            <a:r>
              <a:rPr lang="en-SG" sz="1200" dirty="0">
                <a:solidFill>
                  <a:schemeClr val="bg1">
                    <a:lumMod val="50000"/>
                  </a:schemeClr>
                </a:solidFill>
              </a:rPr>
              <a:t> 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 recursion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perferendis</a:t>
            </a:r>
            <a:r>
              <a:rPr lang="en-SG" sz="1200" dirty="0">
                <a:solidFill>
                  <a:schemeClr val="bg1">
                    <a:lumMod val="50000"/>
                  </a:schemeClr>
                </a:solidFill>
              </a:rPr>
              <a:t> </a:t>
            </a:r>
            <a:r>
              <a:rPr lang="en-SG" sz="1200" dirty="0" err="1">
                <a:solidFill>
                  <a:schemeClr val="bg1">
                    <a:lumMod val="50000"/>
                  </a:schemeClr>
                </a:solidFill>
              </a:rPr>
              <a:t>doloribus</a:t>
            </a:r>
            <a:r>
              <a:rPr lang="en-SG" sz="1200" dirty="0">
                <a:solidFill>
                  <a:schemeClr val="bg1">
                    <a:lumMod val="50000"/>
                  </a:schemeClr>
                </a:solidFill>
              </a:rPr>
              <a:t> </a:t>
            </a:r>
            <a:r>
              <a:rPr lang="en-SG" sz="1200" dirty="0" err="1">
                <a:solidFill>
                  <a:schemeClr val="bg1">
                    <a:lumMod val="50000"/>
                  </a:schemeClr>
                </a:solidFill>
              </a:rPr>
              <a:t>asperior</a:t>
            </a:r>
            <a:endParaRPr lang="en-SG" sz="1200" dirty="0">
              <a:solidFill>
                <a:schemeClr val="bg1">
                  <a:lumMod val="50000"/>
                </a:schemeClr>
              </a:solidFill>
            </a:endParaRPr>
          </a:p>
          <a:p>
            <a:pPr algn="just"/>
            <a:endParaRPr lang="en-SG" sz="1200" dirty="0">
              <a:solidFill>
                <a:schemeClr val="bg1">
                  <a:lumMod val="50000"/>
                </a:schemeClr>
              </a:solidFill>
            </a:endParaRPr>
          </a:p>
          <a:p>
            <a:pPr algn="just"/>
            <a:r>
              <a:rPr lang="en-SG" sz="1200" dirty="0">
                <a:solidFill>
                  <a:schemeClr val="bg1">
                    <a:lumMod val="50000"/>
                  </a:schemeClr>
                </a:solidFill>
              </a:rPr>
              <a:t>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a:t>
            </a:r>
            <a:endParaRPr lang="en-US" sz="1200" dirty="0"/>
          </a:p>
        </p:txBody>
      </p:sp>
      <p:pic>
        <p:nvPicPr>
          <p:cNvPr id="5126" name="Picture 6" descr="Map Marker 14 icons">
            <a:hlinkClick r:id="rId16" action="ppaction://hlinksldjump"/>
            <a:extLst>
              <a:ext uri="{FF2B5EF4-FFF2-40B4-BE49-F238E27FC236}">
                <a16:creationId xmlns:a16="http://schemas.microsoft.com/office/drawing/2014/main" id="{9FA61CC0-C454-8E47-AB51-DC156537F929}"/>
              </a:ext>
            </a:extLst>
          </p:cNvPr>
          <p:cNvPicPr>
            <a:picLocks noChangeAspect="1" noChangeArrowheads="1"/>
          </p:cNvPicPr>
          <p:nvPr/>
        </p:nvPicPr>
        <p:blipFill>
          <a:blip r:embed="rId17">
            <a:duotone>
              <a:schemeClr val="accent3">
                <a:shade val="45000"/>
                <a:satMod val="135000"/>
              </a:schemeClr>
              <a:prstClr val="white"/>
            </a:duotone>
            <a:alphaModFix amt="50000"/>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966F814F-CA15-8942-92E4-DC54609C3A4C}"/>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27" name="Triangle 26">
            <a:extLst>
              <a:ext uri="{FF2B5EF4-FFF2-40B4-BE49-F238E27FC236}">
                <a16:creationId xmlns:a16="http://schemas.microsoft.com/office/drawing/2014/main" id="{F5977261-C98D-034D-9D21-C6E48AA2A77B}"/>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ight Triangle 78">
            <a:extLst>
              <a:ext uri="{FF2B5EF4-FFF2-40B4-BE49-F238E27FC236}">
                <a16:creationId xmlns:a16="http://schemas.microsoft.com/office/drawing/2014/main" id="{9F809AD5-84D1-A943-B906-64A266DBCCB1}"/>
              </a:ext>
            </a:extLst>
          </p:cNvPr>
          <p:cNvSpPr/>
          <p:nvPr/>
        </p:nvSpPr>
        <p:spPr>
          <a:xfrm>
            <a:off x="4583728" y="1416925"/>
            <a:ext cx="446063" cy="446063"/>
          </a:xfrm>
          <a:prstGeom prst="rtTriangl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BB4DEF92-0861-774B-A4BB-0BE1F11A5C62}"/>
              </a:ext>
            </a:extLst>
          </p:cNvPr>
          <p:cNvSpPr/>
          <p:nvPr/>
        </p:nvSpPr>
        <p:spPr>
          <a:xfrm>
            <a:off x="4992731" y="1671865"/>
            <a:ext cx="45719" cy="781981"/>
          </a:xfrm>
          <a:prstGeom prst="roundRect">
            <a:avLst/>
          </a:prstGeom>
          <a:solidFill>
            <a:srgbClr val="0ED7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olded Corner 30">
            <a:extLst>
              <a:ext uri="{FF2B5EF4-FFF2-40B4-BE49-F238E27FC236}">
                <a16:creationId xmlns:a16="http://schemas.microsoft.com/office/drawing/2014/main" id="{0E776535-A71B-EE44-8D87-ADC0BBB8165D}"/>
              </a:ext>
            </a:extLst>
          </p:cNvPr>
          <p:cNvSpPr/>
          <p:nvPr/>
        </p:nvSpPr>
        <p:spPr>
          <a:xfrm rot="16200000">
            <a:off x="1578952" y="5606391"/>
            <a:ext cx="318524" cy="253962"/>
          </a:xfrm>
          <a:prstGeom prst="foldedCorner">
            <a:avLst>
              <a:gd name="adj" fmla="val 41674"/>
            </a:avLst>
          </a:prstGeom>
          <a:solidFill>
            <a:schemeClr val="bg2">
              <a:lumMod val="25000"/>
              <a:alpha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hlinkClick r:id="rId18" action="ppaction://hlinksldjump"/>
            <a:extLst>
              <a:ext uri="{FF2B5EF4-FFF2-40B4-BE49-F238E27FC236}">
                <a16:creationId xmlns:a16="http://schemas.microsoft.com/office/drawing/2014/main" id="{A2CF7D6E-A3D5-BD46-BC60-14C7280AE8B5}"/>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29" name="Picture 2" descr="switch button 1 icons">
            <a:extLst>
              <a:ext uri="{FF2B5EF4-FFF2-40B4-BE49-F238E27FC236}">
                <a16:creationId xmlns:a16="http://schemas.microsoft.com/office/drawing/2014/main" id="{153D690A-F3BE-1E4E-B924-88AE7156A433}"/>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6E5EA759-1E58-FA40-9C52-07AC9B7A060D}"/>
              </a:ext>
            </a:extLst>
          </p:cNvPr>
          <p:cNvSpPr txBox="1"/>
          <p:nvPr/>
        </p:nvSpPr>
        <p:spPr>
          <a:xfrm>
            <a:off x="5647765" y="708911"/>
            <a:ext cx="6042211" cy="2862322"/>
          </a:xfrm>
          <a:prstGeom prst="rect">
            <a:avLst/>
          </a:prstGeom>
          <a:noFill/>
        </p:spPr>
        <p:txBody>
          <a:bodyPr wrap="square" rtlCol="0">
            <a:spAutoFit/>
          </a:bodyPr>
          <a:lstStyle/>
          <a:p>
            <a:r>
              <a:rPr lang="en-US" sz="3600" b="1" dirty="0"/>
              <a:t>Readle Guide – Shelf Tab</a:t>
            </a:r>
          </a:p>
          <a:p>
            <a:endParaRPr lang="en-US" dirty="0"/>
          </a:p>
          <a:p>
            <a:r>
              <a:rPr lang="en-US" dirty="0"/>
              <a:t>Well done! </a:t>
            </a:r>
          </a:p>
          <a:p>
            <a:endParaRPr lang="en-US" dirty="0"/>
          </a:p>
          <a:p>
            <a:r>
              <a:rPr lang="en-US" dirty="0"/>
              <a:t>Actions:</a:t>
            </a:r>
          </a:p>
          <a:p>
            <a:endParaRPr lang="en-US" dirty="0"/>
          </a:p>
          <a:p>
            <a:pPr marL="342900" indent="-342900">
              <a:buAutoNum type="arabicPeriod"/>
            </a:pPr>
            <a:r>
              <a:rPr lang="en-US" dirty="0"/>
              <a:t>Navigate back to the current page</a:t>
            </a:r>
          </a:p>
          <a:p>
            <a:pPr marL="342900" indent="-342900">
              <a:buAutoNum type="arabicPeriod"/>
            </a:pPr>
            <a:endParaRPr lang="en-US" dirty="0"/>
          </a:p>
          <a:p>
            <a:pPr marL="342900" indent="-342900">
              <a:buAutoNum type="arabicPeriod"/>
            </a:pPr>
            <a:r>
              <a:rPr lang="en-US" dirty="0"/>
              <a:t>Proceed to remove the bookmark</a:t>
            </a:r>
          </a:p>
        </p:txBody>
      </p:sp>
      <p:grpSp>
        <p:nvGrpSpPr>
          <p:cNvPr id="32" name="Group 31">
            <a:extLst>
              <a:ext uri="{FF2B5EF4-FFF2-40B4-BE49-F238E27FC236}">
                <a16:creationId xmlns:a16="http://schemas.microsoft.com/office/drawing/2014/main" id="{9D3B2A1F-4B3A-644F-BC65-D2A4304B3BE1}"/>
              </a:ext>
            </a:extLst>
          </p:cNvPr>
          <p:cNvGrpSpPr/>
          <p:nvPr/>
        </p:nvGrpSpPr>
        <p:grpSpPr>
          <a:xfrm>
            <a:off x="4258403" y="1929147"/>
            <a:ext cx="622247" cy="753410"/>
            <a:chOff x="5661878" y="1784733"/>
            <a:chExt cx="622247" cy="753410"/>
          </a:xfrm>
        </p:grpSpPr>
        <p:pic>
          <p:nvPicPr>
            <p:cNvPr id="33" name="Picture 6">
              <a:hlinkClick r:id="rId21" action="ppaction://hlinksldjump"/>
              <a:extLst>
                <a:ext uri="{FF2B5EF4-FFF2-40B4-BE49-F238E27FC236}">
                  <a16:creationId xmlns:a16="http://schemas.microsoft.com/office/drawing/2014/main" id="{6EBFB664-94DD-AB49-B9A4-84007C8E7B2F}"/>
                </a:ext>
              </a:extLst>
            </p:cNvPr>
            <p:cNvPicPr>
              <a:picLocks noChangeAspect="1" noChangeArrowheads="1"/>
            </p:cNvPicPr>
            <p:nvPr/>
          </p:nvPicPr>
          <p:blipFill>
            <a:blip r:embed="rId22">
              <a:duotone>
                <a:schemeClr val="bg2">
                  <a:shade val="45000"/>
                  <a:satMod val="135000"/>
                </a:schemeClr>
                <a:prstClr val="white"/>
              </a:duotone>
              <a:extLst>
                <a:ext uri="{BEBA8EAE-BF5A-486C-A8C5-ECC9F3942E4B}">
                  <a14:imgProps xmlns:a14="http://schemas.microsoft.com/office/drawing/2010/main">
                    <a14:imgLayer r:embed="rId23">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5661878" y="1915896"/>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34" name="Right Triangle 33">
              <a:extLst>
                <a:ext uri="{FF2B5EF4-FFF2-40B4-BE49-F238E27FC236}">
                  <a16:creationId xmlns:a16="http://schemas.microsoft.com/office/drawing/2014/main" id="{FBC83CB1-DB8E-F04A-94E2-B2568887AFF7}"/>
                </a:ext>
              </a:extLst>
            </p:cNvPr>
            <p:cNvSpPr/>
            <p:nvPr/>
          </p:nvSpPr>
          <p:spPr>
            <a:xfrm>
              <a:off x="5921566" y="1784733"/>
              <a:ext cx="121185" cy="121185"/>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5" name="Picture 6">
            <a:extLst>
              <a:ext uri="{FF2B5EF4-FFF2-40B4-BE49-F238E27FC236}">
                <a16:creationId xmlns:a16="http://schemas.microsoft.com/office/drawing/2014/main" id="{464A2698-ABD9-DF42-9197-A480ADD816FE}"/>
              </a:ext>
            </a:extLst>
          </p:cNvPr>
          <p:cNvPicPr>
            <a:picLocks noChangeAspect="1" noChangeArrowheads="1"/>
          </p:cNvPicPr>
          <p:nvPr/>
        </p:nvPicPr>
        <p:blipFill>
          <a:blip r:embed="rId22">
            <a:duotone>
              <a:schemeClr val="bg2">
                <a:shade val="45000"/>
                <a:satMod val="135000"/>
              </a:schemeClr>
              <a:prstClr val="white"/>
            </a:duotone>
            <a:extLst>
              <a:ext uri="{BEBA8EAE-BF5A-486C-A8C5-ECC9F3942E4B}">
                <a14:imgProps xmlns:a14="http://schemas.microsoft.com/office/drawing/2010/main">
                  <a14:imgLayer r:embed="rId23">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1189765" y="5833445"/>
            <a:ext cx="622247" cy="62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79595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30">
                                            <p:txEl>
                                              <p:pRg st="2" end="2"/>
                                            </p:txEl>
                                          </p:spTgt>
                                        </p:tgtEl>
                                        <p:attrNameLst>
                                          <p:attrName>style.visibility</p:attrName>
                                        </p:attrNameLst>
                                      </p:cBhvr>
                                      <p:to>
                                        <p:strVal val="visible"/>
                                      </p:to>
                                    </p:set>
                                    <p:animEffect transition="in" filter="fade">
                                      <p:cBhvr>
                                        <p:cTn id="7" dur="1000"/>
                                        <p:tgtEl>
                                          <p:spTgt spid="30">
                                            <p:txEl>
                                              <p:pRg st="2" end="2"/>
                                            </p:txEl>
                                          </p:spTgt>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30">
                                            <p:txEl>
                                              <p:pRg st="4" end="4"/>
                                            </p:txEl>
                                          </p:spTgt>
                                        </p:tgtEl>
                                        <p:attrNameLst>
                                          <p:attrName>style.visibility</p:attrName>
                                        </p:attrNameLst>
                                      </p:cBhvr>
                                      <p:to>
                                        <p:strVal val="visible"/>
                                      </p:to>
                                    </p:set>
                                    <p:animEffect transition="in" filter="fade">
                                      <p:cBhvr>
                                        <p:cTn id="11" dur="1000"/>
                                        <p:tgtEl>
                                          <p:spTgt spid="30">
                                            <p:txEl>
                                              <p:pRg st="4" end="4"/>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30">
                                            <p:txEl>
                                              <p:pRg st="6" end="6"/>
                                            </p:txEl>
                                          </p:spTgt>
                                        </p:tgtEl>
                                        <p:attrNameLst>
                                          <p:attrName>style.visibility</p:attrName>
                                        </p:attrNameLst>
                                      </p:cBhvr>
                                      <p:to>
                                        <p:strVal val="visible"/>
                                      </p:to>
                                    </p:set>
                                    <p:animEffect transition="in" filter="fade">
                                      <p:cBhvr>
                                        <p:cTn id="15" dur="1000"/>
                                        <p:tgtEl>
                                          <p:spTgt spid="30">
                                            <p:txEl>
                                              <p:pRg st="6" end="6"/>
                                            </p:txEl>
                                          </p:spTgt>
                                        </p:tgtEl>
                                      </p:cBhvr>
                                    </p:animEffect>
                                  </p:childTnLst>
                                </p:cTn>
                              </p:par>
                            </p:childTnLst>
                          </p:cTn>
                        </p:par>
                        <p:par>
                          <p:cTn id="16" fill="hold">
                            <p:stCondLst>
                              <p:cond delay="4500"/>
                            </p:stCondLst>
                            <p:childTnLst>
                              <p:par>
                                <p:cTn id="17" presetID="10" presetClass="entr" presetSubtype="0" fill="hold" nodeType="afterEffect">
                                  <p:stCondLst>
                                    <p:cond delay="500"/>
                                  </p:stCondLst>
                                  <p:childTnLst>
                                    <p:set>
                                      <p:cBhvr>
                                        <p:cTn id="18" dur="1" fill="hold">
                                          <p:stCondLst>
                                            <p:cond delay="0"/>
                                          </p:stCondLst>
                                        </p:cTn>
                                        <p:tgtEl>
                                          <p:spTgt spid="30">
                                            <p:txEl>
                                              <p:pRg st="8" end="8"/>
                                            </p:txEl>
                                          </p:spTgt>
                                        </p:tgtEl>
                                        <p:attrNameLst>
                                          <p:attrName>style.visibility</p:attrName>
                                        </p:attrNameLst>
                                      </p:cBhvr>
                                      <p:to>
                                        <p:strVal val="visible"/>
                                      </p:to>
                                    </p:set>
                                    <p:animEffect transition="in" filter="fade">
                                      <p:cBhvr>
                                        <p:cTn id="19" dur="1000"/>
                                        <p:tgtEl>
                                          <p:spTgt spid="30">
                                            <p:txEl>
                                              <p:pRg st="8" end="8"/>
                                            </p:txEl>
                                          </p:spTgt>
                                        </p:tgtEl>
                                      </p:cBhvr>
                                    </p:animEffect>
                                  </p:childTnLst>
                                </p:cTn>
                              </p:par>
                            </p:childTnLst>
                          </p:cTn>
                        </p:par>
                        <p:par>
                          <p:cTn id="20" fill="hold">
                            <p:stCondLst>
                              <p:cond delay="6000"/>
                            </p:stCondLst>
                            <p:childTnLst>
                              <p:par>
                                <p:cTn id="21" presetID="10" presetClass="entr" presetSubtype="0" fill="hold" nodeType="afterEffect">
                                  <p:stCondLst>
                                    <p:cond delay="50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childTnLst>
                                </p:cTn>
                              </p:par>
                              <p:par>
                                <p:cTn id="24" presetID="10" presetClass="entr" presetSubtype="0" fill="hold" nodeType="withEffect">
                                  <p:stCondLst>
                                    <p:cond delay="50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p:nvPr/>
        </p:nvCxnSpPr>
        <p:spPr>
          <a:xfrm>
            <a:off x="2939845" y="1213924"/>
            <a:ext cx="1966554"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3264644" y="1174318"/>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3286085" y="928888"/>
            <a:ext cx="1283442" cy="261610"/>
          </a:xfrm>
          <a:prstGeom prst="rect">
            <a:avLst/>
          </a:prstGeom>
          <a:noFill/>
        </p:spPr>
        <p:txBody>
          <a:bodyPr wrap="square" rtlCol="0">
            <a:spAutoFit/>
          </a:bodyPr>
          <a:lstStyle/>
          <a:p>
            <a:r>
              <a:rPr lang="en-US" sz="1100" dirty="0">
                <a:solidFill>
                  <a:schemeClr val="bg1">
                    <a:lumMod val="50000"/>
                  </a:schemeClr>
                </a:solidFill>
              </a:rPr>
              <a:t>Chapter 3, Page 11</a:t>
            </a:r>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3642441" cy="4154984"/>
          </a:xfrm>
          <a:prstGeom prst="rect">
            <a:avLst/>
          </a:prstGeom>
          <a:noFill/>
        </p:spPr>
        <p:txBody>
          <a:bodyPr wrap="square" rtlCol="0">
            <a:spAutoFit/>
          </a:bodyPr>
          <a:lstStyle/>
          <a:p>
            <a:r>
              <a:rPr lang="en-US" dirty="0"/>
              <a:t>Pointers in C++</a:t>
            </a:r>
          </a:p>
          <a:p>
            <a:endParaRPr lang="en-US" dirty="0"/>
          </a:p>
          <a:p>
            <a:pPr algn="just"/>
            <a:r>
              <a:rPr lang="en-SG" sz="1200" dirty="0">
                <a:solidFill>
                  <a:schemeClr val="bg1">
                    <a:lumMod val="50000"/>
                  </a:schemeClr>
                </a:solidFill>
              </a:rPr>
              <a:t>At </a:t>
            </a:r>
            <a:r>
              <a:rPr lang="en-SG" sz="1200" dirty="0" err="1">
                <a:solidFill>
                  <a:schemeClr val="bg1">
                    <a:lumMod val="50000"/>
                  </a:schemeClr>
                </a:solidFill>
              </a:rPr>
              <a:t>vero</a:t>
            </a:r>
            <a:r>
              <a:rPr lang="en-SG" sz="1200" dirty="0">
                <a:solidFill>
                  <a:schemeClr val="bg1">
                    <a:lumMod val="50000"/>
                  </a:schemeClr>
                </a:solidFill>
              </a:rPr>
              <a:t> </a:t>
            </a:r>
            <a:r>
              <a:rPr lang="en-SG" sz="1200" dirty="0" err="1">
                <a:solidFill>
                  <a:schemeClr val="bg1">
                    <a:lumMod val="50000"/>
                  </a:schemeClr>
                </a:solidFill>
              </a:rPr>
              <a:t>eos</a:t>
            </a:r>
            <a:r>
              <a:rPr lang="en-SG" sz="1200" dirty="0">
                <a:solidFill>
                  <a:schemeClr val="bg1">
                    <a:lumMod val="50000"/>
                  </a:schemeClr>
                </a:solidFill>
              </a:rPr>
              <a:t> et </a:t>
            </a:r>
            <a:r>
              <a:rPr lang="en-SG" sz="1200" dirty="0" err="1">
                <a:solidFill>
                  <a:schemeClr val="bg1">
                    <a:lumMod val="50000"/>
                  </a:schemeClr>
                </a:solidFill>
              </a:rPr>
              <a:t>accusamus</a:t>
            </a:r>
            <a:r>
              <a:rPr lang="en-SG" sz="1200" dirty="0">
                <a:solidFill>
                  <a:schemeClr val="bg1">
                    <a:lumMod val="50000"/>
                  </a:schemeClr>
                </a:solidFill>
              </a:rPr>
              <a:t> et </a:t>
            </a:r>
            <a:r>
              <a:rPr lang="en-SG" sz="1200" dirty="0" err="1">
                <a:solidFill>
                  <a:schemeClr val="bg1">
                    <a:lumMod val="50000"/>
                  </a:schemeClr>
                </a:solidFill>
              </a:rPr>
              <a:t>iusto</a:t>
            </a:r>
            <a:r>
              <a:rPr lang="en-SG" sz="1200" dirty="0">
                <a:solidFill>
                  <a:schemeClr val="bg1">
                    <a:lumMod val="50000"/>
                  </a:schemeClr>
                </a:solidFill>
              </a:rPr>
              <a:t> </a:t>
            </a:r>
            <a:r>
              <a:rPr lang="en-SG" sz="1200" dirty="0" err="1">
                <a:solidFill>
                  <a:schemeClr val="bg1">
                    <a:lumMod val="50000"/>
                  </a:schemeClr>
                </a:solidFill>
              </a:rPr>
              <a:t>odio</a:t>
            </a:r>
            <a:r>
              <a:rPr lang="en-SG" sz="1200" dirty="0">
                <a:solidFill>
                  <a:schemeClr val="bg1">
                    <a:lumMod val="50000"/>
                  </a:schemeClr>
                </a:solidFill>
              </a:rPr>
              <a:t> </a:t>
            </a:r>
            <a:r>
              <a:rPr lang="en-SG" sz="1200" dirty="0" err="1">
                <a:solidFill>
                  <a:schemeClr val="bg1">
                    <a:lumMod val="50000"/>
                  </a:schemeClr>
                </a:solidFill>
              </a:rPr>
              <a:t>dignissimos</a:t>
            </a:r>
            <a:r>
              <a:rPr lang="en-SG" sz="1200" dirty="0">
                <a:solidFill>
                  <a:schemeClr val="bg1">
                    <a:lumMod val="50000"/>
                  </a:schemeClr>
                </a:solidFill>
              </a:rPr>
              <a:t> </a:t>
            </a:r>
            <a:r>
              <a:rPr lang="en-SG" sz="1200" dirty="0" err="1">
                <a:solidFill>
                  <a:schemeClr val="bg1">
                    <a:lumMod val="50000"/>
                  </a:schemeClr>
                </a:solidFill>
              </a:rPr>
              <a:t>ducimus</a:t>
            </a:r>
            <a:r>
              <a:rPr lang="en-SG" sz="1200" dirty="0">
                <a:solidFill>
                  <a:schemeClr val="bg1">
                    <a:lumMod val="50000"/>
                  </a:schemeClr>
                </a:solidFill>
              </a:rPr>
              <a:t> qui </a:t>
            </a:r>
            <a:r>
              <a:rPr lang="en-SG" sz="1200" dirty="0" err="1">
                <a:solidFill>
                  <a:schemeClr val="bg1">
                    <a:lumMod val="50000"/>
                  </a:schemeClr>
                </a:solidFill>
              </a:rPr>
              <a:t>blanditiis</a:t>
            </a:r>
            <a:r>
              <a:rPr lang="en-SG" sz="1200" dirty="0">
                <a:solidFill>
                  <a:schemeClr val="bg1">
                    <a:lumMod val="50000"/>
                  </a:schemeClr>
                </a:solidFill>
              </a:rPr>
              <a:t> </a:t>
            </a:r>
            <a:r>
              <a:rPr lang="en-SG" sz="1200" dirty="0" err="1">
                <a:solidFill>
                  <a:schemeClr val="bg1">
                    <a:lumMod val="50000"/>
                  </a:schemeClr>
                </a:solidFill>
              </a:rPr>
              <a:t>praesentium</a:t>
            </a:r>
            <a:r>
              <a:rPr lang="en-SG" sz="1200" dirty="0">
                <a:solidFill>
                  <a:schemeClr val="bg1">
                    <a:lumMod val="50000"/>
                  </a:schemeClr>
                </a:solidFill>
              </a:rPr>
              <a:t> </a:t>
            </a:r>
            <a:r>
              <a:rPr lang="en-SG" sz="1200" dirty="0" err="1">
                <a:solidFill>
                  <a:schemeClr val="bg1">
                    <a:lumMod val="50000"/>
                  </a:schemeClr>
                </a:solidFill>
              </a:rPr>
              <a:t>voluptatum</a:t>
            </a:r>
            <a:r>
              <a:rPr lang="en-SG" sz="1200" dirty="0">
                <a:solidFill>
                  <a:schemeClr val="bg1">
                    <a:lumMod val="50000"/>
                  </a:schemeClr>
                </a:solidFill>
              </a:rPr>
              <a:t> </a:t>
            </a:r>
            <a:r>
              <a:rPr lang="en-SG" sz="1200" dirty="0" err="1">
                <a:solidFill>
                  <a:schemeClr val="bg1">
                    <a:lumMod val="50000"/>
                  </a:schemeClr>
                </a:solidFill>
              </a:rPr>
              <a:t>deleniti</a:t>
            </a:r>
            <a:r>
              <a:rPr lang="en-SG" sz="1200" dirty="0">
                <a:solidFill>
                  <a:schemeClr val="bg1">
                    <a:lumMod val="50000"/>
                  </a:schemeClr>
                </a:solidFill>
              </a:rPr>
              <a:t> </a:t>
            </a:r>
            <a:r>
              <a:rPr lang="en-SG" sz="1200" dirty="0" err="1">
                <a:solidFill>
                  <a:schemeClr val="bg1">
                    <a:lumMod val="50000"/>
                  </a:schemeClr>
                </a:solidFill>
              </a:rPr>
              <a:t>atque</a:t>
            </a:r>
            <a:r>
              <a:rPr lang="en-SG" sz="1200" dirty="0">
                <a:solidFill>
                  <a:schemeClr val="bg1">
                    <a:lumMod val="50000"/>
                  </a:schemeClr>
                </a:solidFill>
              </a:rPr>
              <a:t> </a:t>
            </a:r>
            <a:r>
              <a:rPr lang="en-SG" sz="1200" dirty="0" err="1">
                <a:solidFill>
                  <a:schemeClr val="bg1">
                    <a:lumMod val="50000"/>
                  </a:schemeClr>
                </a:solidFill>
              </a:rPr>
              <a:t>corrupti</a:t>
            </a:r>
            <a:r>
              <a:rPr lang="en-SG" sz="1200" dirty="0">
                <a:solidFill>
                  <a:schemeClr val="bg1">
                    <a:lumMod val="50000"/>
                  </a:schemeClr>
                </a:solidFill>
              </a:rPr>
              <a:t> quos </a:t>
            </a:r>
            <a:r>
              <a:rPr lang="en-SG" sz="1200" dirty="0" err="1">
                <a:solidFill>
                  <a:schemeClr val="bg1">
                    <a:lumMod val="50000"/>
                  </a:schemeClr>
                </a:solidFill>
              </a:rPr>
              <a:t>dolores</a:t>
            </a:r>
            <a:r>
              <a:rPr lang="en-SG" sz="1200" dirty="0">
                <a:solidFill>
                  <a:schemeClr val="bg1">
                    <a:lumMod val="50000"/>
                  </a:schemeClr>
                </a:solidFill>
              </a:rPr>
              <a:t> et </a:t>
            </a:r>
            <a:r>
              <a:rPr lang="en-SG" sz="1200" dirty="0" err="1">
                <a:solidFill>
                  <a:schemeClr val="bg1">
                    <a:lumMod val="50000"/>
                  </a:schemeClr>
                </a:solidFill>
              </a:rPr>
              <a:t>quas</a:t>
            </a:r>
            <a:r>
              <a:rPr lang="en-SG" sz="1200" dirty="0">
                <a:solidFill>
                  <a:schemeClr val="bg1">
                    <a:lumMod val="50000"/>
                  </a:schemeClr>
                </a:solidFill>
              </a:rPr>
              <a:t> </a:t>
            </a:r>
            <a:r>
              <a:rPr lang="en-SG" sz="1200" dirty="0" err="1">
                <a:solidFill>
                  <a:schemeClr val="bg1">
                    <a:lumMod val="50000"/>
                  </a:schemeClr>
                </a:solidFill>
              </a:rPr>
              <a:t>molestias</a:t>
            </a:r>
            <a:r>
              <a:rPr lang="en-SG" sz="1200" dirty="0">
                <a:solidFill>
                  <a:schemeClr val="bg1">
                    <a:lumMod val="50000"/>
                  </a:schemeClr>
                </a:solidFill>
              </a:rPr>
              <a:t> </a:t>
            </a:r>
            <a:r>
              <a:rPr lang="en-SG" sz="1200" dirty="0" err="1">
                <a:solidFill>
                  <a:schemeClr val="bg1">
                    <a:lumMod val="50000"/>
                  </a:schemeClr>
                </a:solidFill>
              </a:rPr>
              <a:t>excepturi</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a:t>
            </a:r>
            <a:r>
              <a:rPr lang="en-SG" sz="1200" dirty="0" err="1">
                <a:solidFill>
                  <a:schemeClr val="bg1">
                    <a:lumMod val="50000"/>
                  </a:schemeClr>
                </a:solidFill>
              </a:rPr>
              <a:t>occaecati</a:t>
            </a:r>
            <a:r>
              <a:rPr lang="en-SG" sz="1200" dirty="0">
                <a:solidFill>
                  <a:schemeClr val="bg1">
                    <a:lumMod val="50000"/>
                  </a:schemeClr>
                </a:solidFill>
              </a:rPr>
              <a:t> </a:t>
            </a:r>
            <a:r>
              <a:rPr lang="en-SG" sz="1200" dirty="0" err="1">
                <a:solidFill>
                  <a:schemeClr val="bg1">
                    <a:lumMod val="50000"/>
                  </a:schemeClr>
                </a:solidFill>
              </a:rPr>
              <a:t>cupiditate</a:t>
            </a:r>
            <a:r>
              <a:rPr lang="en-SG" sz="1200" dirty="0">
                <a:solidFill>
                  <a:schemeClr val="bg1">
                    <a:lumMod val="50000"/>
                  </a:schemeClr>
                </a:solidFill>
              </a:rPr>
              <a:t> non provident, </a:t>
            </a:r>
            <a:r>
              <a:rPr lang="en-SG" sz="1200" dirty="0" err="1">
                <a:solidFill>
                  <a:schemeClr val="bg1">
                    <a:lumMod val="50000"/>
                  </a:schemeClr>
                </a:solidFill>
              </a:rPr>
              <a:t>similique</a:t>
            </a:r>
            <a:r>
              <a:rPr lang="en-SG" sz="1200" dirty="0">
                <a:solidFill>
                  <a:schemeClr val="bg1">
                    <a:lumMod val="50000"/>
                  </a:schemeClr>
                </a:solidFill>
              </a:rPr>
              <a:t> sunt in culpa qui </a:t>
            </a:r>
            <a:r>
              <a:rPr lang="en-SG" sz="1200" dirty="0" err="1">
                <a:solidFill>
                  <a:schemeClr val="bg1">
                    <a:lumMod val="50000"/>
                  </a:schemeClr>
                </a:solidFill>
              </a:rPr>
              <a:t>officia</a:t>
            </a:r>
            <a:r>
              <a:rPr lang="en-SG" sz="1200" dirty="0">
                <a:solidFill>
                  <a:schemeClr val="bg1">
                    <a:lumMod val="50000"/>
                  </a:schemeClr>
                </a:solidFill>
              </a:rPr>
              <a:t> </a:t>
            </a:r>
            <a:r>
              <a:rPr lang="en-SG" sz="1200" dirty="0" err="1">
                <a:solidFill>
                  <a:schemeClr val="bg1">
                    <a:lumMod val="50000"/>
                  </a:schemeClr>
                </a:solidFill>
              </a:rPr>
              <a:t>deserunt</a:t>
            </a:r>
            <a:r>
              <a:rPr lang="en-SG" sz="1200" dirty="0">
                <a:solidFill>
                  <a:schemeClr val="bg1">
                    <a:lumMod val="50000"/>
                  </a:schemeClr>
                </a:solidFill>
              </a:rPr>
              <a:t> </a:t>
            </a:r>
            <a:r>
              <a:rPr lang="en-SG" sz="1200" dirty="0" err="1">
                <a:solidFill>
                  <a:schemeClr val="bg1">
                    <a:lumMod val="50000"/>
                  </a:schemeClr>
                </a:solidFill>
              </a:rPr>
              <a:t>mollitia</a:t>
            </a:r>
            <a:r>
              <a:rPr lang="en-SG" sz="1200" dirty="0">
                <a:solidFill>
                  <a:schemeClr val="bg1">
                    <a:lumMod val="50000"/>
                  </a:schemeClr>
                </a:solidFill>
              </a:rPr>
              <a:t> animi, id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laborum</a:t>
            </a:r>
            <a:r>
              <a:rPr lang="en-SG" sz="1200" dirty="0">
                <a:solidFill>
                  <a:schemeClr val="bg1">
                    <a:lumMod val="50000"/>
                  </a:schemeClr>
                </a:solidFill>
              </a:rPr>
              <a:t> et </a:t>
            </a:r>
            <a:r>
              <a:rPr lang="en-SG" sz="1200" dirty="0" err="1">
                <a:solidFill>
                  <a:schemeClr val="bg1">
                    <a:lumMod val="50000"/>
                  </a:schemeClr>
                </a:solidFill>
              </a:rPr>
              <a:t>dolorum</a:t>
            </a:r>
            <a:r>
              <a:rPr lang="en-SG" sz="1200" dirty="0">
                <a:solidFill>
                  <a:schemeClr val="bg1">
                    <a:lumMod val="50000"/>
                  </a:schemeClr>
                </a:solidFill>
              </a:rPr>
              <a:t> </a:t>
            </a:r>
            <a:r>
              <a:rPr lang="en-SG" sz="1200" dirty="0" err="1">
                <a:solidFill>
                  <a:schemeClr val="bg1">
                    <a:lumMod val="50000"/>
                  </a:schemeClr>
                </a:solidFill>
              </a:rPr>
              <a:t>fuga</a:t>
            </a:r>
            <a:r>
              <a:rPr lang="en-SG" sz="1200" dirty="0">
                <a:solidFill>
                  <a:schemeClr val="bg1">
                    <a:lumMod val="50000"/>
                  </a:schemeClr>
                </a:solidFill>
              </a:rPr>
              <a:t>. Et </a:t>
            </a:r>
            <a:r>
              <a:rPr lang="en-SG" sz="1200" dirty="0" err="1">
                <a:solidFill>
                  <a:schemeClr val="bg1">
                    <a:lumMod val="50000"/>
                  </a:schemeClr>
                </a:solidFill>
              </a:rPr>
              <a:t>harum</a:t>
            </a:r>
            <a:r>
              <a:rPr lang="en-SG" sz="1200" dirty="0">
                <a:solidFill>
                  <a:schemeClr val="bg1">
                    <a:lumMod val="50000"/>
                  </a:schemeClr>
                </a:solidFill>
              </a:rPr>
              <a:t> </a:t>
            </a:r>
            <a:r>
              <a:rPr lang="en-SG" sz="1200" dirty="0" err="1">
                <a:solidFill>
                  <a:schemeClr val="bg1">
                    <a:lumMod val="50000"/>
                  </a:schemeClr>
                </a:solidFill>
              </a:rPr>
              <a:t>quidem</a:t>
            </a:r>
            <a:r>
              <a:rPr lang="en-SG" sz="1200" dirty="0">
                <a:solidFill>
                  <a:schemeClr val="bg1">
                    <a:lumMod val="50000"/>
                  </a:schemeClr>
                </a:solidFill>
              </a:rPr>
              <a:t> rerum facilis </a:t>
            </a:r>
            <a:r>
              <a:rPr lang="en-SG" sz="1200" dirty="0" err="1">
                <a:solidFill>
                  <a:schemeClr val="bg1">
                    <a:lumMod val="50000"/>
                  </a:schemeClr>
                </a:solidFill>
              </a:rPr>
              <a:t>est</a:t>
            </a:r>
            <a:r>
              <a:rPr lang="en-SG" sz="1200" dirty="0">
                <a:solidFill>
                  <a:schemeClr val="bg1">
                    <a:lumMod val="50000"/>
                  </a:schemeClr>
                </a:solidFill>
              </a:rPr>
              <a:t> et </a:t>
            </a:r>
            <a:r>
              <a:rPr lang="en-SG" sz="1200" dirty="0" err="1">
                <a:solidFill>
                  <a:schemeClr val="bg1">
                    <a:lumMod val="50000"/>
                  </a:schemeClr>
                </a:solidFill>
              </a:rPr>
              <a:t>expedita</a:t>
            </a:r>
            <a:r>
              <a:rPr lang="en-SG" sz="1200" dirty="0">
                <a:solidFill>
                  <a:schemeClr val="bg1">
                    <a:lumMod val="50000"/>
                  </a:schemeClr>
                </a:solidFill>
              </a:rPr>
              <a:t> </a:t>
            </a:r>
            <a:r>
              <a:rPr lang="en-SG" sz="1200" dirty="0" err="1">
                <a:solidFill>
                  <a:schemeClr val="bg1">
                    <a:lumMod val="50000"/>
                  </a:schemeClr>
                </a:solidFill>
              </a:rPr>
              <a:t>distinctio</a:t>
            </a:r>
            <a:r>
              <a:rPr lang="en-SG" sz="1200" dirty="0">
                <a:solidFill>
                  <a:schemeClr val="bg1">
                    <a:lumMod val="50000"/>
                  </a:schemeClr>
                </a:solidFill>
              </a:rPr>
              <a:t>. Nam libero </a:t>
            </a:r>
          </a:p>
          <a:p>
            <a:pPr algn="just"/>
            <a:endParaRPr lang="en-SG" sz="1200" dirty="0">
              <a:solidFill>
                <a:schemeClr val="bg1">
                  <a:lumMod val="50000"/>
                </a:schemeClr>
              </a:solidFill>
            </a:endParaRPr>
          </a:p>
          <a:p>
            <a:pPr algn="just"/>
            <a:r>
              <a:rPr lang="en-SG" sz="1200" dirty="0">
                <a:solidFill>
                  <a:schemeClr val="bg1">
                    <a:lumMod val="50000"/>
                  </a:schemeClr>
                </a:solidFill>
              </a:rPr>
              <a:t>Tempore, cum </a:t>
            </a:r>
            <a:r>
              <a:rPr lang="en-SG" sz="1200" dirty="0" err="1">
                <a:solidFill>
                  <a:schemeClr val="bg1">
                    <a:lumMod val="50000"/>
                  </a:schemeClr>
                </a:solidFill>
              </a:rPr>
              <a:t>soluta</a:t>
            </a:r>
            <a:r>
              <a:rPr lang="en-SG" sz="1200" dirty="0">
                <a:solidFill>
                  <a:schemeClr val="bg1">
                    <a:lumMod val="50000"/>
                  </a:schemeClr>
                </a:solidFill>
              </a:rPr>
              <a:t> nobis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eligendi</a:t>
            </a:r>
            <a:r>
              <a:rPr lang="en-SG" sz="1200" dirty="0">
                <a:solidFill>
                  <a:schemeClr val="bg1">
                    <a:lumMod val="50000"/>
                  </a:schemeClr>
                </a:solidFill>
              </a:rPr>
              <a:t> </a:t>
            </a:r>
            <a:r>
              <a:rPr lang="en-SG" sz="1200" dirty="0" err="1">
                <a:solidFill>
                  <a:schemeClr val="bg1">
                    <a:lumMod val="50000"/>
                  </a:schemeClr>
                </a:solidFill>
              </a:rPr>
              <a:t>optio</a:t>
            </a:r>
            <a:r>
              <a:rPr lang="en-SG" sz="1200" dirty="0">
                <a:solidFill>
                  <a:schemeClr val="bg1">
                    <a:lumMod val="50000"/>
                  </a:schemeClr>
                </a:solidFill>
              </a:rPr>
              <a:t> </a:t>
            </a:r>
            <a:r>
              <a:rPr lang="en-SG" sz="1200" dirty="0" err="1">
                <a:solidFill>
                  <a:schemeClr val="bg1">
                    <a:lumMod val="50000"/>
                  </a:schemeClr>
                </a:solidFill>
              </a:rPr>
              <a:t>cumque</a:t>
            </a:r>
            <a:r>
              <a:rPr lang="en-SG" sz="1200" dirty="0">
                <a:solidFill>
                  <a:schemeClr val="bg1">
                    <a:lumMod val="50000"/>
                  </a:schemeClr>
                </a:solidFill>
              </a:rPr>
              <a:t> nihil </a:t>
            </a:r>
            <a:r>
              <a:rPr lang="en-SG" sz="1200" dirty="0" err="1">
                <a:solidFill>
                  <a:schemeClr val="bg1">
                    <a:lumMod val="50000"/>
                  </a:schemeClr>
                </a:solidFill>
              </a:rPr>
              <a:t>impedit</a:t>
            </a:r>
            <a:r>
              <a:rPr lang="en-SG" sz="1200" dirty="0">
                <a:solidFill>
                  <a:schemeClr val="bg1">
                    <a:lumMod val="50000"/>
                  </a:schemeClr>
                </a:solidFill>
              </a:rPr>
              <a:t> quo minus id quod </a:t>
            </a:r>
            <a:r>
              <a:rPr lang="en-SG" sz="1200" dirty="0" err="1">
                <a:solidFill>
                  <a:schemeClr val="bg1">
                    <a:lumMod val="50000"/>
                  </a:schemeClr>
                </a:solidFill>
              </a:rPr>
              <a:t>maxime</a:t>
            </a:r>
            <a:r>
              <a:rPr lang="en-SG" sz="1200" dirty="0">
                <a:solidFill>
                  <a:schemeClr val="bg1">
                    <a:lumMod val="50000"/>
                  </a:schemeClr>
                </a:solidFill>
              </a:rPr>
              <a:t> </a:t>
            </a:r>
            <a:r>
              <a:rPr lang="en-SG" sz="1200" dirty="0" err="1">
                <a:solidFill>
                  <a:schemeClr val="bg1">
                    <a:lumMod val="50000"/>
                  </a:schemeClr>
                </a:solidFill>
              </a:rPr>
              <a:t>placeat</a:t>
            </a:r>
            <a:r>
              <a:rPr lang="en-SG" sz="1200" dirty="0">
                <a:solidFill>
                  <a:schemeClr val="bg1">
                    <a:lumMod val="50000"/>
                  </a:schemeClr>
                </a:solidFill>
              </a:rPr>
              <a:t> </a:t>
            </a:r>
            <a:r>
              <a:rPr lang="en-SG" sz="1200" dirty="0" err="1">
                <a:solidFill>
                  <a:schemeClr val="bg1">
                    <a:lumMod val="50000"/>
                  </a:schemeClr>
                </a:solidFill>
              </a:rPr>
              <a:t>facere</a:t>
            </a:r>
            <a:r>
              <a:rPr lang="en-SG" sz="1200" dirty="0">
                <a:solidFill>
                  <a:schemeClr val="bg1">
                    <a:lumMod val="50000"/>
                  </a:schemeClr>
                </a:solidFill>
              </a:rPr>
              <a:t> </a:t>
            </a:r>
            <a:r>
              <a:rPr lang="en-SG" sz="1200" dirty="0" err="1">
                <a:solidFill>
                  <a:schemeClr val="bg1">
                    <a:lumMod val="50000"/>
                  </a:schemeClr>
                </a:solidFill>
              </a:rPr>
              <a:t>possimus</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voluptas</a:t>
            </a:r>
            <a:r>
              <a:rPr lang="en-SG" sz="1200" dirty="0">
                <a:solidFill>
                  <a:schemeClr val="bg1">
                    <a:lumMod val="50000"/>
                  </a:schemeClr>
                </a:solidFill>
              </a:rPr>
              <a:t> </a:t>
            </a:r>
            <a:r>
              <a:rPr lang="en-SG" sz="1200" dirty="0" err="1">
                <a:solidFill>
                  <a:schemeClr val="bg1">
                    <a:lumMod val="50000"/>
                  </a:schemeClr>
                </a:solidFill>
              </a:rPr>
              <a:t>assumenda</a:t>
            </a:r>
            <a:r>
              <a:rPr lang="en-SG" sz="1200" dirty="0">
                <a:solidFill>
                  <a:schemeClr val="bg1">
                    <a:lumMod val="50000"/>
                  </a:schemeClr>
                </a:solidFill>
              </a:rPr>
              <a:t>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dolor</a:t>
            </a:r>
            <a:r>
              <a:rPr lang="en-SG" sz="1200" dirty="0">
                <a:solidFill>
                  <a:schemeClr val="bg1">
                    <a:lumMod val="50000"/>
                  </a:schemeClr>
                </a:solidFill>
              </a:rPr>
              <a:t> </a:t>
            </a:r>
            <a:r>
              <a:rPr lang="en-SG" sz="1200" dirty="0" err="1">
                <a:solidFill>
                  <a:schemeClr val="bg1">
                    <a:lumMod val="50000"/>
                  </a:schemeClr>
                </a:solidFill>
              </a:rPr>
              <a:t>repellendus</a:t>
            </a:r>
            <a:r>
              <a:rPr lang="en-SG" sz="1200" dirty="0">
                <a:solidFill>
                  <a:schemeClr val="bg1">
                    <a:lumMod val="50000"/>
                  </a:schemeClr>
                </a:solidFill>
              </a:rPr>
              <a:t>. </a:t>
            </a:r>
            <a:r>
              <a:rPr lang="en-SG" sz="1200" dirty="0" err="1">
                <a:solidFill>
                  <a:schemeClr val="bg1">
                    <a:lumMod val="50000"/>
                  </a:schemeClr>
                </a:solidFill>
              </a:rPr>
              <a:t>Temporibus</a:t>
            </a:r>
            <a:r>
              <a:rPr lang="en-SG" sz="1200" dirty="0">
                <a:solidFill>
                  <a:schemeClr val="bg1">
                    <a:lumMod val="50000"/>
                  </a:schemeClr>
                </a:solidFill>
              </a:rPr>
              <a:t> </a:t>
            </a:r>
            <a:r>
              <a:rPr lang="en-SG" sz="1200" dirty="0" err="1">
                <a:solidFill>
                  <a:schemeClr val="bg1">
                    <a:lumMod val="50000"/>
                  </a:schemeClr>
                </a:solidFill>
              </a:rPr>
              <a:t>autem</a:t>
            </a:r>
            <a:r>
              <a:rPr lang="en-SG" sz="1200" dirty="0">
                <a:solidFill>
                  <a:schemeClr val="bg1">
                    <a:lumMod val="50000"/>
                  </a:schemeClr>
                </a:solidFill>
              </a:rPr>
              <a:t> </a:t>
            </a:r>
            <a:r>
              <a:rPr lang="en-SG" sz="1200" dirty="0" err="1">
                <a:solidFill>
                  <a:schemeClr val="bg1">
                    <a:lumMod val="50000"/>
                  </a:schemeClr>
                </a:solidFill>
              </a:rPr>
              <a:t>quibusdam</a:t>
            </a:r>
            <a:r>
              <a:rPr lang="en-SG" sz="1200" dirty="0">
                <a:solidFill>
                  <a:schemeClr val="bg1">
                    <a:lumMod val="50000"/>
                  </a:schemeClr>
                </a:solidFill>
              </a:rPr>
              <a:t> et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officiis</a:t>
            </a:r>
            <a:r>
              <a:rPr lang="en-SG" sz="1200" dirty="0">
                <a:solidFill>
                  <a:schemeClr val="bg1">
                    <a:lumMod val="50000"/>
                  </a:schemeClr>
                </a:solidFill>
              </a:rPr>
              <a:t> </a:t>
            </a:r>
            <a:r>
              <a:rPr lang="en-SG" sz="1200" dirty="0" err="1">
                <a:solidFill>
                  <a:schemeClr val="bg1">
                    <a:lumMod val="50000"/>
                  </a:schemeClr>
                </a:solidFill>
              </a:rPr>
              <a:t>debitis</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rerum </a:t>
            </a:r>
            <a:r>
              <a:rPr lang="en-SG" sz="1200" dirty="0" err="1">
                <a:solidFill>
                  <a:schemeClr val="bg1">
                    <a:lumMod val="50000"/>
                  </a:schemeClr>
                </a:solidFill>
              </a:rPr>
              <a:t>necessitatibus</a:t>
            </a:r>
            <a:r>
              <a:rPr lang="en-SG" sz="1200" dirty="0">
                <a:solidFill>
                  <a:schemeClr val="bg1">
                    <a:lumMod val="50000"/>
                  </a:schemeClr>
                </a:solidFill>
              </a:rPr>
              <a:t> </a:t>
            </a:r>
            <a:r>
              <a:rPr lang="en-SG" sz="1200" dirty="0" err="1">
                <a:solidFill>
                  <a:schemeClr val="bg1">
                    <a:lumMod val="50000"/>
                  </a:schemeClr>
                </a:solidFill>
              </a:rPr>
              <a:t>saepe</a:t>
            </a:r>
            <a:r>
              <a:rPr lang="en-SG" sz="1200" dirty="0">
                <a:solidFill>
                  <a:schemeClr val="bg1">
                    <a:lumMod val="50000"/>
                  </a:schemeClr>
                </a:solidFill>
              </a:rPr>
              <a:t> </a:t>
            </a:r>
            <a:r>
              <a:rPr lang="en-SG" sz="1200" dirty="0" err="1">
                <a:solidFill>
                  <a:schemeClr val="bg1">
                    <a:lumMod val="50000"/>
                  </a:schemeClr>
                </a:solidFill>
              </a:rPr>
              <a:t>eveniet</a:t>
            </a:r>
            <a:r>
              <a:rPr lang="en-SG" sz="1200" dirty="0">
                <a:solidFill>
                  <a:schemeClr val="bg1">
                    <a:lumMod val="50000"/>
                  </a:schemeClr>
                </a:solidFill>
              </a:rPr>
              <a:t> </a:t>
            </a:r>
            <a:r>
              <a:rPr lang="en-SG" sz="1200" dirty="0" err="1">
                <a:solidFill>
                  <a:schemeClr val="bg1">
                    <a:lumMod val="50000"/>
                  </a:schemeClr>
                </a:solidFill>
              </a:rPr>
              <a:t>ut</a:t>
            </a:r>
            <a:r>
              <a:rPr lang="en-SG" sz="1200" dirty="0">
                <a:solidFill>
                  <a:schemeClr val="bg1">
                    <a:lumMod val="50000"/>
                  </a:schemeClr>
                </a:solidFill>
              </a:rPr>
              <a:t> et </a:t>
            </a:r>
            <a:r>
              <a:rPr lang="en-SG" sz="1200" dirty="0" err="1">
                <a:solidFill>
                  <a:schemeClr val="bg1">
                    <a:lumMod val="50000"/>
                  </a:schemeClr>
                </a:solidFill>
              </a:rPr>
              <a:t>voluptates</a:t>
            </a:r>
            <a:r>
              <a:rPr lang="en-SG" sz="1200" dirty="0">
                <a:solidFill>
                  <a:schemeClr val="bg1">
                    <a:lumMod val="50000"/>
                  </a:schemeClr>
                </a:solidFill>
              </a:rPr>
              <a:t> </a:t>
            </a:r>
            <a:r>
              <a:rPr lang="en-SG" sz="1200" dirty="0" err="1">
                <a:solidFill>
                  <a:schemeClr val="bg1">
                    <a:lumMod val="50000"/>
                  </a:schemeClr>
                </a:solidFill>
              </a:rPr>
              <a:t>repudiandae</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et </a:t>
            </a:r>
            <a:r>
              <a:rPr lang="en-SG" sz="1200" dirty="0" err="1">
                <a:solidFill>
                  <a:schemeClr val="bg1">
                    <a:lumMod val="50000"/>
                  </a:schemeClr>
                </a:solidFill>
              </a:rPr>
              <a:t>molestiae</a:t>
            </a:r>
            <a:r>
              <a:rPr lang="en-SG" sz="1200" dirty="0">
                <a:solidFill>
                  <a:schemeClr val="bg1">
                    <a:lumMod val="50000"/>
                  </a:schemeClr>
                </a:solidFill>
              </a:rPr>
              <a:t> non </a:t>
            </a:r>
            <a:r>
              <a:rPr lang="en-SG" sz="1200" dirty="0" err="1">
                <a:solidFill>
                  <a:schemeClr val="bg1">
                    <a:lumMod val="50000"/>
                  </a:schemeClr>
                </a:solidFill>
              </a:rPr>
              <a:t>recusandae</a:t>
            </a:r>
            <a:r>
              <a:rPr lang="en-SG" sz="1200" dirty="0">
                <a:solidFill>
                  <a:schemeClr val="bg1">
                    <a:lumMod val="50000"/>
                  </a:schemeClr>
                </a:solidFill>
              </a:rPr>
              <a:t>. </a:t>
            </a:r>
            <a:r>
              <a:rPr lang="en-SG" sz="1200" dirty="0" err="1">
                <a:solidFill>
                  <a:schemeClr val="bg1">
                    <a:lumMod val="50000"/>
                  </a:schemeClr>
                </a:solidFill>
              </a:rPr>
              <a:t>Itaque</a:t>
            </a:r>
            <a:r>
              <a:rPr lang="en-SG" sz="1200" dirty="0">
                <a:solidFill>
                  <a:schemeClr val="bg1">
                    <a:lumMod val="50000"/>
                  </a:schemeClr>
                </a:solidFill>
              </a:rPr>
              <a:t> </a:t>
            </a:r>
            <a:r>
              <a:rPr lang="en-SG" sz="1200" dirty="0" err="1">
                <a:solidFill>
                  <a:schemeClr val="bg1">
                    <a:lumMod val="50000"/>
                  </a:schemeClr>
                </a:solidFill>
              </a:rPr>
              <a:t>earum</a:t>
            </a:r>
            <a:r>
              <a:rPr lang="en-SG" sz="1200" dirty="0">
                <a:solidFill>
                  <a:schemeClr val="bg1">
                    <a:lumMod val="50000"/>
                  </a:schemeClr>
                </a:solidFill>
              </a:rPr>
              <a:t> rerum hic </a:t>
            </a:r>
            <a:r>
              <a:rPr lang="en-SG" sz="1200" dirty="0" err="1">
                <a:solidFill>
                  <a:schemeClr val="bg1">
                    <a:lumMod val="50000"/>
                  </a:schemeClr>
                </a:solidFill>
              </a:rPr>
              <a:t>tenetur</a:t>
            </a:r>
            <a:r>
              <a:rPr lang="en-SG" sz="1200" dirty="0">
                <a:solidFill>
                  <a:schemeClr val="bg1">
                    <a:lumMod val="50000"/>
                  </a:schemeClr>
                </a:solidFill>
              </a:rPr>
              <a:t> a </a:t>
            </a:r>
            <a:r>
              <a:rPr lang="en-SG" sz="1200" dirty="0" err="1">
                <a:solidFill>
                  <a:schemeClr val="bg1">
                    <a:lumMod val="50000"/>
                  </a:schemeClr>
                </a:solidFill>
              </a:rPr>
              <a:t>sapiente</a:t>
            </a:r>
            <a:r>
              <a:rPr lang="en-SG" sz="1200" dirty="0">
                <a:solidFill>
                  <a:schemeClr val="bg1">
                    <a:lumMod val="50000"/>
                  </a:schemeClr>
                </a:solidFill>
              </a:rPr>
              <a:t> 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 recursion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perferendis</a:t>
            </a:r>
            <a:r>
              <a:rPr lang="en-SG" sz="1200" dirty="0">
                <a:solidFill>
                  <a:schemeClr val="bg1">
                    <a:lumMod val="50000"/>
                  </a:schemeClr>
                </a:solidFill>
              </a:rPr>
              <a:t> </a:t>
            </a:r>
            <a:r>
              <a:rPr lang="en-SG" sz="1200" dirty="0" err="1">
                <a:solidFill>
                  <a:schemeClr val="bg1">
                    <a:lumMod val="50000"/>
                  </a:schemeClr>
                </a:solidFill>
              </a:rPr>
              <a:t>doloribus</a:t>
            </a:r>
            <a:r>
              <a:rPr lang="en-SG" sz="1200" dirty="0">
                <a:solidFill>
                  <a:schemeClr val="bg1">
                    <a:lumMod val="50000"/>
                  </a:schemeClr>
                </a:solidFill>
              </a:rPr>
              <a:t> </a:t>
            </a:r>
            <a:r>
              <a:rPr lang="en-SG" sz="1200" dirty="0" err="1">
                <a:solidFill>
                  <a:schemeClr val="bg1">
                    <a:lumMod val="50000"/>
                  </a:schemeClr>
                </a:solidFill>
              </a:rPr>
              <a:t>asperior</a:t>
            </a:r>
            <a:endParaRPr lang="en-SG" sz="1200" dirty="0">
              <a:solidFill>
                <a:schemeClr val="bg1">
                  <a:lumMod val="50000"/>
                </a:schemeClr>
              </a:solidFill>
            </a:endParaRPr>
          </a:p>
          <a:p>
            <a:pPr algn="just"/>
            <a:endParaRPr lang="en-SG" sz="1200" dirty="0">
              <a:solidFill>
                <a:schemeClr val="bg1">
                  <a:lumMod val="50000"/>
                </a:schemeClr>
              </a:solidFill>
            </a:endParaRPr>
          </a:p>
          <a:p>
            <a:pPr algn="just"/>
            <a:r>
              <a:rPr lang="en-SG" sz="1200" dirty="0">
                <a:solidFill>
                  <a:schemeClr val="bg1">
                    <a:lumMod val="50000"/>
                  </a:schemeClr>
                </a:solidFill>
              </a:rPr>
              <a:t>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a:t>
            </a:r>
            <a:endParaRPr lang="en-US" sz="12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duotone>
              <a:schemeClr val="accent3">
                <a:shade val="45000"/>
                <a:satMod val="135000"/>
              </a:schemeClr>
              <a:prstClr val="white"/>
            </a:duotone>
            <a:alphaModFix/>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966F814F-CA15-8942-92E4-DC54609C3A4C}"/>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27" name="Triangle 26">
            <a:extLst>
              <a:ext uri="{FF2B5EF4-FFF2-40B4-BE49-F238E27FC236}">
                <a16:creationId xmlns:a16="http://schemas.microsoft.com/office/drawing/2014/main" id="{F5977261-C98D-034D-9D21-C6E48AA2A77B}"/>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ight Triangle 78">
            <a:extLst>
              <a:ext uri="{FF2B5EF4-FFF2-40B4-BE49-F238E27FC236}">
                <a16:creationId xmlns:a16="http://schemas.microsoft.com/office/drawing/2014/main" id="{9F809AD5-84D1-A943-B906-64A266DBCCB1}"/>
              </a:ext>
            </a:extLst>
          </p:cNvPr>
          <p:cNvSpPr/>
          <p:nvPr/>
        </p:nvSpPr>
        <p:spPr>
          <a:xfrm>
            <a:off x="4583728" y="1416925"/>
            <a:ext cx="446063" cy="446063"/>
          </a:xfrm>
          <a:prstGeom prst="rtTriangl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BB4DEF92-0861-774B-A4BB-0BE1F11A5C62}"/>
              </a:ext>
            </a:extLst>
          </p:cNvPr>
          <p:cNvSpPr/>
          <p:nvPr/>
        </p:nvSpPr>
        <p:spPr>
          <a:xfrm>
            <a:off x="4992731" y="1671865"/>
            <a:ext cx="45719" cy="781981"/>
          </a:xfrm>
          <a:prstGeom prst="roundRect">
            <a:avLst/>
          </a:prstGeom>
          <a:solidFill>
            <a:srgbClr val="0ED7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olded Corner 30">
            <a:extLst>
              <a:ext uri="{FF2B5EF4-FFF2-40B4-BE49-F238E27FC236}">
                <a16:creationId xmlns:a16="http://schemas.microsoft.com/office/drawing/2014/main" id="{0E776535-A71B-EE44-8D87-ADC0BBB8165D}"/>
              </a:ext>
            </a:extLst>
          </p:cNvPr>
          <p:cNvSpPr/>
          <p:nvPr/>
        </p:nvSpPr>
        <p:spPr>
          <a:xfrm rot="16200000">
            <a:off x="1578952" y="5606391"/>
            <a:ext cx="318524" cy="253962"/>
          </a:xfrm>
          <a:prstGeom prst="foldedCorner">
            <a:avLst>
              <a:gd name="adj" fmla="val 41674"/>
            </a:avLst>
          </a:prstGeom>
          <a:solidFill>
            <a:schemeClr val="bg2">
              <a:lumMod val="25000"/>
              <a:alpha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A21C9EE4-F6AA-3C44-8407-7153BCDE998D}"/>
              </a:ext>
            </a:extLst>
          </p:cNvPr>
          <p:cNvGrpSpPr/>
          <p:nvPr/>
        </p:nvGrpSpPr>
        <p:grpSpPr>
          <a:xfrm>
            <a:off x="4258403" y="1929147"/>
            <a:ext cx="622247" cy="753410"/>
            <a:chOff x="5661878" y="1784733"/>
            <a:chExt cx="622247" cy="753410"/>
          </a:xfrm>
        </p:grpSpPr>
        <p:pic>
          <p:nvPicPr>
            <p:cNvPr id="32" name="Picture 6">
              <a:extLst>
                <a:ext uri="{FF2B5EF4-FFF2-40B4-BE49-F238E27FC236}">
                  <a16:creationId xmlns:a16="http://schemas.microsoft.com/office/drawing/2014/main" id="{3E766458-2FA7-8440-8DCD-BFDD3E17D219}"/>
                </a:ext>
              </a:extLst>
            </p:cNvPr>
            <p:cNvPicPr>
              <a:picLocks noChangeAspect="1" noChangeArrowheads="1"/>
            </p:cNvPicPr>
            <p:nvPr/>
          </p:nvPicPr>
          <p:blipFill>
            <a:blip r:embed="rId17">
              <a:duotone>
                <a:schemeClr val="bg2">
                  <a:shade val="45000"/>
                  <a:satMod val="135000"/>
                </a:schemeClr>
                <a:prstClr val="white"/>
              </a:duotone>
              <a:extLst>
                <a:ext uri="{BEBA8EAE-BF5A-486C-A8C5-ECC9F3942E4B}">
                  <a14:imgProps xmlns:a14="http://schemas.microsoft.com/office/drawing/2010/main">
                    <a14:imgLayer r:embed="rId18">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5661878" y="1915896"/>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33" name="Right Triangle 32">
              <a:extLst>
                <a:ext uri="{FF2B5EF4-FFF2-40B4-BE49-F238E27FC236}">
                  <a16:creationId xmlns:a16="http://schemas.microsoft.com/office/drawing/2014/main" id="{874B2C30-A701-E145-BCA3-A332A565C27B}"/>
                </a:ext>
              </a:extLst>
            </p:cNvPr>
            <p:cNvSpPr/>
            <p:nvPr/>
          </p:nvSpPr>
          <p:spPr>
            <a:xfrm>
              <a:off x="5921566" y="1784733"/>
              <a:ext cx="121185" cy="121185"/>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4" name="Picture 33">
            <a:hlinkClick r:id="rId19" action="ppaction://hlinksldjump"/>
            <a:extLst>
              <a:ext uri="{FF2B5EF4-FFF2-40B4-BE49-F238E27FC236}">
                <a16:creationId xmlns:a16="http://schemas.microsoft.com/office/drawing/2014/main" id="{B6B4E4F5-4B55-2645-9DB5-2DD5A7E843E4}"/>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35" name="Picture 2" descr="switch button 1 icons">
            <a:extLst>
              <a:ext uri="{FF2B5EF4-FFF2-40B4-BE49-F238E27FC236}">
                <a16:creationId xmlns:a16="http://schemas.microsoft.com/office/drawing/2014/main" id="{7A76E80C-8FDA-D442-A7BC-32485B0D3100}"/>
              </a:ext>
            </a:extLst>
          </p:cNvPr>
          <p:cNvPicPr>
            <a:picLocks noChangeAspect="1" noChangeArrowheads="1"/>
          </p:cNvPicPr>
          <p:nvPr/>
        </p:nvPicPr>
        <p:blipFill>
          <a:blip r:embed="rId20">
            <a:extLst>
              <a:ext uri="{BEBA8EAE-BF5A-486C-A8C5-ECC9F3942E4B}">
                <a14:imgProps xmlns:a14="http://schemas.microsoft.com/office/drawing/2010/main">
                  <a14:imgLayer r:embed="rId21">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07F44579-88C1-F141-B4C4-3D8485024D34}"/>
              </a:ext>
            </a:extLst>
          </p:cNvPr>
          <p:cNvSpPr txBox="1"/>
          <p:nvPr/>
        </p:nvSpPr>
        <p:spPr>
          <a:xfrm>
            <a:off x="5647765" y="708911"/>
            <a:ext cx="6042211" cy="2862322"/>
          </a:xfrm>
          <a:prstGeom prst="rect">
            <a:avLst/>
          </a:prstGeom>
          <a:noFill/>
        </p:spPr>
        <p:txBody>
          <a:bodyPr wrap="square" rtlCol="0">
            <a:spAutoFit/>
          </a:bodyPr>
          <a:lstStyle/>
          <a:p>
            <a:r>
              <a:rPr lang="en-US" sz="3600" b="1" dirty="0"/>
              <a:t>Readle Guide – Shelf Tab</a:t>
            </a:r>
          </a:p>
          <a:p>
            <a:endParaRPr lang="en-US" dirty="0"/>
          </a:p>
          <a:p>
            <a:r>
              <a:rPr lang="en-US" dirty="0"/>
              <a:t>Well done! </a:t>
            </a:r>
          </a:p>
          <a:p>
            <a:endParaRPr lang="en-US" dirty="0"/>
          </a:p>
          <a:p>
            <a:r>
              <a:rPr lang="en-US" dirty="0"/>
              <a:t>Let’s return to the main menu can carry on with the rest of the demonstrations!</a:t>
            </a:r>
          </a:p>
          <a:p>
            <a:endParaRPr lang="en-US" dirty="0"/>
          </a:p>
          <a:p>
            <a:r>
              <a:rPr lang="en-US" dirty="0"/>
              <a:t>Please press                           to continue</a:t>
            </a:r>
          </a:p>
          <a:p>
            <a:endParaRPr lang="en-US" dirty="0"/>
          </a:p>
        </p:txBody>
      </p:sp>
      <p:sp>
        <p:nvSpPr>
          <p:cNvPr id="37" name="Rounded Rectangle 36">
            <a:hlinkClick r:id="rId22" action="ppaction://hlinksldjump"/>
            <a:extLst>
              <a:ext uri="{FF2B5EF4-FFF2-40B4-BE49-F238E27FC236}">
                <a16:creationId xmlns:a16="http://schemas.microsoft.com/office/drawing/2014/main" id="{D192767A-C852-1B49-9939-245DAD4D4D37}"/>
              </a:ext>
            </a:extLst>
          </p:cNvPr>
          <p:cNvSpPr/>
          <p:nvPr/>
        </p:nvSpPr>
        <p:spPr>
          <a:xfrm>
            <a:off x="6974436" y="2782922"/>
            <a:ext cx="1176872" cy="470162"/>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Continue</a:t>
            </a:r>
          </a:p>
        </p:txBody>
      </p:sp>
      <p:pic>
        <p:nvPicPr>
          <p:cNvPr id="38" name="Picture 6">
            <a:extLst>
              <a:ext uri="{FF2B5EF4-FFF2-40B4-BE49-F238E27FC236}">
                <a16:creationId xmlns:a16="http://schemas.microsoft.com/office/drawing/2014/main" id="{F623BCC8-E192-624D-BCE9-214BE468E5E5}"/>
              </a:ext>
            </a:extLst>
          </p:cNvPr>
          <p:cNvPicPr>
            <a:picLocks noChangeAspect="1" noChangeArrowheads="1"/>
          </p:cNvPicPr>
          <p:nvPr/>
        </p:nvPicPr>
        <p:blipFill>
          <a:blip r:embed="rId2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93043" y="3122279"/>
            <a:ext cx="622247" cy="62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18730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 0 L 0.08424 -0.1 " pathEditMode="relative" ptsTypes="AA">
                                      <p:cBhvr>
                                        <p:cTn id="6" dur="2000" fill="hold"/>
                                        <p:tgtEl>
                                          <p:spTgt spid="79"/>
                                        </p:tgtEl>
                                        <p:attrNameLst>
                                          <p:attrName>ppt_x</p:attrName>
                                          <p:attrName>ppt_y</p:attrName>
                                        </p:attrNameLst>
                                      </p:cBhvr>
                                    </p:animMotion>
                                  </p:childTnLst>
                                </p:cTn>
                              </p:par>
                              <p:par>
                                <p:cTn id="7" presetID="10" presetClass="exit" presetSubtype="0" fill="hold" grpId="1" nodeType="withEffect">
                                  <p:stCondLst>
                                    <p:cond delay="500"/>
                                  </p:stCondLst>
                                  <p:childTnLst>
                                    <p:animEffect transition="out" filter="fade">
                                      <p:cBhvr>
                                        <p:cTn id="8" dur="1000"/>
                                        <p:tgtEl>
                                          <p:spTgt spid="79"/>
                                        </p:tgtEl>
                                      </p:cBhvr>
                                    </p:animEffect>
                                    <p:set>
                                      <p:cBhvr>
                                        <p:cTn id="9" dur="1" fill="hold">
                                          <p:stCondLst>
                                            <p:cond delay="999"/>
                                          </p:stCondLst>
                                        </p:cTn>
                                        <p:tgtEl>
                                          <p:spTgt spid="79"/>
                                        </p:tgtEl>
                                        <p:attrNameLst>
                                          <p:attrName>style.visibility</p:attrName>
                                        </p:attrNameLst>
                                      </p:cBhvr>
                                      <p:to>
                                        <p:strVal val="hidden"/>
                                      </p:to>
                                    </p:set>
                                  </p:childTnLst>
                                </p:cTn>
                              </p:par>
                              <p:par>
                                <p:cTn id="10" presetID="42" presetClass="path" presetSubtype="0" accel="50000" decel="50000" fill="hold" nodeType="withEffect">
                                  <p:stCondLst>
                                    <p:cond delay="0"/>
                                  </p:stCondLst>
                                  <p:childTnLst>
                                    <p:animMotion origin="layout" path="M 4.16667E-7 -1.11111E-6 L 0.10052 -0.11944 " pathEditMode="relative" rAng="0" ptsTypes="AA">
                                      <p:cBhvr>
                                        <p:cTn id="11" dur="2000" fill="hold"/>
                                        <p:tgtEl>
                                          <p:spTgt spid="30"/>
                                        </p:tgtEl>
                                        <p:attrNameLst>
                                          <p:attrName>ppt_x</p:attrName>
                                          <p:attrName>ppt_y</p:attrName>
                                        </p:attrNameLst>
                                      </p:cBhvr>
                                      <p:rCtr x="5026" y="-5972"/>
                                    </p:animMotion>
                                  </p:childTnLst>
                                </p:cTn>
                              </p:par>
                              <p:par>
                                <p:cTn id="12" presetID="10" presetClass="exit" presetSubtype="0" fill="hold" grpId="0" nodeType="withEffect">
                                  <p:stCondLst>
                                    <p:cond delay="0"/>
                                  </p:stCondLst>
                                  <p:childTnLst>
                                    <p:animEffect transition="out" filter="fade">
                                      <p:cBhvr>
                                        <p:cTn id="13" dur="500"/>
                                        <p:tgtEl>
                                          <p:spTgt spid="31"/>
                                        </p:tgtEl>
                                      </p:cBhvr>
                                    </p:animEffect>
                                    <p:set>
                                      <p:cBhvr>
                                        <p:cTn id="14" dur="1" fill="hold">
                                          <p:stCondLst>
                                            <p:cond delay="499"/>
                                          </p:stCondLst>
                                        </p:cTn>
                                        <p:tgtEl>
                                          <p:spTgt spid="31"/>
                                        </p:tgtEl>
                                        <p:attrNameLst>
                                          <p:attrName>style.visibility</p:attrName>
                                        </p:attrNameLst>
                                      </p:cBhvr>
                                      <p:to>
                                        <p:strVal val="hidden"/>
                                      </p:to>
                                    </p:set>
                                  </p:childTnLst>
                                </p:cTn>
                              </p:par>
                            </p:childTnLst>
                          </p:cTn>
                        </p:par>
                        <p:par>
                          <p:cTn id="15" fill="hold">
                            <p:stCondLst>
                              <p:cond delay="2000"/>
                            </p:stCondLst>
                            <p:childTnLst>
                              <p:par>
                                <p:cTn id="16" presetID="10" presetClass="exit" presetSubtype="0" fill="hold" nodeType="afterEffect">
                                  <p:stCondLst>
                                    <p:cond delay="0"/>
                                  </p:stCondLst>
                                  <p:childTnLst>
                                    <p:animEffect transition="out" filter="fade">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childTnLst>
                          </p:cTn>
                        </p:par>
                        <p:par>
                          <p:cTn id="19" fill="hold">
                            <p:stCondLst>
                              <p:cond delay="2500"/>
                            </p:stCondLst>
                            <p:childTnLst>
                              <p:par>
                                <p:cTn id="20" presetID="10" presetClass="entr" presetSubtype="0" fill="hold" nodeType="afterEffect">
                                  <p:stCondLst>
                                    <p:cond delay="500"/>
                                  </p:stCondLst>
                                  <p:childTnLst>
                                    <p:set>
                                      <p:cBhvr>
                                        <p:cTn id="21" dur="1" fill="hold">
                                          <p:stCondLst>
                                            <p:cond delay="0"/>
                                          </p:stCondLst>
                                        </p:cTn>
                                        <p:tgtEl>
                                          <p:spTgt spid="36">
                                            <p:txEl>
                                              <p:pRg st="2" end="2"/>
                                            </p:txEl>
                                          </p:spTgt>
                                        </p:tgtEl>
                                        <p:attrNameLst>
                                          <p:attrName>style.visibility</p:attrName>
                                        </p:attrNameLst>
                                      </p:cBhvr>
                                      <p:to>
                                        <p:strVal val="visible"/>
                                      </p:to>
                                    </p:set>
                                    <p:animEffect transition="in" filter="fade">
                                      <p:cBhvr>
                                        <p:cTn id="22" dur="1000"/>
                                        <p:tgtEl>
                                          <p:spTgt spid="36">
                                            <p:txEl>
                                              <p:pRg st="2" end="2"/>
                                            </p:txEl>
                                          </p:spTgt>
                                        </p:tgtEl>
                                      </p:cBhvr>
                                    </p:animEffect>
                                  </p:childTnLst>
                                </p:cTn>
                              </p:par>
                            </p:childTnLst>
                          </p:cTn>
                        </p:par>
                        <p:par>
                          <p:cTn id="23" fill="hold">
                            <p:stCondLst>
                              <p:cond delay="4000"/>
                            </p:stCondLst>
                            <p:childTnLst>
                              <p:par>
                                <p:cTn id="24" presetID="10" presetClass="entr" presetSubtype="0" fill="hold" nodeType="afterEffect">
                                  <p:stCondLst>
                                    <p:cond delay="500"/>
                                  </p:stCondLst>
                                  <p:childTnLst>
                                    <p:set>
                                      <p:cBhvr>
                                        <p:cTn id="25" dur="1" fill="hold">
                                          <p:stCondLst>
                                            <p:cond delay="0"/>
                                          </p:stCondLst>
                                        </p:cTn>
                                        <p:tgtEl>
                                          <p:spTgt spid="36">
                                            <p:txEl>
                                              <p:pRg st="4" end="4"/>
                                            </p:txEl>
                                          </p:spTgt>
                                        </p:tgtEl>
                                        <p:attrNameLst>
                                          <p:attrName>style.visibility</p:attrName>
                                        </p:attrNameLst>
                                      </p:cBhvr>
                                      <p:to>
                                        <p:strVal val="visible"/>
                                      </p:to>
                                    </p:set>
                                    <p:animEffect transition="in" filter="fade">
                                      <p:cBhvr>
                                        <p:cTn id="26" dur="1000"/>
                                        <p:tgtEl>
                                          <p:spTgt spid="36">
                                            <p:txEl>
                                              <p:pRg st="4" end="4"/>
                                            </p:txEl>
                                          </p:spTgt>
                                        </p:tgtEl>
                                      </p:cBhvr>
                                    </p:animEffect>
                                  </p:childTnLst>
                                </p:cTn>
                              </p:par>
                            </p:childTnLst>
                          </p:cTn>
                        </p:par>
                        <p:par>
                          <p:cTn id="27" fill="hold">
                            <p:stCondLst>
                              <p:cond delay="5500"/>
                            </p:stCondLst>
                            <p:childTnLst>
                              <p:par>
                                <p:cTn id="28" presetID="10" presetClass="entr" presetSubtype="0" fill="hold" nodeType="afterEffect">
                                  <p:stCondLst>
                                    <p:cond delay="500"/>
                                  </p:stCondLst>
                                  <p:childTnLst>
                                    <p:set>
                                      <p:cBhvr>
                                        <p:cTn id="29" dur="1" fill="hold">
                                          <p:stCondLst>
                                            <p:cond delay="0"/>
                                          </p:stCondLst>
                                        </p:cTn>
                                        <p:tgtEl>
                                          <p:spTgt spid="36">
                                            <p:txEl>
                                              <p:pRg st="6" end="6"/>
                                            </p:txEl>
                                          </p:spTgt>
                                        </p:tgtEl>
                                        <p:attrNameLst>
                                          <p:attrName>style.visibility</p:attrName>
                                        </p:attrNameLst>
                                      </p:cBhvr>
                                      <p:to>
                                        <p:strVal val="visible"/>
                                      </p:to>
                                    </p:set>
                                    <p:animEffect transition="in" filter="fade">
                                      <p:cBhvr>
                                        <p:cTn id="30" dur="1000"/>
                                        <p:tgtEl>
                                          <p:spTgt spid="36">
                                            <p:txEl>
                                              <p:pRg st="6" end="6"/>
                                            </p:txEl>
                                          </p:spTgt>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1000"/>
                                        <p:tgtEl>
                                          <p:spTgt spid="37"/>
                                        </p:tgtEl>
                                      </p:cBhvr>
                                    </p:animEffect>
                                  </p:childTnLst>
                                </p:cTn>
                              </p:par>
                            </p:childTnLst>
                          </p:cTn>
                        </p:par>
                        <p:par>
                          <p:cTn id="34" fill="hold">
                            <p:stCondLst>
                              <p:cond delay="7000"/>
                            </p:stCondLst>
                            <p:childTnLst>
                              <p:par>
                                <p:cTn id="35" presetID="26" presetClass="emph" presetSubtype="0" repeatCount="10000" fill="hold" grpId="1" nodeType="afterEffect">
                                  <p:stCondLst>
                                    <p:cond delay="0"/>
                                  </p:stCondLst>
                                  <p:childTnLst>
                                    <p:animEffect transition="out" filter="fade">
                                      <p:cBhvr>
                                        <p:cTn id="36" dur="500" tmFilter="0, 0; .2, .5; .8, .5; 1, 0"/>
                                        <p:tgtEl>
                                          <p:spTgt spid="37"/>
                                        </p:tgtEl>
                                      </p:cBhvr>
                                    </p:animEffect>
                                    <p:animScale>
                                      <p:cBhvr>
                                        <p:cTn id="37" dur="250" autoRev="1" fill="hold"/>
                                        <p:tgtEl>
                                          <p:spTgt spid="37"/>
                                        </p:tgtEl>
                                      </p:cBhvr>
                                      <p:by x="105000" y="105000"/>
                                    </p:animScale>
                                  </p:childTnLst>
                                </p:cTn>
                              </p:par>
                            </p:childTnLst>
                          </p:cTn>
                        </p:par>
                        <p:par>
                          <p:cTn id="38" fill="hold">
                            <p:stCondLst>
                              <p:cond delay="12000"/>
                            </p:stCondLst>
                            <p:childTnLst>
                              <p:par>
                                <p:cTn id="39" presetID="10" presetClass="entr" presetSubtype="0" fill="hold" nodeType="afterEffect">
                                  <p:stCondLst>
                                    <p:cond delay="50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79" grpId="1" animBg="1"/>
      <p:bldP spid="31" grpId="0" animBg="1"/>
      <p:bldP spid="37" grpId="0" animBg="1"/>
      <p:bldP spid="37"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p:nvPr/>
        </p:nvCxnSpPr>
        <p:spPr>
          <a:xfrm>
            <a:off x="2939845" y="1213924"/>
            <a:ext cx="1966554"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3188444" y="1174318"/>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3286085" y="928888"/>
            <a:ext cx="1283442" cy="261610"/>
          </a:xfrm>
          <a:prstGeom prst="rect">
            <a:avLst/>
          </a:prstGeom>
          <a:noFill/>
        </p:spPr>
        <p:txBody>
          <a:bodyPr wrap="square" rtlCol="0">
            <a:spAutoFit/>
          </a:bodyPr>
          <a:lstStyle/>
          <a:p>
            <a:r>
              <a:rPr lang="en-US" sz="1100" dirty="0">
                <a:solidFill>
                  <a:schemeClr val="bg1">
                    <a:lumMod val="50000"/>
                  </a:schemeClr>
                </a:solidFill>
              </a:rPr>
              <a:t>Chapter 3, Page 10</a:t>
            </a:r>
          </a:p>
        </p:txBody>
      </p:sp>
      <p:sp>
        <p:nvSpPr>
          <p:cNvPr id="25" name="Rounded Rectangle 24">
            <a:extLst>
              <a:ext uri="{FF2B5EF4-FFF2-40B4-BE49-F238E27FC236}">
                <a16:creationId xmlns:a16="http://schemas.microsoft.com/office/drawing/2014/main" id="{BB4DEF92-0861-774B-A4BB-0BE1F11A5C62}"/>
              </a:ext>
            </a:extLst>
          </p:cNvPr>
          <p:cNvSpPr/>
          <p:nvPr/>
        </p:nvSpPr>
        <p:spPr>
          <a:xfrm>
            <a:off x="4992731" y="1671865"/>
            <a:ext cx="45719" cy="781981"/>
          </a:xfrm>
          <a:prstGeom prst="roundRect">
            <a:avLst/>
          </a:prstGeom>
          <a:solidFill>
            <a:srgbClr val="0ED7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3642441" cy="4154984"/>
          </a:xfrm>
          <a:prstGeom prst="rect">
            <a:avLst/>
          </a:prstGeom>
          <a:noFill/>
        </p:spPr>
        <p:txBody>
          <a:bodyPr wrap="square" rtlCol="0">
            <a:spAutoFit/>
          </a:bodyPr>
          <a:lstStyle/>
          <a:p>
            <a:r>
              <a:rPr lang="en-US" dirty="0"/>
              <a:t>Pointers in C++</a:t>
            </a:r>
          </a:p>
          <a:p>
            <a:endParaRPr lang="en-US" dirty="0"/>
          </a:p>
          <a:p>
            <a:pPr algn="just"/>
            <a:r>
              <a:rPr lang="en-SG" sz="1200" dirty="0">
                <a:solidFill>
                  <a:schemeClr val="bg1">
                    <a:lumMod val="50000"/>
                  </a:schemeClr>
                </a:solidFill>
              </a:rPr>
              <a:t>At </a:t>
            </a:r>
            <a:r>
              <a:rPr lang="en-SG" sz="1200" dirty="0" err="1">
                <a:solidFill>
                  <a:schemeClr val="bg1">
                    <a:lumMod val="50000"/>
                  </a:schemeClr>
                </a:solidFill>
              </a:rPr>
              <a:t>vero</a:t>
            </a:r>
            <a:r>
              <a:rPr lang="en-SG" sz="1200" dirty="0">
                <a:solidFill>
                  <a:schemeClr val="bg1">
                    <a:lumMod val="50000"/>
                  </a:schemeClr>
                </a:solidFill>
              </a:rPr>
              <a:t> </a:t>
            </a:r>
            <a:r>
              <a:rPr lang="en-SG" sz="1200" dirty="0" err="1">
                <a:solidFill>
                  <a:schemeClr val="bg1">
                    <a:lumMod val="50000"/>
                  </a:schemeClr>
                </a:solidFill>
              </a:rPr>
              <a:t>eos</a:t>
            </a:r>
            <a:r>
              <a:rPr lang="en-SG" sz="1200" dirty="0">
                <a:solidFill>
                  <a:schemeClr val="bg1">
                    <a:lumMod val="50000"/>
                  </a:schemeClr>
                </a:solidFill>
              </a:rPr>
              <a:t> et </a:t>
            </a:r>
            <a:r>
              <a:rPr lang="en-SG" sz="1200" dirty="0" err="1">
                <a:solidFill>
                  <a:schemeClr val="bg1">
                    <a:lumMod val="50000"/>
                  </a:schemeClr>
                </a:solidFill>
              </a:rPr>
              <a:t>accusamus</a:t>
            </a:r>
            <a:r>
              <a:rPr lang="en-SG" sz="1200" dirty="0">
                <a:solidFill>
                  <a:schemeClr val="bg1">
                    <a:lumMod val="50000"/>
                  </a:schemeClr>
                </a:solidFill>
              </a:rPr>
              <a:t> et </a:t>
            </a:r>
            <a:r>
              <a:rPr lang="en-SG" sz="1200" dirty="0" err="1">
                <a:solidFill>
                  <a:schemeClr val="bg1">
                    <a:lumMod val="50000"/>
                  </a:schemeClr>
                </a:solidFill>
              </a:rPr>
              <a:t>iusto</a:t>
            </a:r>
            <a:r>
              <a:rPr lang="en-SG" sz="1200" dirty="0">
                <a:solidFill>
                  <a:schemeClr val="bg1">
                    <a:lumMod val="50000"/>
                  </a:schemeClr>
                </a:solidFill>
              </a:rPr>
              <a:t> </a:t>
            </a:r>
            <a:r>
              <a:rPr lang="en-SG" sz="1200" dirty="0" err="1">
                <a:solidFill>
                  <a:schemeClr val="bg1">
                    <a:lumMod val="50000"/>
                  </a:schemeClr>
                </a:solidFill>
              </a:rPr>
              <a:t>odio</a:t>
            </a:r>
            <a:r>
              <a:rPr lang="en-SG" sz="1200" dirty="0">
                <a:solidFill>
                  <a:schemeClr val="bg1">
                    <a:lumMod val="50000"/>
                  </a:schemeClr>
                </a:solidFill>
              </a:rPr>
              <a:t> </a:t>
            </a:r>
            <a:r>
              <a:rPr lang="en-SG" sz="1200" dirty="0" err="1">
                <a:solidFill>
                  <a:schemeClr val="bg1">
                    <a:lumMod val="50000"/>
                  </a:schemeClr>
                </a:solidFill>
              </a:rPr>
              <a:t>dignissimos</a:t>
            </a:r>
            <a:r>
              <a:rPr lang="en-SG" sz="1200" dirty="0">
                <a:solidFill>
                  <a:schemeClr val="bg1">
                    <a:lumMod val="50000"/>
                  </a:schemeClr>
                </a:solidFill>
              </a:rPr>
              <a:t> </a:t>
            </a:r>
            <a:r>
              <a:rPr lang="en-SG" sz="1200" dirty="0" err="1">
                <a:solidFill>
                  <a:schemeClr val="bg1">
                    <a:lumMod val="50000"/>
                  </a:schemeClr>
                </a:solidFill>
              </a:rPr>
              <a:t>ducimus</a:t>
            </a:r>
            <a:r>
              <a:rPr lang="en-SG" sz="1200" dirty="0">
                <a:solidFill>
                  <a:schemeClr val="bg1">
                    <a:lumMod val="50000"/>
                  </a:schemeClr>
                </a:solidFill>
              </a:rPr>
              <a:t> qui </a:t>
            </a:r>
            <a:r>
              <a:rPr lang="en-SG" sz="1200" dirty="0" err="1">
                <a:solidFill>
                  <a:schemeClr val="bg1">
                    <a:lumMod val="50000"/>
                  </a:schemeClr>
                </a:solidFill>
              </a:rPr>
              <a:t>blanditiis</a:t>
            </a:r>
            <a:r>
              <a:rPr lang="en-SG" sz="1200" dirty="0">
                <a:solidFill>
                  <a:schemeClr val="bg1">
                    <a:lumMod val="50000"/>
                  </a:schemeClr>
                </a:solidFill>
              </a:rPr>
              <a:t> </a:t>
            </a:r>
            <a:r>
              <a:rPr lang="en-SG" sz="1200" dirty="0" err="1">
                <a:solidFill>
                  <a:schemeClr val="bg1">
                    <a:lumMod val="50000"/>
                  </a:schemeClr>
                </a:solidFill>
              </a:rPr>
              <a:t>praesentium</a:t>
            </a:r>
            <a:r>
              <a:rPr lang="en-SG" sz="1200" dirty="0">
                <a:solidFill>
                  <a:schemeClr val="bg1">
                    <a:lumMod val="50000"/>
                  </a:schemeClr>
                </a:solidFill>
              </a:rPr>
              <a:t> </a:t>
            </a:r>
            <a:r>
              <a:rPr lang="en-SG" sz="1200" dirty="0" err="1">
                <a:solidFill>
                  <a:schemeClr val="bg1">
                    <a:lumMod val="50000"/>
                  </a:schemeClr>
                </a:solidFill>
              </a:rPr>
              <a:t>voluptatum</a:t>
            </a:r>
            <a:r>
              <a:rPr lang="en-SG" sz="1200" dirty="0">
                <a:solidFill>
                  <a:schemeClr val="bg1">
                    <a:lumMod val="50000"/>
                  </a:schemeClr>
                </a:solidFill>
              </a:rPr>
              <a:t> </a:t>
            </a:r>
            <a:r>
              <a:rPr lang="en-SG" sz="1200" dirty="0" err="1">
                <a:solidFill>
                  <a:schemeClr val="bg1">
                    <a:lumMod val="50000"/>
                  </a:schemeClr>
                </a:solidFill>
              </a:rPr>
              <a:t>deleniti</a:t>
            </a:r>
            <a:r>
              <a:rPr lang="en-SG" sz="1200" dirty="0">
                <a:solidFill>
                  <a:schemeClr val="bg1">
                    <a:lumMod val="50000"/>
                  </a:schemeClr>
                </a:solidFill>
              </a:rPr>
              <a:t> </a:t>
            </a:r>
            <a:r>
              <a:rPr lang="en-SG" sz="1200" dirty="0" err="1">
                <a:solidFill>
                  <a:schemeClr val="bg1">
                    <a:lumMod val="50000"/>
                  </a:schemeClr>
                </a:solidFill>
              </a:rPr>
              <a:t>atque</a:t>
            </a:r>
            <a:r>
              <a:rPr lang="en-SG" sz="1200" dirty="0">
                <a:solidFill>
                  <a:schemeClr val="bg1">
                    <a:lumMod val="50000"/>
                  </a:schemeClr>
                </a:solidFill>
              </a:rPr>
              <a:t> </a:t>
            </a:r>
            <a:r>
              <a:rPr lang="en-SG" sz="1200" dirty="0" err="1">
                <a:solidFill>
                  <a:schemeClr val="bg1">
                    <a:lumMod val="50000"/>
                  </a:schemeClr>
                </a:solidFill>
              </a:rPr>
              <a:t>corrupti</a:t>
            </a:r>
            <a:r>
              <a:rPr lang="en-SG" sz="1200" dirty="0">
                <a:solidFill>
                  <a:schemeClr val="bg1">
                    <a:lumMod val="50000"/>
                  </a:schemeClr>
                </a:solidFill>
              </a:rPr>
              <a:t> quos </a:t>
            </a:r>
            <a:r>
              <a:rPr lang="en-SG" sz="1200" dirty="0" err="1">
                <a:solidFill>
                  <a:schemeClr val="bg1">
                    <a:lumMod val="50000"/>
                  </a:schemeClr>
                </a:solidFill>
              </a:rPr>
              <a:t>dolores</a:t>
            </a:r>
            <a:r>
              <a:rPr lang="en-SG" sz="1200" dirty="0">
                <a:solidFill>
                  <a:schemeClr val="bg1">
                    <a:lumMod val="50000"/>
                  </a:schemeClr>
                </a:solidFill>
              </a:rPr>
              <a:t> et </a:t>
            </a:r>
            <a:r>
              <a:rPr lang="en-SG" sz="1200" dirty="0" err="1">
                <a:solidFill>
                  <a:schemeClr val="bg1">
                    <a:lumMod val="50000"/>
                  </a:schemeClr>
                </a:solidFill>
              </a:rPr>
              <a:t>quas</a:t>
            </a:r>
            <a:r>
              <a:rPr lang="en-SG" sz="1200" dirty="0">
                <a:solidFill>
                  <a:schemeClr val="bg1">
                    <a:lumMod val="50000"/>
                  </a:schemeClr>
                </a:solidFill>
              </a:rPr>
              <a:t> </a:t>
            </a:r>
            <a:r>
              <a:rPr lang="en-SG" sz="1200" dirty="0" err="1">
                <a:solidFill>
                  <a:schemeClr val="bg1">
                    <a:lumMod val="50000"/>
                  </a:schemeClr>
                </a:solidFill>
              </a:rPr>
              <a:t>molestias</a:t>
            </a:r>
            <a:r>
              <a:rPr lang="en-SG" sz="1200" dirty="0">
                <a:solidFill>
                  <a:schemeClr val="bg1">
                    <a:lumMod val="50000"/>
                  </a:schemeClr>
                </a:solidFill>
              </a:rPr>
              <a:t> </a:t>
            </a:r>
            <a:r>
              <a:rPr lang="en-SG" sz="1200" dirty="0" err="1">
                <a:solidFill>
                  <a:schemeClr val="bg1">
                    <a:lumMod val="50000"/>
                  </a:schemeClr>
                </a:solidFill>
              </a:rPr>
              <a:t>excepturi</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a:t>
            </a:r>
            <a:r>
              <a:rPr lang="en-SG" sz="1200" dirty="0" err="1">
                <a:solidFill>
                  <a:schemeClr val="bg1">
                    <a:lumMod val="50000"/>
                  </a:schemeClr>
                </a:solidFill>
              </a:rPr>
              <a:t>occaecati</a:t>
            </a:r>
            <a:r>
              <a:rPr lang="en-SG" sz="1200" dirty="0">
                <a:solidFill>
                  <a:schemeClr val="bg1">
                    <a:lumMod val="50000"/>
                  </a:schemeClr>
                </a:solidFill>
              </a:rPr>
              <a:t> </a:t>
            </a:r>
            <a:r>
              <a:rPr lang="en-SG" sz="1200" dirty="0" err="1">
                <a:solidFill>
                  <a:schemeClr val="bg1">
                    <a:lumMod val="50000"/>
                  </a:schemeClr>
                </a:solidFill>
              </a:rPr>
              <a:t>cupiditate</a:t>
            </a:r>
            <a:r>
              <a:rPr lang="en-SG" sz="1200" dirty="0">
                <a:solidFill>
                  <a:schemeClr val="bg1">
                    <a:lumMod val="50000"/>
                  </a:schemeClr>
                </a:solidFill>
              </a:rPr>
              <a:t> non provident, </a:t>
            </a:r>
            <a:r>
              <a:rPr lang="en-SG" sz="1200" dirty="0" err="1">
                <a:solidFill>
                  <a:schemeClr val="bg1">
                    <a:lumMod val="50000"/>
                  </a:schemeClr>
                </a:solidFill>
              </a:rPr>
              <a:t>similique</a:t>
            </a:r>
            <a:r>
              <a:rPr lang="en-SG" sz="1200" dirty="0">
                <a:solidFill>
                  <a:schemeClr val="bg1">
                    <a:lumMod val="50000"/>
                  </a:schemeClr>
                </a:solidFill>
              </a:rPr>
              <a:t> sunt in culpa qui </a:t>
            </a:r>
            <a:r>
              <a:rPr lang="en-SG" sz="1200" dirty="0" err="1">
                <a:solidFill>
                  <a:schemeClr val="bg1">
                    <a:lumMod val="50000"/>
                  </a:schemeClr>
                </a:solidFill>
              </a:rPr>
              <a:t>officia</a:t>
            </a:r>
            <a:r>
              <a:rPr lang="en-SG" sz="1200" dirty="0">
                <a:solidFill>
                  <a:schemeClr val="bg1">
                    <a:lumMod val="50000"/>
                  </a:schemeClr>
                </a:solidFill>
              </a:rPr>
              <a:t> </a:t>
            </a:r>
            <a:r>
              <a:rPr lang="en-SG" sz="1200" dirty="0" err="1">
                <a:solidFill>
                  <a:schemeClr val="bg1">
                    <a:lumMod val="50000"/>
                  </a:schemeClr>
                </a:solidFill>
              </a:rPr>
              <a:t>deserunt</a:t>
            </a:r>
            <a:r>
              <a:rPr lang="en-SG" sz="1200" dirty="0">
                <a:solidFill>
                  <a:schemeClr val="bg1">
                    <a:lumMod val="50000"/>
                  </a:schemeClr>
                </a:solidFill>
              </a:rPr>
              <a:t> </a:t>
            </a:r>
            <a:r>
              <a:rPr lang="en-SG" sz="1200" dirty="0" err="1">
                <a:solidFill>
                  <a:schemeClr val="bg1">
                    <a:lumMod val="50000"/>
                  </a:schemeClr>
                </a:solidFill>
              </a:rPr>
              <a:t>mollitia</a:t>
            </a:r>
            <a:r>
              <a:rPr lang="en-SG" sz="1200" dirty="0">
                <a:solidFill>
                  <a:schemeClr val="bg1">
                    <a:lumMod val="50000"/>
                  </a:schemeClr>
                </a:solidFill>
              </a:rPr>
              <a:t> animi, id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laborum</a:t>
            </a:r>
            <a:r>
              <a:rPr lang="en-SG" sz="1200" dirty="0">
                <a:solidFill>
                  <a:schemeClr val="bg1">
                    <a:lumMod val="50000"/>
                  </a:schemeClr>
                </a:solidFill>
              </a:rPr>
              <a:t> et </a:t>
            </a:r>
            <a:r>
              <a:rPr lang="en-SG" sz="1200" dirty="0" err="1">
                <a:solidFill>
                  <a:schemeClr val="bg1">
                    <a:lumMod val="50000"/>
                  </a:schemeClr>
                </a:solidFill>
              </a:rPr>
              <a:t>dolorum</a:t>
            </a:r>
            <a:r>
              <a:rPr lang="en-SG" sz="1200" dirty="0">
                <a:solidFill>
                  <a:schemeClr val="bg1">
                    <a:lumMod val="50000"/>
                  </a:schemeClr>
                </a:solidFill>
              </a:rPr>
              <a:t> </a:t>
            </a:r>
            <a:r>
              <a:rPr lang="en-SG" sz="1200" dirty="0" err="1">
                <a:solidFill>
                  <a:schemeClr val="bg1">
                    <a:lumMod val="50000"/>
                  </a:schemeClr>
                </a:solidFill>
              </a:rPr>
              <a:t>fuga</a:t>
            </a:r>
            <a:r>
              <a:rPr lang="en-SG" sz="1200" dirty="0">
                <a:solidFill>
                  <a:schemeClr val="bg1">
                    <a:lumMod val="50000"/>
                  </a:schemeClr>
                </a:solidFill>
              </a:rPr>
              <a:t>. Et </a:t>
            </a:r>
            <a:r>
              <a:rPr lang="en-SG" sz="1200" dirty="0" err="1">
                <a:solidFill>
                  <a:schemeClr val="bg1">
                    <a:lumMod val="50000"/>
                  </a:schemeClr>
                </a:solidFill>
              </a:rPr>
              <a:t>harum</a:t>
            </a:r>
            <a:r>
              <a:rPr lang="en-SG" sz="1200" dirty="0">
                <a:solidFill>
                  <a:schemeClr val="bg1">
                    <a:lumMod val="50000"/>
                  </a:schemeClr>
                </a:solidFill>
              </a:rPr>
              <a:t> </a:t>
            </a:r>
            <a:r>
              <a:rPr lang="en-SG" sz="1200" dirty="0" err="1">
                <a:solidFill>
                  <a:schemeClr val="bg1">
                    <a:lumMod val="50000"/>
                  </a:schemeClr>
                </a:solidFill>
              </a:rPr>
              <a:t>quidem</a:t>
            </a:r>
            <a:r>
              <a:rPr lang="en-SG" sz="1200" dirty="0">
                <a:solidFill>
                  <a:schemeClr val="bg1">
                    <a:lumMod val="50000"/>
                  </a:schemeClr>
                </a:solidFill>
              </a:rPr>
              <a:t> rerum facilis </a:t>
            </a:r>
            <a:r>
              <a:rPr lang="en-SG" sz="1200" dirty="0" err="1">
                <a:solidFill>
                  <a:schemeClr val="bg1">
                    <a:lumMod val="50000"/>
                  </a:schemeClr>
                </a:solidFill>
              </a:rPr>
              <a:t>est</a:t>
            </a:r>
            <a:r>
              <a:rPr lang="en-SG" sz="1200" dirty="0">
                <a:solidFill>
                  <a:schemeClr val="bg1">
                    <a:lumMod val="50000"/>
                  </a:schemeClr>
                </a:solidFill>
              </a:rPr>
              <a:t> et </a:t>
            </a:r>
            <a:r>
              <a:rPr lang="en-SG" sz="1200" dirty="0" err="1">
                <a:solidFill>
                  <a:schemeClr val="bg1">
                    <a:lumMod val="50000"/>
                  </a:schemeClr>
                </a:solidFill>
              </a:rPr>
              <a:t>expedita</a:t>
            </a:r>
            <a:r>
              <a:rPr lang="en-SG" sz="1200" dirty="0">
                <a:solidFill>
                  <a:schemeClr val="bg1">
                    <a:lumMod val="50000"/>
                  </a:schemeClr>
                </a:solidFill>
              </a:rPr>
              <a:t> </a:t>
            </a:r>
            <a:r>
              <a:rPr lang="en-SG" sz="1200" dirty="0" err="1">
                <a:solidFill>
                  <a:schemeClr val="bg1">
                    <a:lumMod val="50000"/>
                  </a:schemeClr>
                </a:solidFill>
              </a:rPr>
              <a:t>distinctio</a:t>
            </a:r>
            <a:r>
              <a:rPr lang="en-SG" sz="1200" dirty="0">
                <a:solidFill>
                  <a:schemeClr val="bg1">
                    <a:lumMod val="50000"/>
                  </a:schemeClr>
                </a:solidFill>
              </a:rPr>
              <a:t>. Nam libero </a:t>
            </a:r>
          </a:p>
          <a:p>
            <a:pPr algn="just"/>
            <a:endParaRPr lang="en-SG" sz="1200" dirty="0">
              <a:solidFill>
                <a:schemeClr val="bg1">
                  <a:lumMod val="50000"/>
                </a:schemeClr>
              </a:solidFill>
            </a:endParaRPr>
          </a:p>
          <a:p>
            <a:pPr algn="just"/>
            <a:r>
              <a:rPr lang="en-SG" sz="1200" dirty="0">
                <a:solidFill>
                  <a:schemeClr val="bg1">
                    <a:lumMod val="50000"/>
                  </a:schemeClr>
                </a:solidFill>
              </a:rPr>
              <a:t>Tempore, cum </a:t>
            </a:r>
            <a:r>
              <a:rPr lang="en-SG" sz="1200" dirty="0" err="1">
                <a:solidFill>
                  <a:schemeClr val="bg1">
                    <a:lumMod val="50000"/>
                  </a:schemeClr>
                </a:solidFill>
              </a:rPr>
              <a:t>soluta</a:t>
            </a:r>
            <a:r>
              <a:rPr lang="en-SG" sz="1200" dirty="0">
                <a:solidFill>
                  <a:schemeClr val="bg1">
                    <a:lumMod val="50000"/>
                  </a:schemeClr>
                </a:solidFill>
              </a:rPr>
              <a:t> nobis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eligendi</a:t>
            </a:r>
            <a:r>
              <a:rPr lang="en-SG" sz="1200" dirty="0">
                <a:solidFill>
                  <a:schemeClr val="bg1">
                    <a:lumMod val="50000"/>
                  </a:schemeClr>
                </a:solidFill>
              </a:rPr>
              <a:t> </a:t>
            </a:r>
            <a:r>
              <a:rPr lang="en-SG" sz="1200" dirty="0" err="1">
                <a:solidFill>
                  <a:schemeClr val="bg1">
                    <a:lumMod val="50000"/>
                  </a:schemeClr>
                </a:solidFill>
              </a:rPr>
              <a:t>optio</a:t>
            </a:r>
            <a:r>
              <a:rPr lang="en-SG" sz="1200" dirty="0">
                <a:solidFill>
                  <a:schemeClr val="bg1">
                    <a:lumMod val="50000"/>
                  </a:schemeClr>
                </a:solidFill>
              </a:rPr>
              <a:t> </a:t>
            </a:r>
            <a:r>
              <a:rPr lang="en-SG" sz="1200" dirty="0" err="1">
                <a:solidFill>
                  <a:schemeClr val="bg1">
                    <a:lumMod val="50000"/>
                  </a:schemeClr>
                </a:solidFill>
              </a:rPr>
              <a:t>cumque</a:t>
            </a:r>
            <a:r>
              <a:rPr lang="en-SG" sz="1200" dirty="0">
                <a:solidFill>
                  <a:schemeClr val="bg1">
                    <a:lumMod val="50000"/>
                  </a:schemeClr>
                </a:solidFill>
              </a:rPr>
              <a:t> nihil </a:t>
            </a:r>
            <a:r>
              <a:rPr lang="en-SG" sz="1200" dirty="0" err="1">
                <a:solidFill>
                  <a:schemeClr val="bg1">
                    <a:lumMod val="50000"/>
                  </a:schemeClr>
                </a:solidFill>
              </a:rPr>
              <a:t>impedit</a:t>
            </a:r>
            <a:r>
              <a:rPr lang="en-SG" sz="1200" dirty="0">
                <a:solidFill>
                  <a:schemeClr val="bg1">
                    <a:lumMod val="50000"/>
                  </a:schemeClr>
                </a:solidFill>
              </a:rPr>
              <a:t> quo minus id quod </a:t>
            </a:r>
            <a:r>
              <a:rPr lang="en-SG" sz="1200" dirty="0" err="1">
                <a:solidFill>
                  <a:schemeClr val="bg1">
                    <a:lumMod val="50000"/>
                  </a:schemeClr>
                </a:solidFill>
              </a:rPr>
              <a:t>maxime</a:t>
            </a:r>
            <a:r>
              <a:rPr lang="en-SG" sz="1200" dirty="0">
                <a:solidFill>
                  <a:schemeClr val="bg1">
                    <a:lumMod val="50000"/>
                  </a:schemeClr>
                </a:solidFill>
              </a:rPr>
              <a:t> </a:t>
            </a:r>
            <a:r>
              <a:rPr lang="en-SG" sz="1200" dirty="0" err="1">
                <a:solidFill>
                  <a:schemeClr val="bg1">
                    <a:lumMod val="50000"/>
                  </a:schemeClr>
                </a:solidFill>
              </a:rPr>
              <a:t>placeat</a:t>
            </a:r>
            <a:r>
              <a:rPr lang="en-SG" sz="1200" dirty="0">
                <a:solidFill>
                  <a:schemeClr val="bg1">
                    <a:lumMod val="50000"/>
                  </a:schemeClr>
                </a:solidFill>
              </a:rPr>
              <a:t> </a:t>
            </a:r>
            <a:r>
              <a:rPr lang="en-SG" sz="1200" dirty="0" err="1">
                <a:solidFill>
                  <a:schemeClr val="bg1">
                    <a:lumMod val="50000"/>
                  </a:schemeClr>
                </a:solidFill>
              </a:rPr>
              <a:t>facere</a:t>
            </a:r>
            <a:r>
              <a:rPr lang="en-SG" sz="1200" dirty="0">
                <a:solidFill>
                  <a:schemeClr val="bg1">
                    <a:lumMod val="50000"/>
                  </a:schemeClr>
                </a:solidFill>
              </a:rPr>
              <a:t> </a:t>
            </a:r>
            <a:r>
              <a:rPr lang="en-SG" sz="1200" dirty="0" err="1">
                <a:solidFill>
                  <a:schemeClr val="bg1">
                    <a:lumMod val="50000"/>
                  </a:schemeClr>
                </a:solidFill>
              </a:rPr>
              <a:t>possimus</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voluptas</a:t>
            </a:r>
            <a:r>
              <a:rPr lang="en-SG" sz="1200" dirty="0">
                <a:solidFill>
                  <a:schemeClr val="bg1">
                    <a:lumMod val="50000"/>
                  </a:schemeClr>
                </a:solidFill>
              </a:rPr>
              <a:t> </a:t>
            </a:r>
            <a:r>
              <a:rPr lang="en-SG" sz="1200" dirty="0" err="1">
                <a:solidFill>
                  <a:schemeClr val="bg1">
                    <a:lumMod val="50000"/>
                  </a:schemeClr>
                </a:solidFill>
              </a:rPr>
              <a:t>assumenda</a:t>
            </a:r>
            <a:r>
              <a:rPr lang="en-SG" sz="1200" dirty="0">
                <a:solidFill>
                  <a:schemeClr val="bg1">
                    <a:lumMod val="50000"/>
                  </a:schemeClr>
                </a:solidFill>
              </a:rPr>
              <a:t>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dolor</a:t>
            </a:r>
            <a:r>
              <a:rPr lang="en-SG" sz="1200" dirty="0">
                <a:solidFill>
                  <a:schemeClr val="bg1">
                    <a:lumMod val="50000"/>
                  </a:schemeClr>
                </a:solidFill>
              </a:rPr>
              <a:t> </a:t>
            </a:r>
            <a:r>
              <a:rPr lang="en-SG" sz="1200" dirty="0" err="1">
                <a:solidFill>
                  <a:schemeClr val="bg1">
                    <a:lumMod val="50000"/>
                  </a:schemeClr>
                </a:solidFill>
              </a:rPr>
              <a:t>repellendus</a:t>
            </a:r>
            <a:r>
              <a:rPr lang="en-SG" sz="1200" dirty="0">
                <a:solidFill>
                  <a:schemeClr val="bg1">
                    <a:lumMod val="50000"/>
                  </a:schemeClr>
                </a:solidFill>
              </a:rPr>
              <a:t>. </a:t>
            </a:r>
            <a:r>
              <a:rPr lang="en-SG" sz="1200" dirty="0" err="1">
                <a:solidFill>
                  <a:schemeClr val="bg1">
                    <a:lumMod val="50000"/>
                  </a:schemeClr>
                </a:solidFill>
              </a:rPr>
              <a:t>Temporibus</a:t>
            </a:r>
            <a:r>
              <a:rPr lang="en-SG" sz="1200" dirty="0">
                <a:solidFill>
                  <a:schemeClr val="bg1">
                    <a:lumMod val="50000"/>
                  </a:schemeClr>
                </a:solidFill>
              </a:rPr>
              <a:t> </a:t>
            </a:r>
            <a:r>
              <a:rPr lang="en-SG" sz="1200" dirty="0" err="1">
                <a:solidFill>
                  <a:schemeClr val="bg1">
                    <a:lumMod val="50000"/>
                  </a:schemeClr>
                </a:solidFill>
              </a:rPr>
              <a:t>autem</a:t>
            </a:r>
            <a:r>
              <a:rPr lang="en-SG" sz="1200" dirty="0">
                <a:solidFill>
                  <a:schemeClr val="bg1">
                    <a:lumMod val="50000"/>
                  </a:schemeClr>
                </a:solidFill>
              </a:rPr>
              <a:t> </a:t>
            </a:r>
            <a:r>
              <a:rPr lang="en-SG" sz="1200" dirty="0" err="1">
                <a:solidFill>
                  <a:schemeClr val="bg1">
                    <a:lumMod val="50000"/>
                  </a:schemeClr>
                </a:solidFill>
              </a:rPr>
              <a:t>quibusdam</a:t>
            </a:r>
            <a:r>
              <a:rPr lang="en-SG" sz="1200" dirty="0">
                <a:solidFill>
                  <a:schemeClr val="bg1">
                    <a:lumMod val="50000"/>
                  </a:schemeClr>
                </a:solidFill>
              </a:rPr>
              <a:t> et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officiis</a:t>
            </a:r>
            <a:r>
              <a:rPr lang="en-SG" sz="1200" dirty="0">
                <a:solidFill>
                  <a:schemeClr val="bg1">
                    <a:lumMod val="50000"/>
                  </a:schemeClr>
                </a:solidFill>
              </a:rPr>
              <a:t> </a:t>
            </a:r>
            <a:r>
              <a:rPr lang="en-SG" sz="1200" dirty="0" err="1">
                <a:solidFill>
                  <a:schemeClr val="bg1">
                    <a:lumMod val="50000"/>
                  </a:schemeClr>
                </a:solidFill>
              </a:rPr>
              <a:t>debitis</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rerum </a:t>
            </a:r>
            <a:r>
              <a:rPr lang="en-SG" sz="1200" dirty="0" err="1">
                <a:solidFill>
                  <a:schemeClr val="bg1">
                    <a:lumMod val="50000"/>
                  </a:schemeClr>
                </a:solidFill>
              </a:rPr>
              <a:t>necessitatibus</a:t>
            </a:r>
            <a:r>
              <a:rPr lang="en-SG" sz="1200" dirty="0">
                <a:solidFill>
                  <a:schemeClr val="bg1">
                    <a:lumMod val="50000"/>
                  </a:schemeClr>
                </a:solidFill>
              </a:rPr>
              <a:t> </a:t>
            </a:r>
            <a:r>
              <a:rPr lang="en-SG" sz="1200" dirty="0" err="1">
                <a:solidFill>
                  <a:schemeClr val="bg1">
                    <a:lumMod val="50000"/>
                  </a:schemeClr>
                </a:solidFill>
              </a:rPr>
              <a:t>saepe</a:t>
            </a:r>
            <a:r>
              <a:rPr lang="en-SG" sz="1200" dirty="0">
                <a:solidFill>
                  <a:schemeClr val="bg1">
                    <a:lumMod val="50000"/>
                  </a:schemeClr>
                </a:solidFill>
              </a:rPr>
              <a:t> </a:t>
            </a:r>
            <a:r>
              <a:rPr lang="en-SG" sz="1200" dirty="0" err="1">
                <a:solidFill>
                  <a:schemeClr val="bg1">
                    <a:lumMod val="50000"/>
                  </a:schemeClr>
                </a:solidFill>
              </a:rPr>
              <a:t>eveniet</a:t>
            </a:r>
            <a:r>
              <a:rPr lang="en-SG" sz="1200" dirty="0">
                <a:solidFill>
                  <a:schemeClr val="bg1">
                    <a:lumMod val="50000"/>
                  </a:schemeClr>
                </a:solidFill>
              </a:rPr>
              <a:t> </a:t>
            </a:r>
            <a:r>
              <a:rPr lang="en-SG" sz="1200" dirty="0" err="1">
                <a:solidFill>
                  <a:schemeClr val="bg1">
                    <a:lumMod val="50000"/>
                  </a:schemeClr>
                </a:solidFill>
              </a:rPr>
              <a:t>ut</a:t>
            </a:r>
            <a:r>
              <a:rPr lang="en-SG" sz="1200" dirty="0">
                <a:solidFill>
                  <a:schemeClr val="bg1">
                    <a:lumMod val="50000"/>
                  </a:schemeClr>
                </a:solidFill>
              </a:rPr>
              <a:t> et </a:t>
            </a:r>
            <a:r>
              <a:rPr lang="en-SG" sz="1200" dirty="0" err="1">
                <a:solidFill>
                  <a:schemeClr val="bg1">
                    <a:lumMod val="50000"/>
                  </a:schemeClr>
                </a:solidFill>
              </a:rPr>
              <a:t>voluptates</a:t>
            </a:r>
            <a:r>
              <a:rPr lang="en-SG" sz="1200" dirty="0">
                <a:solidFill>
                  <a:schemeClr val="bg1">
                    <a:lumMod val="50000"/>
                  </a:schemeClr>
                </a:solidFill>
              </a:rPr>
              <a:t> </a:t>
            </a:r>
            <a:r>
              <a:rPr lang="en-SG" sz="1200" dirty="0" err="1">
                <a:solidFill>
                  <a:schemeClr val="bg1">
                    <a:lumMod val="50000"/>
                  </a:schemeClr>
                </a:solidFill>
              </a:rPr>
              <a:t>repudiandae</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et </a:t>
            </a:r>
            <a:r>
              <a:rPr lang="en-SG" sz="1200" dirty="0" err="1">
                <a:solidFill>
                  <a:schemeClr val="bg1">
                    <a:lumMod val="50000"/>
                  </a:schemeClr>
                </a:solidFill>
              </a:rPr>
              <a:t>molestiae</a:t>
            </a:r>
            <a:r>
              <a:rPr lang="en-SG" sz="1200" dirty="0">
                <a:solidFill>
                  <a:schemeClr val="bg1">
                    <a:lumMod val="50000"/>
                  </a:schemeClr>
                </a:solidFill>
              </a:rPr>
              <a:t> non </a:t>
            </a:r>
            <a:r>
              <a:rPr lang="en-SG" sz="1200" dirty="0" err="1">
                <a:solidFill>
                  <a:schemeClr val="bg1">
                    <a:lumMod val="50000"/>
                  </a:schemeClr>
                </a:solidFill>
              </a:rPr>
              <a:t>recusandae</a:t>
            </a:r>
            <a:r>
              <a:rPr lang="en-SG" sz="1200" dirty="0">
                <a:solidFill>
                  <a:schemeClr val="bg1">
                    <a:lumMod val="50000"/>
                  </a:schemeClr>
                </a:solidFill>
              </a:rPr>
              <a:t>. </a:t>
            </a:r>
            <a:r>
              <a:rPr lang="en-SG" sz="1200" dirty="0" err="1">
                <a:solidFill>
                  <a:schemeClr val="bg1">
                    <a:lumMod val="50000"/>
                  </a:schemeClr>
                </a:solidFill>
              </a:rPr>
              <a:t>Itaque</a:t>
            </a:r>
            <a:r>
              <a:rPr lang="en-SG" sz="1200" dirty="0">
                <a:solidFill>
                  <a:schemeClr val="bg1">
                    <a:lumMod val="50000"/>
                  </a:schemeClr>
                </a:solidFill>
              </a:rPr>
              <a:t> </a:t>
            </a:r>
            <a:r>
              <a:rPr lang="en-SG" sz="1200" dirty="0" err="1">
                <a:solidFill>
                  <a:schemeClr val="bg1">
                    <a:lumMod val="50000"/>
                  </a:schemeClr>
                </a:solidFill>
              </a:rPr>
              <a:t>earum</a:t>
            </a:r>
            <a:r>
              <a:rPr lang="en-SG" sz="1200" dirty="0">
                <a:solidFill>
                  <a:schemeClr val="bg1">
                    <a:lumMod val="50000"/>
                  </a:schemeClr>
                </a:solidFill>
              </a:rPr>
              <a:t> rerum hic </a:t>
            </a:r>
            <a:r>
              <a:rPr lang="en-SG" sz="1200" dirty="0" err="1">
                <a:solidFill>
                  <a:schemeClr val="bg1">
                    <a:lumMod val="50000"/>
                  </a:schemeClr>
                </a:solidFill>
              </a:rPr>
              <a:t>tenetur</a:t>
            </a:r>
            <a:r>
              <a:rPr lang="en-SG" sz="1200" dirty="0">
                <a:solidFill>
                  <a:schemeClr val="bg1">
                    <a:lumMod val="50000"/>
                  </a:schemeClr>
                </a:solidFill>
              </a:rPr>
              <a:t> a </a:t>
            </a:r>
            <a:r>
              <a:rPr lang="en-SG" sz="1200" dirty="0" err="1">
                <a:solidFill>
                  <a:schemeClr val="bg1">
                    <a:lumMod val="50000"/>
                  </a:schemeClr>
                </a:solidFill>
              </a:rPr>
              <a:t>sapiente</a:t>
            </a:r>
            <a:r>
              <a:rPr lang="en-SG" sz="1200" dirty="0">
                <a:solidFill>
                  <a:schemeClr val="bg1">
                    <a:lumMod val="50000"/>
                  </a:schemeClr>
                </a:solidFill>
              </a:rPr>
              <a:t> 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 recursion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perferendis</a:t>
            </a:r>
            <a:r>
              <a:rPr lang="en-SG" sz="1200" dirty="0">
                <a:solidFill>
                  <a:schemeClr val="bg1">
                    <a:lumMod val="50000"/>
                  </a:schemeClr>
                </a:solidFill>
              </a:rPr>
              <a:t> </a:t>
            </a:r>
            <a:r>
              <a:rPr lang="en-SG" sz="1200" dirty="0" err="1">
                <a:solidFill>
                  <a:schemeClr val="bg1">
                    <a:lumMod val="50000"/>
                  </a:schemeClr>
                </a:solidFill>
              </a:rPr>
              <a:t>doloribus</a:t>
            </a:r>
            <a:r>
              <a:rPr lang="en-SG" sz="1200" dirty="0">
                <a:solidFill>
                  <a:schemeClr val="bg1">
                    <a:lumMod val="50000"/>
                  </a:schemeClr>
                </a:solidFill>
              </a:rPr>
              <a:t> </a:t>
            </a:r>
            <a:r>
              <a:rPr lang="en-SG" sz="1200" dirty="0" err="1">
                <a:solidFill>
                  <a:schemeClr val="bg1">
                    <a:lumMod val="50000"/>
                  </a:schemeClr>
                </a:solidFill>
              </a:rPr>
              <a:t>asperior</a:t>
            </a:r>
            <a:endParaRPr lang="en-SG" sz="1200" dirty="0">
              <a:solidFill>
                <a:schemeClr val="bg1">
                  <a:lumMod val="50000"/>
                </a:schemeClr>
              </a:solidFill>
            </a:endParaRPr>
          </a:p>
          <a:p>
            <a:pPr algn="just"/>
            <a:endParaRPr lang="en-SG" sz="1200" dirty="0">
              <a:solidFill>
                <a:schemeClr val="bg1">
                  <a:lumMod val="50000"/>
                </a:schemeClr>
              </a:solidFill>
            </a:endParaRPr>
          </a:p>
          <a:p>
            <a:pPr algn="just"/>
            <a:r>
              <a:rPr lang="en-SG" sz="1200" dirty="0">
                <a:solidFill>
                  <a:schemeClr val="bg1">
                    <a:lumMod val="50000"/>
                  </a:schemeClr>
                </a:solidFill>
              </a:rPr>
              <a:t>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a:t>
            </a:r>
            <a:endParaRPr lang="en-US" sz="12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alphaModFix/>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966F814F-CA15-8942-92E4-DC54609C3A4C}"/>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27" name="Triangle 26">
            <a:extLst>
              <a:ext uri="{FF2B5EF4-FFF2-40B4-BE49-F238E27FC236}">
                <a16:creationId xmlns:a16="http://schemas.microsoft.com/office/drawing/2014/main" id="{F5977261-C98D-034D-9D21-C6E48AA2A77B}"/>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71B369C1-FAEF-4F44-B07E-5464E2115FED}"/>
              </a:ext>
            </a:extLst>
          </p:cNvPr>
          <p:cNvSpPr txBox="1"/>
          <p:nvPr/>
        </p:nvSpPr>
        <p:spPr>
          <a:xfrm>
            <a:off x="3573609" y="1406236"/>
            <a:ext cx="3642441" cy="4154984"/>
          </a:xfrm>
          <a:prstGeom prst="rect">
            <a:avLst/>
          </a:prstGeom>
          <a:noFill/>
        </p:spPr>
        <p:txBody>
          <a:bodyPr wrap="square" rtlCol="0">
            <a:spAutoFit/>
          </a:bodyPr>
          <a:lstStyle/>
          <a:p>
            <a:r>
              <a:rPr lang="en-US" dirty="0"/>
              <a:t>Data Structures in C++</a:t>
            </a:r>
          </a:p>
          <a:p>
            <a:endParaRPr lang="en-US" dirty="0"/>
          </a:p>
          <a:p>
            <a:pPr algn="just"/>
            <a:r>
              <a:rPr lang="en-SG" sz="1200" dirty="0">
                <a:solidFill>
                  <a:schemeClr val="bg1">
                    <a:lumMod val="50000"/>
                  </a:schemeClr>
                </a:solidFill>
              </a:rPr>
              <a:t>At </a:t>
            </a:r>
            <a:r>
              <a:rPr lang="en-SG" sz="1200" dirty="0" err="1">
                <a:solidFill>
                  <a:schemeClr val="bg1">
                    <a:lumMod val="50000"/>
                  </a:schemeClr>
                </a:solidFill>
              </a:rPr>
              <a:t>vero</a:t>
            </a:r>
            <a:r>
              <a:rPr lang="en-SG" sz="1200" dirty="0">
                <a:solidFill>
                  <a:schemeClr val="bg1">
                    <a:lumMod val="50000"/>
                  </a:schemeClr>
                </a:solidFill>
              </a:rPr>
              <a:t> </a:t>
            </a:r>
            <a:r>
              <a:rPr lang="en-SG" sz="1200" dirty="0" err="1">
                <a:solidFill>
                  <a:schemeClr val="bg1">
                    <a:lumMod val="50000"/>
                  </a:schemeClr>
                </a:solidFill>
              </a:rPr>
              <a:t>eos</a:t>
            </a:r>
            <a:r>
              <a:rPr lang="en-SG" sz="1200" dirty="0">
                <a:solidFill>
                  <a:schemeClr val="bg1">
                    <a:lumMod val="50000"/>
                  </a:schemeClr>
                </a:solidFill>
              </a:rPr>
              <a:t> et </a:t>
            </a:r>
            <a:r>
              <a:rPr lang="en-SG" sz="1200" dirty="0" err="1">
                <a:solidFill>
                  <a:schemeClr val="bg1">
                    <a:lumMod val="50000"/>
                  </a:schemeClr>
                </a:solidFill>
              </a:rPr>
              <a:t>accusamus</a:t>
            </a:r>
            <a:r>
              <a:rPr lang="en-SG" sz="1200" dirty="0">
                <a:solidFill>
                  <a:schemeClr val="bg1">
                    <a:lumMod val="50000"/>
                  </a:schemeClr>
                </a:solidFill>
              </a:rPr>
              <a:t> et </a:t>
            </a:r>
            <a:r>
              <a:rPr lang="en-SG" sz="1200" dirty="0" err="1">
                <a:solidFill>
                  <a:schemeClr val="bg1">
                    <a:lumMod val="50000"/>
                  </a:schemeClr>
                </a:solidFill>
              </a:rPr>
              <a:t>iusto</a:t>
            </a:r>
            <a:r>
              <a:rPr lang="en-SG" sz="1200" dirty="0">
                <a:solidFill>
                  <a:schemeClr val="bg1">
                    <a:lumMod val="50000"/>
                  </a:schemeClr>
                </a:solidFill>
              </a:rPr>
              <a:t> </a:t>
            </a:r>
            <a:r>
              <a:rPr lang="en-SG" sz="1200" dirty="0" err="1">
                <a:solidFill>
                  <a:schemeClr val="bg1">
                    <a:lumMod val="50000"/>
                  </a:schemeClr>
                </a:solidFill>
              </a:rPr>
              <a:t>odio</a:t>
            </a:r>
            <a:r>
              <a:rPr lang="en-SG" sz="1200" dirty="0">
                <a:solidFill>
                  <a:schemeClr val="bg1">
                    <a:lumMod val="50000"/>
                  </a:schemeClr>
                </a:solidFill>
              </a:rPr>
              <a:t> </a:t>
            </a:r>
            <a:r>
              <a:rPr lang="en-SG" sz="1200" dirty="0" err="1">
                <a:solidFill>
                  <a:schemeClr val="bg1">
                    <a:lumMod val="50000"/>
                  </a:schemeClr>
                </a:solidFill>
              </a:rPr>
              <a:t>dignissimos</a:t>
            </a:r>
            <a:r>
              <a:rPr lang="en-SG" sz="1200" dirty="0">
                <a:solidFill>
                  <a:schemeClr val="bg1">
                    <a:lumMod val="50000"/>
                  </a:schemeClr>
                </a:solidFill>
              </a:rPr>
              <a:t> </a:t>
            </a:r>
            <a:r>
              <a:rPr lang="en-SG" sz="1200" dirty="0" err="1">
                <a:solidFill>
                  <a:schemeClr val="bg1">
                    <a:lumMod val="50000"/>
                  </a:schemeClr>
                </a:solidFill>
              </a:rPr>
              <a:t>ducimus</a:t>
            </a:r>
            <a:r>
              <a:rPr lang="en-SG" sz="1200" dirty="0">
                <a:solidFill>
                  <a:schemeClr val="bg1">
                    <a:lumMod val="50000"/>
                  </a:schemeClr>
                </a:solidFill>
              </a:rPr>
              <a:t> qui </a:t>
            </a:r>
            <a:r>
              <a:rPr lang="en-SG" sz="1200" dirty="0" err="1">
                <a:solidFill>
                  <a:schemeClr val="bg1">
                    <a:lumMod val="50000"/>
                  </a:schemeClr>
                </a:solidFill>
              </a:rPr>
              <a:t>blanditiis</a:t>
            </a:r>
            <a:r>
              <a:rPr lang="en-SG" sz="1200" dirty="0">
                <a:solidFill>
                  <a:schemeClr val="bg1">
                    <a:lumMod val="50000"/>
                  </a:schemeClr>
                </a:solidFill>
              </a:rPr>
              <a:t> </a:t>
            </a:r>
            <a:r>
              <a:rPr lang="en-SG" sz="1200" dirty="0" err="1">
                <a:solidFill>
                  <a:schemeClr val="bg1">
                    <a:lumMod val="50000"/>
                  </a:schemeClr>
                </a:solidFill>
              </a:rPr>
              <a:t>praesentium</a:t>
            </a:r>
            <a:r>
              <a:rPr lang="en-SG" sz="1200" dirty="0">
                <a:solidFill>
                  <a:schemeClr val="bg1">
                    <a:lumMod val="50000"/>
                  </a:schemeClr>
                </a:solidFill>
              </a:rPr>
              <a:t> </a:t>
            </a:r>
            <a:r>
              <a:rPr lang="en-SG" sz="1200" dirty="0" err="1">
                <a:solidFill>
                  <a:schemeClr val="bg1">
                    <a:lumMod val="50000"/>
                  </a:schemeClr>
                </a:solidFill>
              </a:rPr>
              <a:t>voluptatum</a:t>
            </a:r>
            <a:r>
              <a:rPr lang="en-SG" sz="1200" dirty="0">
                <a:solidFill>
                  <a:schemeClr val="bg1">
                    <a:lumMod val="50000"/>
                  </a:schemeClr>
                </a:solidFill>
              </a:rPr>
              <a:t> </a:t>
            </a:r>
            <a:r>
              <a:rPr lang="en-SG" sz="1200" dirty="0" err="1">
                <a:solidFill>
                  <a:schemeClr val="bg1">
                    <a:lumMod val="50000"/>
                  </a:schemeClr>
                </a:solidFill>
              </a:rPr>
              <a:t>deleniti</a:t>
            </a:r>
            <a:r>
              <a:rPr lang="en-SG" sz="1200" dirty="0">
                <a:solidFill>
                  <a:schemeClr val="bg1">
                    <a:lumMod val="50000"/>
                  </a:schemeClr>
                </a:solidFill>
              </a:rPr>
              <a:t> </a:t>
            </a:r>
            <a:r>
              <a:rPr lang="en-SG" sz="1200" dirty="0" err="1">
                <a:solidFill>
                  <a:schemeClr val="bg1">
                    <a:lumMod val="50000"/>
                  </a:schemeClr>
                </a:solidFill>
              </a:rPr>
              <a:t>atque</a:t>
            </a:r>
            <a:r>
              <a:rPr lang="en-SG" sz="1200" dirty="0">
                <a:solidFill>
                  <a:schemeClr val="bg1">
                    <a:lumMod val="50000"/>
                  </a:schemeClr>
                </a:solidFill>
              </a:rPr>
              <a:t> </a:t>
            </a:r>
            <a:r>
              <a:rPr lang="en-SG" sz="1200" dirty="0" err="1">
                <a:solidFill>
                  <a:schemeClr val="bg1">
                    <a:lumMod val="50000"/>
                  </a:schemeClr>
                </a:solidFill>
              </a:rPr>
              <a:t>corrupti</a:t>
            </a:r>
            <a:r>
              <a:rPr lang="en-SG" sz="1200" dirty="0">
                <a:solidFill>
                  <a:schemeClr val="bg1">
                    <a:lumMod val="50000"/>
                  </a:schemeClr>
                </a:solidFill>
              </a:rPr>
              <a:t> quos </a:t>
            </a:r>
            <a:r>
              <a:rPr lang="en-SG" sz="1200" dirty="0" err="1">
                <a:solidFill>
                  <a:schemeClr val="bg1">
                    <a:lumMod val="50000"/>
                  </a:schemeClr>
                </a:solidFill>
              </a:rPr>
              <a:t>dolores</a:t>
            </a:r>
            <a:r>
              <a:rPr lang="en-SG" sz="1200" dirty="0">
                <a:solidFill>
                  <a:schemeClr val="bg1">
                    <a:lumMod val="50000"/>
                  </a:schemeClr>
                </a:solidFill>
              </a:rPr>
              <a:t> et </a:t>
            </a:r>
            <a:r>
              <a:rPr lang="en-SG" sz="1200" dirty="0" err="1">
                <a:solidFill>
                  <a:schemeClr val="bg1">
                    <a:lumMod val="50000"/>
                  </a:schemeClr>
                </a:solidFill>
              </a:rPr>
              <a:t>quas</a:t>
            </a:r>
            <a:r>
              <a:rPr lang="en-SG" sz="1200" dirty="0">
                <a:solidFill>
                  <a:schemeClr val="bg1">
                    <a:lumMod val="50000"/>
                  </a:schemeClr>
                </a:solidFill>
              </a:rPr>
              <a:t> </a:t>
            </a:r>
            <a:r>
              <a:rPr lang="en-SG" sz="1200" dirty="0" err="1">
                <a:solidFill>
                  <a:schemeClr val="bg1">
                    <a:lumMod val="50000"/>
                  </a:schemeClr>
                </a:solidFill>
              </a:rPr>
              <a:t>molestias</a:t>
            </a:r>
            <a:r>
              <a:rPr lang="en-SG" sz="1200" dirty="0">
                <a:solidFill>
                  <a:schemeClr val="bg1">
                    <a:lumMod val="50000"/>
                  </a:schemeClr>
                </a:solidFill>
              </a:rPr>
              <a:t> </a:t>
            </a:r>
            <a:r>
              <a:rPr lang="en-SG" sz="1200" dirty="0" err="1">
                <a:solidFill>
                  <a:schemeClr val="bg1">
                    <a:lumMod val="50000"/>
                  </a:schemeClr>
                </a:solidFill>
              </a:rPr>
              <a:t>excepturi</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a:t>
            </a:r>
            <a:r>
              <a:rPr lang="en-SG" sz="1200" dirty="0" err="1">
                <a:solidFill>
                  <a:schemeClr val="bg1">
                    <a:lumMod val="50000"/>
                  </a:schemeClr>
                </a:solidFill>
              </a:rPr>
              <a:t>occaecati</a:t>
            </a:r>
            <a:r>
              <a:rPr lang="en-SG" sz="1200" dirty="0">
                <a:solidFill>
                  <a:schemeClr val="bg1">
                    <a:lumMod val="50000"/>
                  </a:schemeClr>
                </a:solidFill>
              </a:rPr>
              <a:t> </a:t>
            </a:r>
            <a:r>
              <a:rPr lang="en-SG" sz="1200" dirty="0" err="1">
                <a:solidFill>
                  <a:schemeClr val="bg1">
                    <a:lumMod val="50000"/>
                  </a:schemeClr>
                </a:solidFill>
              </a:rPr>
              <a:t>cupiditate</a:t>
            </a:r>
            <a:r>
              <a:rPr lang="en-SG" sz="1200" dirty="0">
                <a:solidFill>
                  <a:schemeClr val="bg1">
                    <a:lumMod val="50000"/>
                  </a:schemeClr>
                </a:solidFill>
              </a:rPr>
              <a:t> non provident, </a:t>
            </a:r>
            <a:r>
              <a:rPr lang="en-SG" sz="1200" dirty="0" err="1">
                <a:solidFill>
                  <a:schemeClr val="bg1">
                    <a:lumMod val="50000"/>
                  </a:schemeClr>
                </a:solidFill>
              </a:rPr>
              <a:t>similique</a:t>
            </a:r>
            <a:r>
              <a:rPr lang="en-SG" sz="1200" dirty="0">
                <a:solidFill>
                  <a:schemeClr val="bg1">
                    <a:lumMod val="50000"/>
                  </a:schemeClr>
                </a:solidFill>
              </a:rPr>
              <a:t> sunt in culpa qui </a:t>
            </a:r>
            <a:r>
              <a:rPr lang="en-SG" sz="1200" dirty="0" err="1">
                <a:solidFill>
                  <a:schemeClr val="bg1">
                    <a:lumMod val="50000"/>
                  </a:schemeClr>
                </a:solidFill>
              </a:rPr>
              <a:t>officia</a:t>
            </a:r>
            <a:r>
              <a:rPr lang="en-SG" sz="1200" dirty="0">
                <a:solidFill>
                  <a:schemeClr val="bg1">
                    <a:lumMod val="50000"/>
                  </a:schemeClr>
                </a:solidFill>
              </a:rPr>
              <a:t> </a:t>
            </a:r>
            <a:r>
              <a:rPr lang="en-SG" sz="1200" dirty="0" err="1">
                <a:solidFill>
                  <a:schemeClr val="bg1">
                    <a:lumMod val="50000"/>
                  </a:schemeClr>
                </a:solidFill>
              </a:rPr>
              <a:t>deserunt</a:t>
            </a:r>
            <a:r>
              <a:rPr lang="en-SG" sz="1200" dirty="0">
                <a:solidFill>
                  <a:schemeClr val="bg1">
                    <a:lumMod val="50000"/>
                  </a:schemeClr>
                </a:solidFill>
              </a:rPr>
              <a:t> </a:t>
            </a:r>
            <a:r>
              <a:rPr lang="en-SG" sz="1200" dirty="0" err="1">
                <a:solidFill>
                  <a:schemeClr val="bg1">
                    <a:lumMod val="50000"/>
                  </a:schemeClr>
                </a:solidFill>
              </a:rPr>
              <a:t>mollitia</a:t>
            </a:r>
            <a:r>
              <a:rPr lang="en-SG" sz="1200" dirty="0">
                <a:solidFill>
                  <a:schemeClr val="bg1">
                    <a:lumMod val="50000"/>
                  </a:schemeClr>
                </a:solidFill>
              </a:rPr>
              <a:t> animi, id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laborum</a:t>
            </a:r>
            <a:r>
              <a:rPr lang="en-SG" sz="1200" dirty="0">
                <a:solidFill>
                  <a:schemeClr val="bg1">
                    <a:lumMod val="50000"/>
                  </a:schemeClr>
                </a:solidFill>
              </a:rPr>
              <a:t> et </a:t>
            </a:r>
            <a:r>
              <a:rPr lang="en-SG" sz="1200" dirty="0" err="1">
                <a:solidFill>
                  <a:schemeClr val="bg1">
                    <a:lumMod val="50000"/>
                  </a:schemeClr>
                </a:solidFill>
              </a:rPr>
              <a:t>dolorum</a:t>
            </a:r>
            <a:r>
              <a:rPr lang="en-SG" sz="1200" dirty="0">
                <a:solidFill>
                  <a:schemeClr val="bg1">
                    <a:lumMod val="50000"/>
                  </a:schemeClr>
                </a:solidFill>
              </a:rPr>
              <a:t> </a:t>
            </a:r>
            <a:r>
              <a:rPr lang="en-SG" sz="1200" dirty="0" err="1">
                <a:solidFill>
                  <a:schemeClr val="bg1">
                    <a:lumMod val="50000"/>
                  </a:schemeClr>
                </a:solidFill>
              </a:rPr>
              <a:t>fuga</a:t>
            </a:r>
            <a:r>
              <a:rPr lang="en-SG" sz="1200" dirty="0">
                <a:solidFill>
                  <a:schemeClr val="bg1">
                    <a:lumMod val="50000"/>
                  </a:schemeClr>
                </a:solidFill>
              </a:rPr>
              <a:t>. Et </a:t>
            </a:r>
            <a:r>
              <a:rPr lang="en-SG" sz="1200" dirty="0" err="1">
                <a:solidFill>
                  <a:schemeClr val="bg1">
                    <a:lumMod val="50000"/>
                  </a:schemeClr>
                </a:solidFill>
              </a:rPr>
              <a:t>harum</a:t>
            </a:r>
            <a:r>
              <a:rPr lang="en-SG" sz="1200" dirty="0">
                <a:solidFill>
                  <a:schemeClr val="bg1">
                    <a:lumMod val="50000"/>
                  </a:schemeClr>
                </a:solidFill>
              </a:rPr>
              <a:t> </a:t>
            </a:r>
            <a:r>
              <a:rPr lang="en-SG" sz="1200" dirty="0" err="1">
                <a:solidFill>
                  <a:schemeClr val="bg1">
                    <a:lumMod val="50000"/>
                  </a:schemeClr>
                </a:solidFill>
              </a:rPr>
              <a:t>quidem</a:t>
            </a:r>
            <a:r>
              <a:rPr lang="en-SG" sz="1200" dirty="0">
                <a:solidFill>
                  <a:schemeClr val="bg1">
                    <a:lumMod val="50000"/>
                  </a:schemeClr>
                </a:solidFill>
              </a:rPr>
              <a:t> rerum facilis </a:t>
            </a:r>
            <a:r>
              <a:rPr lang="en-SG" sz="1200" dirty="0" err="1">
                <a:solidFill>
                  <a:schemeClr val="bg1">
                    <a:lumMod val="50000"/>
                  </a:schemeClr>
                </a:solidFill>
              </a:rPr>
              <a:t>est</a:t>
            </a:r>
            <a:r>
              <a:rPr lang="en-SG" sz="1200" dirty="0">
                <a:solidFill>
                  <a:schemeClr val="bg1">
                    <a:lumMod val="50000"/>
                  </a:schemeClr>
                </a:solidFill>
              </a:rPr>
              <a:t> et </a:t>
            </a:r>
            <a:r>
              <a:rPr lang="en-SG" sz="1200" dirty="0" err="1">
                <a:solidFill>
                  <a:schemeClr val="bg1">
                    <a:lumMod val="50000"/>
                  </a:schemeClr>
                </a:solidFill>
              </a:rPr>
              <a:t>expedita</a:t>
            </a:r>
            <a:r>
              <a:rPr lang="en-SG" sz="1200" dirty="0">
                <a:solidFill>
                  <a:schemeClr val="bg1">
                    <a:lumMod val="50000"/>
                  </a:schemeClr>
                </a:solidFill>
              </a:rPr>
              <a:t> </a:t>
            </a:r>
            <a:r>
              <a:rPr lang="en-SG" sz="1200" dirty="0" err="1">
                <a:solidFill>
                  <a:schemeClr val="bg1">
                    <a:lumMod val="50000"/>
                  </a:schemeClr>
                </a:solidFill>
              </a:rPr>
              <a:t>distinctio</a:t>
            </a:r>
            <a:r>
              <a:rPr lang="en-SG" sz="1200" dirty="0">
                <a:solidFill>
                  <a:schemeClr val="bg1">
                    <a:lumMod val="50000"/>
                  </a:schemeClr>
                </a:solidFill>
              </a:rPr>
              <a:t>. Nam libero </a:t>
            </a:r>
          </a:p>
          <a:p>
            <a:pPr algn="just"/>
            <a:endParaRPr lang="en-SG" sz="1200" dirty="0">
              <a:solidFill>
                <a:schemeClr val="bg1">
                  <a:lumMod val="50000"/>
                </a:schemeClr>
              </a:solidFill>
            </a:endParaRPr>
          </a:p>
          <a:p>
            <a:pPr algn="just"/>
            <a:r>
              <a:rPr lang="en-SG" sz="1200" dirty="0">
                <a:solidFill>
                  <a:schemeClr val="bg1">
                    <a:lumMod val="50000"/>
                  </a:schemeClr>
                </a:solidFill>
              </a:rPr>
              <a:t>Tempore, cum </a:t>
            </a:r>
            <a:r>
              <a:rPr lang="en-SG" sz="1200" dirty="0" err="1">
                <a:solidFill>
                  <a:schemeClr val="bg1">
                    <a:lumMod val="50000"/>
                  </a:schemeClr>
                </a:solidFill>
              </a:rPr>
              <a:t>soluta</a:t>
            </a:r>
            <a:r>
              <a:rPr lang="en-SG" sz="1200" dirty="0">
                <a:solidFill>
                  <a:schemeClr val="bg1">
                    <a:lumMod val="50000"/>
                  </a:schemeClr>
                </a:solidFill>
              </a:rPr>
              <a:t> nobis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eligendi</a:t>
            </a:r>
            <a:r>
              <a:rPr lang="en-SG" sz="1200" dirty="0">
                <a:solidFill>
                  <a:schemeClr val="bg1">
                    <a:lumMod val="50000"/>
                  </a:schemeClr>
                </a:solidFill>
              </a:rPr>
              <a:t> </a:t>
            </a:r>
            <a:r>
              <a:rPr lang="en-SG" sz="1200" dirty="0" err="1">
                <a:solidFill>
                  <a:schemeClr val="bg1">
                    <a:lumMod val="50000"/>
                  </a:schemeClr>
                </a:solidFill>
              </a:rPr>
              <a:t>optio</a:t>
            </a:r>
            <a:r>
              <a:rPr lang="en-SG" sz="1200" dirty="0">
                <a:solidFill>
                  <a:schemeClr val="bg1">
                    <a:lumMod val="50000"/>
                  </a:schemeClr>
                </a:solidFill>
              </a:rPr>
              <a:t> </a:t>
            </a:r>
            <a:r>
              <a:rPr lang="en-SG" sz="1200" dirty="0" err="1">
                <a:solidFill>
                  <a:schemeClr val="bg1">
                    <a:lumMod val="50000"/>
                  </a:schemeClr>
                </a:solidFill>
              </a:rPr>
              <a:t>cumque</a:t>
            </a:r>
            <a:r>
              <a:rPr lang="en-SG" sz="1200" dirty="0">
                <a:solidFill>
                  <a:schemeClr val="bg1">
                    <a:lumMod val="50000"/>
                  </a:schemeClr>
                </a:solidFill>
              </a:rPr>
              <a:t> nihil </a:t>
            </a:r>
            <a:r>
              <a:rPr lang="en-SG" sz="1200" dirty="0" err="1">
                <a:solidFill>
                  <a:schemeClr val="bg1">
                    <a:lumMod val="50000"/>
                  </a:schemeClr>
                </a:solidFill>
              </a:rPr>
              <a:t>impedit</a:t>
            </a:r>
            <a:r>
              <a:rPr lang="en-SG" sz="1200" dirty="0">
                <a:solidFill>
                  <a:schemeClr val="bg1">
                    <a:lumMod val="50000"/>
                  </a:schemeClr>
                </a:solidFill>
              </a:rPr>
              <a:t> quo minus id quod </a:t>
            </a:r>
            <a:r>
              <a:rPr lang="en-SG" sz="1200" dirty="0" err="1">
                <a:solidFill>
                  <a:schemeClr val="bg1">
                    <a:lumMod val="50000"/>
                  </a:schemeClr>
                </a:solidFill>
              </a:rPr>
              <a:t>maxime</a:t>
            </a:r>
            <a:r>
              <a:rPr lang="en-SG" sz="1200" dirty="0">
                <a:solidFill>
                  <a:schemeClr val="bg1">
                    <a:lumMod val="50000"/>
                  </a:schemeClr>
                </a:solidFill>
              </a:rPr>
              <a:t> </a:t>
            </a:r>
            <a:r>
              <a:rPr lang="en-SG" sz="1200" dirty="0" err="1">
                <a:solidFill>
                  <a:schemeClr val="bg1">
                    <a:lumMod val="50000"/>
                  </a:schemeClr>
                </a:solidFill>
              </a:rPr>
              <a:t>placeat</a:t>
            </a:r>
            <a:r>
              <a:rPr lang="en-SG" sz="1200" dirty="0">
                <a:solidFill>
                  <a:schemeClr val="bg1">
                    <a:lumMod val="50000"/>
                  </a:schemeClr>
                </a:solidFill>
              </a:rPr>
              <a:t> </a:t>
            </a:r>
            <a:r>
              <a:rPr lang="en-SG" sz="1200" dirty="0" err="1">
                <a:solidFill>
                  <a:schemeClr val="bg1">
                    <a:lumMod val="50000"/>
                  </a:schemeClr>
                </a:solidFill>
              </a:rPr>
              <a:t>facere</a:t>
            </a:r>
            <a:r>
              <a:rPr lang="en-SG" sz="1200" dirty="0">
                <a:solidFill>
                  <a:schemeClr val="bg1">
                    <a:lumMod val="50000"/>
                  </a:schemeClr>
                </a:solidFill>
              </a:rPr>
              <a:t> </a:t>
            </a:r>
            <a:r>
              <a:rPr lang="en-SG" sz="1200" dirty="0" err="1">
                <a:solidFill>
                  <a:schemeClr val="bg1">
                    <a:lumMod val="50000"/>
                  </a:schemeClr>
                </a:solidFill>
              </a:rPr>
              <a:t>possimus</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voluptas</a:t>
            </a:r>
            <a:r>
              <a:rPr lang="en-SG" sz="1200" dirty="0">
                <a:solidFill>
                  <a:schemeClr val="bg1">
                    <a:lumMod val="50000"/>
                  </a:schemeClr>
                </a:solidFill>
              </a:rPr>
              <a:t> </a:t>
            </a:r>
            <a:r>
              <a:rPr lang="en-SG" sz="1200" dirty="0" err="1">
                <a:solidFill>
                  <a:schemeClr val="bg1">
                    <a:lumMod val="50000"/>
                  </a:schemeClr>
                </a:solidFill>
              </a:rPr>
              <a:t>assumenda</a:t>
            </a:r>
            <a:r>
              <a:rPr lang="en-SG" sz="1200" dirty="0">
                <a:solidFill>
                  <a:schemeClr val="bg1">
                    <a:lumMod val="50000"/>
                  </a:schemeClr>
                </a:solidFill>
              </a:rPr>
              <a:t>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dolor</a:t>
            </a:r>
            <a:r>
              <a:rPr lang="en-SG" sz="1200" dirty="0">
                <a:solidFill>
                  <a:schemeClr val="bg1">
                    <a:lumMod val="50000"/>
                  </a:schemeClr>
                </a:solidFill>
              </a:rPr>
              <a:t> </a:t>
            </a:r>
            <a:r>
              <a:rPr lang="en-SG" sz="1200" dirty="0" err="1">
                <a:solidFill>
                  <a:schemeClr val="bg1">
                    <a:lumMod val="50000"/>
                  </a:schemeClr>
                </a:solidFill>
              </a:rPr>
              <a:t>repellendus</a:t>
            </a:r>
            <a:r>
              <a:rPr lang="en-SG" sz="1200" dirty="0">
                <a:solidFill>
                  <a:schemeClr val="bg1">
                    <a:lumMod val="50000"/>
                  </a:schemeClr>
                </a:solidFill>
              </a:rPr>
              <a:t>. </a:t>
            </a:r>
            <a:r>
              <a:rPr lang="en-SG" sz="1200" dirty="0" err="1">
                <a:solidFill>
                  <a:schemeClr val="bg1">
                    <a:lumMod val="50000"/>
                  </a:schemeClr>
                </a:solidFill>
              </a:rPr>
              <a:t>Temporibus</a:t>
            </a:r>
            <a:r>
              <a:rPr lang="en-SG" sz="1200" dirty="0">
                <a:solidFill>
                  <a:schemeClr val="bg1">
                    <a:lumMod val="50000"/>
                  </a:schemeClr>
                </a:solidFill>
              </a:rPr>
              <a:t> </a:t>
            </a:r>
            <a:r>
              <a:rPr lang="en-SG" sz="1200" dirty="0" err="1">
                <a:solidFill>
                  <a:schemeClr val="bg1">
                    <a:lumMod val="50000"/>
                  </a:schemeClr>
                </a:solidFill>
              </a:rPr>
              <a:t>autem</a:t>
            </a:r>
            <a:r>
              <a:rPr lang="en-SG" sz="1200" dirty="0">
                <a:solidFill>
                  <a:schemeClr val="bg1">
                    <a:lumMod val="50000"/>
                  </a:schemeClr>
                </a:solidFill>
              </a:rPr>
              <a:t> </a:t>
            </a:r>
            <a:r>
              <a:rPr lang="en-SG" sz="1200" dirty="0" err="1">
                <a:solidFill>
                  <a:schemeClr val="bg1">
                    <a:lumMod val="50000"/>
                  </a:schemeClr>
                </a:solidFill>
              </a:rPr>
              <a:t>quibusdam</a:t>
            </a:r>
            <a:r>
              <a:rPr lang="en-SG" sz="1200" dirty="0">
                <a:solidFill>
                  <a:schemeClr val="bg1">
                    <a:lumMod val="50000"/>
                  </a:schemeClr>
                </a:solidFill>
              </a:rPr>
              <a:t> et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officiis</a:t>
            </a:r>
            <a:r>
              <a:rPr lang="en-SG" sz="1200" dirty="0">
                <a:solidFill>
                  <a:schemeClr val="bg1">
                    <a:lumMod val="50000"/>
                  </a:schemeClr>
                </a:solidFill>
              </a:rPr>
              <a:t> </a:t>
            </a:r>
            <a:r>
              <a:rPr lang="en-SG" sz="1200" dirty="0" err="1">
                <a:solidFill>
                  <a:schemeClr val="bg1">
                    <a:lumMod val="50000"/>
                  </a:schemeClr>
                </a:solidFill>
              </a:rPr>
              <a:t>debitis</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rerum </a:t>
            </a:r>
            <a:r>
              <a:rPr lang="en-SG" sz="1200" dirty="0" err="1">
                <a:solidFill>
                  <a:schemeClr val="bg1">
                    <a:lumMod val="50000"/>
                  </a:schemeClr>
                </a:solidFill>
              </a:rPr>
              <a:t>necessitatibus</a:t>
            </a:r>
            <a:r>
              <a:rPr lang="en-SG" sz="1200" dirty="0">
                <a:solidFill>
                  <a:schemeClr val="bg1">
                    <a:lumMod val="50000"/>
                  </a:schemeClr>
                </a:solidFill>
              </a:rPr>
              <a:t> </a:t>
            </a:r>
            <a:r>
              <a:rPr lang="en-SG" sz="1200" dirty="0" err="1">
                <a:solidFill>
                  <a:schemeClr val="bg1">
                    <a:lumMod val="50000"/>
                  </a:schemeClr>
                </a:solidFill>
              </a:rPr>
              <a:t>saepe</a:t>
            </a:r>
            <a:r>
              <a:rPr lang="en-SG" sz="1200" dirty="0">
                <a:solidFill>
                  <a:schemeClr val="bg1">
                    <a:lumMod val="50000"/>
                  </a:schemeClr>
                </a:solidFill>
              </a:rPr>
              <a:t> </a:t>
            </a:r>
            <a:r>
              <a:rPr lang="en-SG" sz="1200" dirty="0" err="1">
                <a:solidFill>
                  <a:schemeClr val="bg1">
                    <a:lumMod val="50000"/>
                  </a:schemeClr>
                </a:solidFill>
              </a:rPr>
              <a:t>eveniet</a:t>
            </a:r>
            <a:r>
              <a:rPr lang="en-SG" sz="1200" dirty="0">
                <a:solidFill>
                  <a:schemeClr val="bg1">
                    <a:lumMod val="50000"/>
                  </a:schemeClr>
                </a:solidFill>
              </a:rPr>
              <a:t> </a:t>
            </a:r>
            <a:r>
              <a:rPr lang="en-SG" sz="1200" dirty="0" err="1">
                <a:solidFill>
                  <a:schemeClr val="bg1">
                    <a:lumMod val="50000"/>
                  </a:schemeClr>
                </a:solidFill>
              </a:rPr>
              <a:t>ut</a:t>
            </a:r>
            <a:r>
              <a:rPr lang="en-SG" sz="1200" dirty="0">
                <a:solidFill>
                  <a:schemeClr val="bg1">
                    <a:lumMod val="50000"/>
                  </a:schemeClr>
                </a:solidFill>
              </a:rPr>
              <a:t> et </a:t>
            </a:r>
            <a:r>
              <a:rPr lang="en-SG" sz="1200" dirty="0" err="1">
                <a:solidFill>
                  <a:schemeClr val="bg1">
                    <a:lumMod val="50000"/>
                  </a:schemeClr>
                </a:solidFill>
              </a:rPr>
              <a:t>voluptates</a:t>
            </a:r>
            <a:r>
              <a:rPr lang="en-SG" sz="1200" dirty="0">
                <a:solidFill>
                  <a:schemeClr val="bg1">
                    <a:lumMod val="50000"/>
                  </a:schemeClr>
                </a:solidFill>
              </a:rPr>
              <a:t> </a:t>
            </a:r>
            <a:r>
              <a:rPr lang="en-SG" sz="1200" dirty="0" err="1">
                <a:solidFill>
                  <a:schemeClr val="bg1">
                    <a:lumMod val="50000"/>
                  </a:schemeClr>
                </a:solidFill>
              </a:rPr>
              <a:t>repudiandae</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et </a:t>
            </a:r>
            <a:r>
              <a:rPr lang="en-SG" sz="1200" dirty="0" err="1">
                <a:solidFill>
                  <a:schemeClr val="bg1">
                    <a:lumMod val="50000"/>
                  </a:schemeClr>
                </a:solidFill>
              </a:rPr>
              <a:t>molestiae</a:t>
            </a:r>
            <a:r>
              <a:rPr lang="en-SG" sz="1200" dirty="0">
                <a:solidFill>
                  <a:schemeClr val="bg1">
                    <a:lumMod val="50000"/>
                  </a:schemeClr>
                </a:solidFill>
              </a:rPr>
              <a:t> non </a:t>
            </a:r>
            <a:r>
              <a:rPr lang="en-SG" sz="1200" dirty="0" err="1">
                <a:solidFill>
                  <a:schemeClr val="bg1">
                    <a:lumMod val="50000"/>
                  </a:schemeClr>
                </a:solidFill>
              </a:rPr>
              <a:t>recusandae</a:t>
            </a:r>
            <a:r>
              <a:rPr lang="en-SG" sz="1200" dirty="0">
                <a:solidFill>
                  <a:schemeClr val="bg1">
                    <a:lumMod val="50000"/>
                  </a:schemeClr>
                </a:solidFill>
              </a:rPr>
              <a:t>. </a:t>
            </a:r>
            <a:r>
              <a:rPr lang="en-SG" sz="1200" dirty="0" err="1">
                <a:solidFill>
                  <a:schemeClr val="bg1">
                    <a:lumMod val="50000"/>
                  </a:schemeClr>
                </a:solidFill>
              </a:rPr>
              <a:t>Itaque</a:t>
            </a:r>
            <a:r>
              <a:rPr lang="en-SG" sz="1200" dirty="0">
                <a:solidFill>
                  <a:schemeClr val="bg1">
                    <a:lumMod val="50000"/>
                  </a:schemeClr>
                </a:solidFill>
              </a:rPr>
              <a:t> </a:t>
            </a:r>
            <a:r>
              <a:rPr lang="en-SG" sz="1200" dirty="0" err="1">
                <a:solidFill>
                  <a:schemeClr val="bg1">
                    <a:lumMod val="50000"/>
                  </a:schemeClr>
                </a:solidFill>
              </a:rPr>
              <a:t>earum</a:t>
            </a:r>
            <a:r>
              <a:rPr lang="en-SG" sz="1200" dirty="0">
                <a:solidFill>
                  <a:schemeClr val="bg1">
                    <a:lumMod val="50000"/>
                  </a:schemeClr>
                </a:solidFill>
              </a:rPr>
              <a:t> rerum hic </a:t>
            </a:r>
            <a:r>
              <a:rPr lang="en-SG" sz="1200" dirty="0" err="1">
                <a:solidFill>
                  <a:schemeClr val="bg1">
                    <a:lumMod val="50000"/>
                  </a:schemeClr>
                </a:solidFill>
              </a:rPr>
              <a:t>tenetur</a:t>
            </a:r>
            <a:r>
              <a:rPr lang="en-SG" sz="1200" dirty="0">
                <a:solidFill>
                  <a:schemeClr val="bg1">
                    <a:lumMod val="50000"/>
                  </a:schemeClr>
                </a:solidFill>
              </a:rPr>
              <a:t> a </a:t>
            </a:r>
            <a:r>
              <a:rPr lang="en-SG" sz="1200" dirty="0" err="1">
                <a:solidFill>
                  <a:schemeClr val="bg1">
                    <a:lumMod val="50000"/>
                  </a:schemeClr>
                </a:solidFill>
              </a:rPr>
              <a:t>sapiente</a:t>
            </a:r>
            <a:r>
              <a:rPr lang="en-SG" sz="1200" dirty="0">
                <a:solidFill>
                  <a:schemeClr val="bg1">
                    <a:lumMod val="50000"/>
                  </a:schemeClr>
                </a:solidFill>
              </a:rPr>
              <a:t> 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 recursion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perferendis</a:t>
            </a:r>
            <a:r>
              <a:rPr lang="en-SG" sz="1200" dirty="0">
                <a:solidFill>
                  <a:schemeClr val="bg1">
                    <a:lumMod val="50000"/>
                  </a:schemeClr>
                </a:solidFill>
              </a:rPr>
              <a:t> </a:t>
            </a:r>
            <a:r>
              <a:rPr lang="en-SG" sz="1200" dirty="0" err="1">
                <a:solidFill>
                  <a:schemeClr val="bg1">
                    <a:lumMod val="50000"/>
                  </a:schemeClr>
                </a:solidFill>
              </a:rPr>
              <a:t>doloribus</a:t>
            </a:r>
            <a:r>
              <a:rPr lang="en-SG" sz="1200" dirty="0">
                <a:solidFill>
                  <a:schemeClr val="bg1">
                    <a:lumMod val="50000"/>
                  </a:schemeClr>
                </a:solidFill>
              </a:rPr>
              <a:t> </a:t>
            </a:r>
            <a:r>
              <a:rPr lang="en-SG" sz="1200" dirty="0" err="1">
                <a:solidFill>
                  <a:schemeClr val="bg1">
                    <a:lumMod val="50000"/>
                  </a:schemeClr>
                </a:solidFill>
              </a:rPr>
              <a:t>asperior</a:t>
            </a:r>
            <a:endParaRPr lang="en-SG" sz="1200" dirty="0">
              <a:solidFill>
                <a:schemeClr val="bg1">
                  <a:lumMod val="50000"/>
                </a:schemeClr>
              </a:solidFill>
            </a:endParaRPr>
          </a:p>
          <a:p>
            <a:pPr algn="just"/>
            <a:endParaRPr lang="en-SG" sz="1200" dirty="0">
              <a:solidFill>
                <a:schemeClr val="bg1">
                  <a:lumMod val="50000"/>
                </a:schemeClr>
              </a:solidFill>
            </a:endParaRPr>
          </a:p>
          <a:p>
            <a:pPr algn="just"/>
            <a:r>
              <a:rPr lang="en-SG" sz="1200" dirty="0">
                <a:solidFill>
                  <a:schemeClr val="bg1">
                    <a:lumMod val="50000"/>
                  </a:schemeClr>
                </a:solidFill>
              </a:rPr>
              <a:t>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a:t>
            </a:r>
            <a:endParaRPr lang="en-US" sz="1200" dirty="0"/>
          </a:p>
        </p:txBody>
      </p:sp>
      <p:sp>
        <p:nvSpPr>
          <p:cNvPr id="5" name="Rectangle 4">
            <a:extLst>
              <a:ext uri="{FF2B5EF4-FFF2-40B4-BE49-F238E27FC236}">
                <a16:creationId xmlns:a16="http://schemas.microsoft.com/office/drawing/2014/main" id="{C3478CE3-9B0B-AD41-9E19-64C517CDE467}"/>
              </a:ext>
            </a:extLst>
          </p:cNvPr>
          <p:cNvSpPr/>
          <p:nvPr/>
        </p:nvSpPr>
        <p:spPr>
          <a:xfrm>
            <a:off x="5247337" y="1465911"/>
            <a:ext cx="3322320" cy="4817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AB7E299-295F-4541-BB5A-187F83664A3F}"/>
              </a:ext>
            </a:extLst>
          </p:cNvPr>
          <p:cNvSpPr/>
          <p:nvPr/>
        </p:nvSpPr>
        <p:spPr>
          <a:xfrm>
            <a:off x="5189874" y="1503963"/>
            <a:ext cx="45719" cy="455259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3BF01EFD-3C7B-E44B-92A1-DC4F3240D460}"/>
              </a:ext>
            </a:extLst>
          </p:cNvPr>
          <p:cNvSpPr/>
          <p:nvPr/>
        </p:nvSpPr>
        <p:spPr>
          <a:xfrm>
            <a:off x="5054266" y="1349135"/>
            <a:ext cx="153625" cy="49100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DBB656B2-B286-334D-8AA3-CBA3ADC34B10}"/>
              </a:ext>
            </a:extLst>
          </p:cNvPr>
          <p:cNvSpPr txBox="1"/>
          <p:nvPr/>
        </p:nvSpPr>
        <p:spPr>
          <a:xfrm>
            <a:off x="3290183" y="929844"/>
            <a:ext cx="1283442" cy="261610"/>
          </a:xfrm>
          <a:prstGeom prst="rect">
            <a:avLst/>
          </a:prstGeom>
          <a:noFill/>
        </p:spPr>
        <p:txBody>
          <a:bodyPr wrap="square" rtlCol="0">
            <a:spAutoFit/>
          </a:bodyPr>
          <a:lstStyle/>
          <a:p>
            <a:r>
              <a:rPr lang="en-US" sz="1100" dirty="0">
                <a:solidFill>
                  <a:schemeClr val="bg1">
                    <a:lumMod val="50000"/>
                  </a:schemeClr>
                </a:solidFill>
              </a:rPr>
              <a:t>Chapter 3, Page 11</a:t>
            </a:r>
          </a:p>
        </p:txBody>
      </p:sp>
      <p:sp>
        <p:nvSpPr>
          <p:cNvPr id="92" name="Rectangle 91">
            <a:extLst>
              <a:ext uri="{FF2B5EF4-FFF2-40B4-BE49-F238E27FC236}">
                <a16:creationId xmlns:a16="http://schemas.microsoft.com/office/drawing/2014/main" id="{DAE5E57E-4912-7946-894A-7DF02657A406}"/>
              </a:ext>
            </a:extLst>
          </p:cNvPr>
          <p:cNvSpPr/>
          <p:nvPr/>
        </p:nvSpPr>
        <p:spPr>
          <a:xfrm>
            <a:off x="-2574795" y="1467531"/>
            <a:ext cx="3322320" cy="44152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0391F15-CEC5-D347-895C-B5BC60D6A93E}"/>
              </a:ext>
            </a:extLst>
          </p:cNvPr>
          <p:cNvSpPr/>
          <p:nvPr/>
        </p:nvSpPr>
        <p:spPr>
          <a:xfrm>
            <a:off x="778728" y="1442254"/>
            <a:ext cx="45719" cy="441528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5680C36D-D67F-4B45-8A03-9F58E3341186}"/>
              </a:ext>
            </a:extLst>
          </p:cNvPr>
          <p:cNvSpPr/>
          <p:nvPr/>
        </p:nvSpPr>
        <p:spPr>
          <a:xfrm>
            <a:off x="793906" y="1406236"/>
            <a:ext cx="153625" cy="46271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65066ED5-0B7D-EA41-BE9B-2BE527288CB8}"/>
              </a:ext>
            </a:extLst>
          </p:cNvPr>
          <p:cNvGrpSpPr/>
          <p:nvPr/>
        </p:nvGrpSpPr>
        <p:grpSpPr>
          <a:xfrm>
            <a:off x="4403175" y="2377201"/>
            <a:ext cx="622247" cy="847266"/>
            <a:chOff x="5468465" y="2185198"/>
            <a:chExt cx="622247" cy="847266"/>
          </a:xfrm>
        </p:grpSpPr>
        <p:pic>
          <p:nvPicPr>
            <p:cNvPr id="77" name="Picture 6">
              <a:extLst>
                <a:ext uri="{FF2B5EF4-FFF2-40B4-BE49-F238E27FC236}">
                  <a16:creationId xmlns:a16="http://schemas.microsoft.com/office/drawing/2014/main" id="{88F6B646-11D9-864C-A17E-37740D5C9025}"/>
                </a:ext>
              </a:extLst>
            </p:cNvPr>
            <p:cNvPicPr>
              <a:picLocks noChangeAspect="1" noChangeArrowheads="1"/>
            </p:cNvPicPr>
            <p:nvPr/>
          </p:nvPicPr>
          <p:blipFill>
            <a:blip r:embed="rId17">
              <a:duotone>
                <a:schemeClr val="bg2">
                  <a:shade val="45000"/>
                  <a:satMod val="135000"/>
                </a:schemeClr>
                <a:prstClr val="white"/>
              </a:duotone>
              <a:extLst>
                <a:ext uri="{BEBA8EAE-BF5A-486C-A8C5-ECC9F3942E4B}">
                  <a14:imgProps xmlns:a14="http://schemas.microsoft.com/office/drawing/2010/main">
                    <a14:imgLayer r:embed="rId18">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5468465" y="2410217"/>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81" name="Up Arrow 80">
              <a:extLst>
                <a:ext uri="{FF2B5EF4-FFF2-40B4-BE49-F238E27FC236}">
                  <a16:creationId xmlns:a16="http://schemas.microsoft.com/office/drawing/2014/main" id="{0563F6F8-1142-834F-9A08-87665FBF7209}"/>
                </a:ext>
              </a:extLst>
            </p:cNvPr>
            <p:cNvSpPr/>
            <p:nvPr/>
          </p:nvSpPr>
          <p:spPr>
            <a:xfrm rot="5400000">
              <a:off x="5737996" y="2129996"/>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Up Arrow 81">
              <a:extLst>
                <a:ext uri="{FF2B5EF4-FFF2-40B4-BE49-F238E27FC236}">
                  <a16:creationId xmlns:a16="http://schemas.microsoft.com/office/drawing/2014/main" id="{D3F20981-73EE-4745-B501-6B470369E701}"/>
                </a:ext>
              </a:extLst>
            </p:cNvPr>
            <p:cNvSpPr/>
            <p:nvPr/>
          </p:nvSpPr>
          <p:spPr>
            <a:xfrm rot="16200000">
              <a:off x="5829753" y="2239055"/>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a:hlinkClick r:id="rId19" action="ppaction://hlinksldjump"/>
            <a:extLst>
              <a:ext uri="{FF2B5EF4-FFF2-40B4-BE49-F238E27FC236}">
                <a16:creationId xmlns:a16="http://schemas.microsoft.com/office/drawing/2014/main" id="{DAEAC278-FEC0-2745-B4F1-F7E9CE55A760}"/>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38" name="Picture 2" descr="switch button 1 icons">
            <a:extLst>
              <a:ext uri="{FF2B5EF4-FFF2-40B4-BE49-F238E27FC236}">
                <a16:creationId xmlns:a16="http://schemas.microsoft.com/office/drawing/2014/main" id="{9992F3BF-6136-A04D-93FD-1A93A1F1FEA0}"/>
              </a:ext>
            </a:extLst>
          </p:cNvPr>
          <p:cNvPicPr>
            <a:picLocks noChangeAspect="1" noChangeArrowheads="1"/>
          </p:cNvPicPr>
          <p:nvPr/>
        </p:nvPicPr>
        <p:blipFill>
          <a:blip r:embed="rId20">
            <a:extLst>
              <a:ext uri="{BEBA8EAE-BF5A-486C-A8C5-ECC9F3942E4B}">
                <a14:imgProps xmlns:a14="http://schemas.microsoft.com/office/drawing/2010/main">
                  <a14:imgLayer r:embed="rId21">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97AA65FE-95DC-5143-AA1B-C55328F84291}"/>
              </a:ext>
            </a:extLst>
          </p:cNvPr>
          <p:cNvSpPr txBox="1"/>
          <p:nvPr/>
        </p:nvSpPr>
        <p:spPr>
          <a:xfrm>
            <a:off x="5647765" y="708911"/>
            <a:ext cx="6042211" cy="3416320"/>
          </a:xfrm>
          <a:prstGeom prst="rect">
            <a:avLst/>
          </a:prstGeom>
          <a:noFill/>
        </p:spPr>
        <p:txBody>
          <a:bodyPr wrap="square" rtlCol="0">
            <a:spAutoFit/>
          </a:bodyPr>
          <a:lstStyle/>
          <a:p>
            <a:r>
              <a:rPr lang="en-US" sz="3600" b="1" dirty="0"/>
              <a:t>Readle Guide – Shelf Tab</a:t>
            </a:r>
          </a:p>
          <a:p>
            <a:endParaRPr lang="en-US" dirty="0"/>
          </a:p>
          <a:p>
            <a:r>
              <a:rPr lang="en-US" dirty="0"/>
              <a:t>To navigate between pages of the book, simply use one finger to swipe left (to navigate to the next page) and swipe right (to navigate to the previous page)</a:t>
            </a:r>
          </a:p>
          <a:p>
            <a:endParaRPr lang="en-US" dirty="0"/>
          </a:p>
          <a:p>
            <a:r>
              <a:rPr lang="en-US" dirty="0"/>
              <a:t>Let’s return to the main menu can carry on with the rest of the demonstrations!</a:t>
            </a:r>
          </a:p>
          <a:p>
            <a:endParaRPr lang="en-US" dirty="0"/>
          </a:p>
          <a:p>
            <a:r>
              <a:rPr lang="en-US" dirty="0"/>
              <a:t>Please press                           to continue</a:t>
            </a:r>
          </a:p>
          <a:p>
            <a:endParaRPr lang="en-US" dirty="0"/>
          </a:p>
        </p:txBody>
      </p:sp>
      <p:sp>
        <p:nvSpPr>
          <p:cNvPr id="40" name="Rounded Rectangle 39">
            <a:hlinkClick r:id="rId22" action="ppaction://hlinksldjump"/>
            <a:extLst>
              <a:ext uri="{FF2B5EF4-FFF2-40B4-BE49-F238E27FC236}">
                <a16:creationId xmlns:a16="http://schemas.microsoft.com/office/drawing/2014/main" id="{C5F91053-E92B-EB42-9C4F-16D369FE872D}"/>
              </a:ext>
            </a:extLst>
          </p:cNvPr>
          <p:cNvSpPr/>
          <p:nvPr/>
        </p:nvSpPr>
        <p:spPr>
          <a:xfrm>
            <a:off x="6996462" y="3355938"/>
            <a:ext cx="1176872" cy="470162"/>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Continue</a:t>
            </a:r>
          </a:p>
        </p:txBody>
      </p:sp>
      <p:pic>
        <p:nvPicPr>
          <p:cNvPr id="41" name="Picture 6">
            <a:extLst>
              <a:ext uri="{FF2B5EF4-FFF2-40B4-BE49-F238E27FC236}">
                <a16:creationId xmlns:a16="http://schemas.microsoft.com/office/drawing/2014/main" id="{19457980-D66E-924F-B958-E402259A797E}"/>
              </a:ext>
            </a:extLst>
          </p:cNvPr>
          <p:cNvPicPr>
            <a:picLocks noChangeAspect="1" noChangeArrowheads="1"/>
          </p:cNvPicPr>
          <p:nvPr/>
        </p:nvPicPr>
        <p:blipFill>
          <a:blip r:embed="rId2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15069" y="3695295"/>
            <a:ext cx="622247" cy="62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1217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39">
                                            <p:txEl>
                                              <p:pRg st="2" end="2"/>
                                            </p:txEl>
                                          </p:spTgt>
                                        </p:tgtEl>
                                        <p:attrNameLst>
                                          <p:attrName>style.visibility</p:attrName>
                                        </p:attrNameLst>
                                      </p:cBhvr>
                                      <p:to>
                                        <p:strVal val="visible"/>
                                      </p:to>
                                    </p:set>
                                    <p:animEffect transition="in" filter="fade">
                                      <p:cBhvr>
                                        <p:cTn id="7" dur="1000"/>
                                        <p:tgtEl>
                                          <p:spTgt spid="39">
                                            <p:txEl>
                                              <p:pRg st="2" end="2"/>
                                            </p:txEl>
                                          </p:spTgt>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1033"/>
                                        </p:tgtEl>
                                        <p:attrNameLst>
                                          <p:attrName>style.visibility</p:attrName>
                                        </p:attrNameLst>
                                      </p:cBhvr>
                                      <p:to>
                                        <p:strVal val="visible"/>
                                      </p:to>
                                    </p:set>
                                    <p:animEffect transition="in" filter="fade">
                                      <p:cBhvr>
                                        <p:cTn id="11" dur="500"/>
                                        <p:tgtEl>
                                          <p:spTgt spid="1033"/>
                                        </p:tgtEl>
                                      </p:cBhvr>
                                    </p:animEffect>
                                  </p:childTnLst>
                                </p:cTn>
                              </p:par>
                              <p:par>
                                <p:cTn id="12" presetID="0" presetClass="path" presetSubtype="0" accel="50000" decel="50000" fill="hold" nodeType="withEffect">
                                  <p:stCondLst>
                                    <p:cond delay="0"/>
                                  </p:stCondLst>
                                  <p:childTnLst>
                                    <p:animMotion origin="layout" path="M 0.0043 0.0088 L -0.1543 0.0125 " pathEditMode="relative" rAng="0" ptsTypes="AA">
                                      <p:cBhvr>
                                        <p:cTn id="13" dur="2000" fill="hold"/>
                                        <p:tgtEl>
                                          <p:spTgt spid="1033"/>
                                        </p:tgtEl>
                                        <p:attrNameLst>
                                          <p:attrName>ppt_x</p:attrName>
                                          <p:attrName>ppt_y</p:attrName>
                                        </p:attrNameLst>
                                      </p:cBhvr>
                                      <p:rCtr x="-7930" y="185"/>
                                    </p:animMotion>
                                  </p:childTnLst>
                                </p:cTn>
                              </p:par>
                              <p:par>
                                <p:cTn id="14" presetID="10" presetClass="exit" presetSubtype="0" fill="hold" grpId="0" nodeType="withEffect">
                                  <p:stCondLst>
                                    <p:cond delay="50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0" presetClass="path" presetSubtype="0" accel="50000" decel="50000" fill="hold" grpId="1" nodeType="withEffect">
                                  <p:stCondLst>
                                    <p:cond delay="500"/>
                                  </p:stCondLst>
                                  <p:childTnLst>
                                    <p:animMotion origin="layout" path="M 0 0 L -0.20612 0 " pathEditMode="relative" ptsTypes="AA">
                                      <p:cBhvr>
                                        <p:cTn id="18" dur="2000" fill="hold"/>
                                        <p:tgtEl>
                                          <p:spTgt spid="16"/>
                                        </p:tgtEl>
                                        <p:attrNameLst>
                                          <p:attrName>ppt_x</p:attrName>
                                          <p:attrName>ppt_y</p:attrName>
                                        </p:attrNameLst>
                                      </p:cBhvr>
                                    </p:animMotion>
                                  </p:childTnLst>
                                </p:cTn>
                              </p:par>
                              <p:par>
                                <p:cTn id="19" presetID="10" presetClass="entr" presetSubtype="0" fill="hold" grpId="0" nodeType="withEffect">
                                  <p:stCondLst>
                                    <p:cond delay="50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500"/>
                                        <p:tgtEl>
                                          <p:spTgt spid="79"/>
                                        </p:tgtEl>
                                      </p:cBhvr>
                                    </p:animEffect>
                                  </p:childTnLst>
                                </p:cTn>
                              </p:par>
                              <p:par>
                                <p:cTn id="22" presetID="0" presetClass="path" presetSubtype="0" accel="50000" decel="50000" fill="hold" grpId="1" nodeType="withEffect">
                                  <p:stCondLst>
                                    <p:cond delay="500"/>
                                  </p:stCondLst>
                                  <p:childTnLst>
                                    <p:animMotion origin="layout" path="M 2.08333E-6 -3.7037E-7 L -0.20612 -3.7037E-7 " pathEditMode="relative" rAng="0" ptsTypes="AA">
                                      <p:cBhvr>
                                        <p:cTn id="23" dur="2000" fill="hold"/>
                                        <p:tgtEl>
                                          <p:spTgt spid="79"/>
                                        </p:tgtEl>
                                        <p:attrNameLst>
                                          <p:attrName>ppt_x</p:attrName>
                                          <p:attrName>ppt_y</p:attrName>
                                        </p:attrNameLst>
                                      </p:cBhvr>
                                      <p:rCtr x="-10312" y="0"/>
                                    </p:animMotion>
                                  </p:childTnLst>
                                </p:cTn>
                              </p:par>
                              <p:par>
                                <p:cTn id="24" presetID="10" presetClass="exit" presetSubtype="0" fill="hold" grpId="0" nodeType="withEffect">
                                  <p:stCondLst>
                                    <p:cond delay="50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par>
                                <p:cTn id="27" presetID="10" presetClass="entr" presetSubtype="0" fill="hold" grpId="0" nodeType="withEffect">
                                  <p:stCondLst>
                                    <p:cond delay="500"/>
                                  </p:stCondLst>
                                  <p:childTnLst>
                                    <p:set>
                                      <p:cBhvr>
                                        <p:cTn id="28" dur="1" fill="hold">
                                          <p:stCondLst>
                                            <p:cond delay="0"/>
                                          </p:stCondLst>
                                        </p:cTn>
                                        <p:tgtEl>
                                          <p:spTgt spid="86"/>
                                        </p:tgtEl>
                                        <p:attrNameLst>
                                          <p:attrName>style.visibility</p:attrName>
                                        </p:attrNameLst>
                                      </p:cBhvr>
                                      <p:to>
                                        <p:strVal val="visible"/>
                                      </p:to>
                                    </p:set>
                                    <p:animEffect transition="in" filter="fade">
                                      <p:cBhvr>
                                        <p:cTn id="29" dur="500"/>
                                        <p:tgtEl>
                                          <p:spTgt spid="86"/>
                                        </p:tgtEl>
                                      </p:cBhvr>
                                    </p:animEffect>
                                  </p:childTnLst>
                                </p:cTn>
                              </p:par>
                              <p:par>
                                <p:cTn id="30" presetID="0" presetClass="path" presetSubtype="0" accel="50000" decel="50000" fill="hold" grpId="0" nodeType="withEffect">
                                  <p:stCondLst>
                                    <p:cond delay="500"/>
                                  </p:stCondLst>
                                  <p:childTnLst>
                                    <p:animMotion origin="layout" path="M -3.95833E-6 3.7037E-6 L 0.01029 3.7037E-6 " pathEditMode="relative" rAng="0" ptsTypes="AA">
                                      <p:cBhvr>
                                        <p:cTn id="31" dur="500" fill="hold"/>
                                        <p:tgtEl>
                                          <p:spTgt spid="12"/>
                                        </p:tgtEl>
                                        <p:attrNameLst>
                                          <p:attrName>ppt_x</p:attrName>
                                          <p:attrName>ppt_y</p:attrName>
                                        </p:attrNameLst>
                                      </p:cBhvr>
                                      <p:rCtr x="508" y="0"/>
                                    </p:animMotion>
                                  </p:childTnLst>
                                </p:cTn>
                              </p:par>
                            </p:childTnLst>
                          </p:cTn>
                        </p:par>
                        <p:par>
                          <p:cTn id="32" fill="hold">
                            <p:stCondLst>
                              <p:cond delay="4000"/>
                            </p:stCondLst>
                            <p:childTnLst>
                              <p:par>
                                <p:cTn id="33" presetID="0" presetClass="path" presetSubtype="0" accel="50000" decel="50000" fill="hold" nodeType="afterEffect">
                                  <p:stCondLst>
                                    <p:cond delay="1000"/>
                                  </p:stCondLst>
                                  <p:childTnLst>
                                    <p:animMotion origin="layout" path="M -0.1543 0.0125 L 0.0043 0.0088 " pathEditMode="relative" rAng="0" ptsTypes="AA">
                                      <p:cBhvr>
                                        <p:cTn id="34" dur="2000" fill="hold"/>
                                        <p:tgtEl>
                                          <p:spTgt spid="1033"/>
                                        </p:tgtEl>
                                        <p:attrNameLst>
                                          <p:attrName>ppt_x</p:attrName>
                                          <p:attrName>ppt_y</p:attrName>
                                        </p:attrNameLst>
                                      </p:cBhvr>
                                      <p:rCtr x="7930" y="-185"/>
                                    </p:animMotion>
                                  </p:childTnLst>
                                </p:cTn>
                              </p:par>
                              <p:par>
                                <p:cTn id="35" presetID="0" presetClass="path" presetSubtype="0" accel="50000" decel="50000" fill="hold" grpId="2" nodeType="withEffect">
                                  <p:stCondLst>
                                    <p:cond delay="1000"/>
                                  </p:stCondLst>
                                  <p:childTnLst>
                                    <p:animMotion origin="layout" path="M -0.20612 -3.7037E-7 L 2.08333E-6 -3.7037E-7 " pathEditMode="relative" rAng="0" ptsTypes="AA">
                                      <p:cBhvr>
                                        <p:cTn id="36" dur="2000" fill="hold"/>
                                        <p:tgtEl>
                                          <p:spTgt spid="79"/>
                                        </p:tgtEl>
                                        <p:attrNameLst>
                                          <p:attrName>ppt_x</p:attrName>
                                          <p:attrName>ppt_y</p:attrName>
                                        </p:attrNameLst>
                                      </p:cBhvr>
                                      <p:rCtr x="10299" y="0"/>
                                    </p:animMotion>
                                  </p:childTnLst>
                                </p:cTn>
                              </p:par>
                              <p:par>
                                <p:cTn id="37" presetID="10" presetClass="exit" presetSubtype="0" fill="hold" grpId="3" nodeType="withEffect">
                                  <p:stCondLst>
                                    <p:cond delay="1000"/>
                                  </p:stCondLst>
                                  <p:childTnLst>
                                    <p:animEffect transition="out" filter="fade">
                                      <p:cBhvr>
                                        <p:cTn id="38" dur="2000"/>
                                        <p:tgtEl>
                                          <p:spTgt spid="79"/>
                                        </p:tgtEl>
                                      </p:cBhvr>
                                    </p:animEffect>
                                    <p:set>
                                      <p:cBhvr>
                                        <p:cTn id="39" dur="1" fill="hold">
                                          <p:stCondLst>
                                            <p:cond delay="1999"/>
                                          </p:stCondLst>
                                        </p:cTn>
                                        <p:tgtEl>
                                          <p:spTgt spid="79"/>
                                        </p:tgtEl>
                                        <p:attrNameLst>
                                          <p:attrName>style.visibility</p:attrName>
                                        </p:attrNameLst>
                                      </p:cBhvr>
                                      <p:to>
                                        <p:strVal val="hidden"/>
                                      </p:to>
                                    </p:set>
                                  </p:childTnLst>
                                </p:cTn>
                              </p:par>
                              <p:par>
                                <p:cTn id="40" presetID="0" presetClass="path" presetSubtype="0" accel="50000" decel="50000" fill="hold" grpId="2" nodeType="withEffect">
                                  <p:stCondLst>
                                    <p:cond delay="1000"/>
                                  </p:stCondLst>
                                  <p:childTnLst>
                                    <p:animMotion origin="layout" path="M -0.20612 -3.33333E-6 L 4.16667E-6 1.11111E-6 " pathEditMode="relative" rAng="0" ptsTypes="AA">
                                      <p:cBhvr>
                                        <p:cTn id="41" dur="2000" fill="hold"/>
                                        <p:tgtEl>
                                          <p:spTgt spid="16"/>
                                        </p:tgtEl>
                                        <p:attrNameLst>
                                          <p:attrName>ppt_x</p:attrName>
                                          <p:attrName>ppt_y</p:attrName>
                                        </p:attrNameLst>
                                      </p:cBhvr>
                                      <p:rCtr x="10247" y="-46"/>
                                    </p:animMotion>
                                  </p:childTnLst>
                                </p:cTn>
                              </p:par>
                              <p:par>
                                <p:cTn id="42" presetID="10" presetClass="entr" presetSubtype="0" fill="hold" grpId="3" nodeType="withEffect">
                                  <p:stCondLst>
                                    <p:cond delay="200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2000"/>
                                        <p:tgtEl>
                                          <p:spTgt spid="16"/>
                                        </p:tgtEl>
                                      </p:cBhvr>
                                    </p:animEffect>
                                  </p:childTnLst>
                                </p:cTn>
                              </p:par>
                              <p:par>
                                <p:cTn id="45" presetID="10" presetClass="exit" presetSubtype="0" fill="hold" grpId="1" nodeType="withEffect">
                                  <p:stCondLst>
                                    <p:cond delay="2000"/>
                                  </p:stCondLst>
                                  <p:childTnLst>
                                    <p:animEffect transition="out" filter="fade">
                                      <p:cBhvr>
                                        <p:cTn id="46" dur="500"/>
                                        <p:tgtEl>
                                          <p:spTgt spid="86"/>
                                        </p:tgtEl>
                                      </p:cBhvr>
                                    </p:animEffect>
                                    <p:set>
                                      <p:cBhvr>
                                        <p:cTn id="47" dur="1" fill="hold">
                                          <p:stCondLst>
                                            <p:cond delay="499"/>
                                          </p:stCondLst>
                                        </p:cTn>
                                        <p:tgtEl>
                                          <p:spTgt spid="86"/>
                                        </p:tgtEl>
                                        <p:attrNameLst>
                                          <p:attrName>style.visibility</p:attrName>
                                        </p:attrNameLst>
                                      </p:cBhvr>
                                      <p:to>
                                        <p:strVal val="hidden"/>
                                      </p:to>
                                    </p:set>
                                  </p:childTnLst>
                                </p:cTn>
                              </p:par>
                              <p:par>
                                <p:cTn id="48" presetID="10" presetClass="entr" presetSubtype="0" fill="hold" grpId="1" nodeType="withEffect">
                                  <p:stCondLst>
                                    <p:cond delay="20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0" presetClass="path" presetSubtype="0" accel="50000" decel="50000" fill="hold" grpId="1" nodeType="withEffect">
                                  <p:stCondLst>
                                    <p:cond delay="2000"/>
                                  </p:stCondLst>
                                  <p:childTnLst>
                                    <p:animMotion origin="layout" path="M 0.01029 3.7037E-6 L -3.95833E-6 3.7037E-6 " pathEditMode="relative" rAng="0" ptsTypes="AA">
                                      <p:cBhvr>
                                        <p:cTn id="52" dur="500" fill="hold"/>
                                        <p:tgtEl>
                                          <p:spTgt spid="12"/>
                                        </p:tgtEl>
                                        <p:attrNameLst>
                                          <p:attrName>ppt_x</p:attrName>
                                          <p:attrName>ppt_y</p:attrName>
                                        </p:attrNameLst>
                                      </p:cBhvr>
                                      <p:rCtr x="-521" y="0"/>
                                    </p:animMotion>
                                  </p:childTnLst>
                                </p:cTn>
                              </p:par>
                            </p:childTnLst>
                          </p:cTn>
                        </p:par>
                        <p:par>
                          <p:cTn id="53" fill="hold">
                            <p:stCondLst>
                              <p:cond delay="8000"/>
                            </p:stCondLst>
                            <p:childTnLst>
                              <p:par>
                                <p:cTn id="54" presetID="10" presetClass="entr" presetSubtype="0" fill="hold" nodeType="afterEffect">
                                  <p:stCondLst>
                                    <p:cond delay="500"/>
                                  </p:stCondLst>
                                  <p:childTnLst>
                                    <p:set>
                                      <p:cBhvr>
                                        <p:cTn id="55" dur="1" fill="hold">
                                          <p:stCondLst>
                                            <p:cond delay="0"/>
                                          </p:stCondLst>
                                        </p:cTn>
                                        <p:tgtEl>
                                          <p:spTgt spid="39">
                                            <p:txEl>
                                              <p:pRg st="4" end="4"/>
                                            </p:txEl>
                                          </p:spTgt>
                                        </p:tgtEl>
                                        <p:attrNameLst>
                                          <p:attrName>style.visibility</p:attrName>
                                        </p:attrNameLst>
                                      </p:cBhvr>
                                      <p:to>
                                        <p:strVal val="visible"/>
                                      </p:to>
                                    </p:set>
                                    <p:animEffect transition="in" filter="fade">
                                      <p:cBhvr>
                                        <p:cTn id="56" dur="1000"/>
                                        <p:tgtEl>
                                          <p:spTgt spid="39">
                                            <p:txEl>
                                              <p:pRg st="4" end="4"/>
                                            </p:txEl>
                                          </p:spTgt>
                                        </p:tgtEl>
                                      </p:cBhvr>
                                    </p:animEffect>
                                  </p:childTnLst>
                                </p:cTn>
                              </p:par>
                            </p:childTnLst>
                          </p:cTn>
                        </p:par>
                        <p:par>
                          <p:cTn id="57" fill="hold">
                            <p:stCondLst>
                              <p:cond delay="9500"/>
                            </p:stCondLst>
                            <p:childTnLst>
                              <p:par>
                                <p:cTn id="58" presetID="10" presetClass="entr" presetSubtype="0" fill="hold" nodeType="afterEffect">
                                  <p:stCondLst>
                                    <p:cond delay="500"/>
                                  </p:stCondLst>
                                  <p:childTnLst>
                                    <p:set>
                                      <p:cBhvr>
                                        <p:cTn id="59" dur="1" fill="hold">
                                          <p:stCondLst>
                                            <p:cond delay="0"/>
                                          </p:stCondLst>
                                        </p:cTn>
                                        <p:tgtEl>
                                          <p:spTgt spid="39">
                                            <p:txEl>
                                              <p:pRg st="6" end="6"/>
                                            </p:txEl>
                                          </p:spTgt>
                                        </p:tgtEl>
                                        <p:attrNameLst>
                                          <p:attrName>style.visibility</p:attrName>
                                        </p:attrNameLst>
                                      </p:cBhvr>
                                      <p:to>
                                        <p:strVal val="visible"/>
                                      </p:to>
                                    </p:set>
                                    <p:animEffect transition="in" filter="fade">
                                      <p:cBhvr>
                                        <p:cTn id="60" dur="1000"/>
                                        <p:tgtEl>
                                          <p:spTgt spid="39">
                                            <p:txEl>
                                              <p:pRg st="6" end="6"/>
                                            </p:txEl>
                                          </p:spTgt>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1000"/>
                                        <p:tgtEl>
                                          <p:spTgt spid="40"/>
                                        </p:tgtEl>
                                      </p:cBhvr>
                                    </p:animEffect>
                                  </p:childTnLst>
                                </p:cTn>
                              </p:par>
                            </p:childTnLst>
                          </p:cTn>
                        </p:par>
                        <p:par>
                          <p:cTn id="64" fill="hold">
                            <p:stCondLst>
                              <p:cond delay="11000"/>
                            </p:stCondLst>
                            <p:childTnLst>
                              <p:par>
                                <p:cTn id="65" presetID="26" presetClass="emph" presetSubtype="0" repeatCount="10000" fill="hold" grpId="1" nodeType="afterEffect">
                                  <p:stCondLst>
                                    <p:cond delay="0"/>
                                  </p:stCondLst>
                                  <p:childTnLst>
                                    <p:animEffect transition="out" filter="fade">
                                      <p:cBhvr>
                                        <p:cTn id="66" dur="500" tmFilter="0, 0; .2, .5; .8, .5; 1, 0"/>
                                        <p:tgtEl>
                                          <p:spTgt spid="40"/>
                                        </p:tgtEl>
                                      </p:cBhvr>
                                    </p:animEffect>
                                    <p:animScale>
                                      <p:cBhvr>
                                        <p:cTn id="67" dur="250" autoRev="1" fill="hold"/>
                                        <p:tgtEl>
                                          <p:spTgt spid="40"/>
                                        </p:tgtEl>
                                      </p:cBhvr>
                                      <p:by x="105000" y="105000"/>
                                    </p:animScale>
                                  </p:childTnLst>
                                </p:cTn>
                              </p:par>
                            </p:childTnLst>
                          </p:cTn>
                        </p:par>
                        <p:par>
                          <p:cTn id="68" fill="hold">
                            <p:stCondLst>
                              <p:cond delay="16000"/>
                            </p:stCondLst>
                            <p:childTnLst>
                              <p:par>
                                <p:cTn id="69" presetID="10" presetClass="entr" presetSubtype="0" fill="hold" nodeType="afterEffect">
                                  <p:stCondLst>
                                    <p:cond delay="50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5" grpId="0"/>
      <p:bldP spid="15" grpId="1"/>
      <p:bldP spid="16" grpId="0"/>
      <p:bldP spid="16" grpId="1"/>
      <p:bldP spid="16" grpId="2"/>
      <p:bldP spid="16" grpId="3"/>
      <p:bldP spid="79" grpId="0"/>
      <p:bldP spid="79" grpId="1"/>
      <p:bldP spid="79" grpId="2"/>
      <p:bldP spid="79" grpId="3"/>
      <p:bldP spid="86" grpId="0"/>
      <p:bldP spid="86" grpId="1"/>
      <p:bldP spid="40" grpId="0" animBg="1"/>
      <p:bldP spid="40"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p:nvPr/>
        </p:nvCxnSpPr>
        <p:spPr>
          <a:xfrm>
            <a:off x="2939845" y="1213924"/>
            <a:ext cx="1966554"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3188444" y="1174318"/>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3286085" y="928888"/>
            <a:ext cx="1283442" cy="261610"/>
          </a:xfrm>
          <a:prstGeom prst="rect">
            <a:avLst/>
          </a:prstGeom>
          <a:noFill/>
        </p:spPr>
        <p:txBody>
          <a:bodyPr wrap="square" rtlCol="0">
            <a:spAutoFit/>
          </a:bodyPr>
          <a:lstStyle/>
          <a:p>
            <a:r>
              <a:rPr lang="en-US" sz="1100" dirty="0">
                <a:solidFill>
                  <a:schemeClr val="bg1">
                    <a:lumMod val="50000"/>
                  </a:schemeClr>
                </a:solidFill>
              </a:rPr>
              <a:t>Chapter 3, Page 10</a:t>
            </a:r>
          </a:p>
        </p:txBody>
      </p:sp>
      <p:sp>
        <p:nvSpPr>
          <p:cNvPr id="25" name="Rounded Rectangle 24">
            <a:extLst>
              <a:ext uri="{FF2B5EF4-FFF2-40B4-BE49-F238E27FC236}">
                <a16:creationId xmlns:a16="http://schemas.microsoft.com/office/drawing/2014/main" id="{BB4DEF92-0861-774B-A4BB-0BE1F11A5C62}"/>
              </a:ext>
            </a:extLst>
          </p:cNvPr>
          <p:cNvSpPr/>
          <p:nvPr/>
        </p:nvSpPr>
        <p:spPr>
          <a:xfrm>
            <a:off x="4992731" y="1671865"/>
            <a:ext cx="45719" cy="781981"/>
          </a:xfrm>
          <a:prstGeom prst="roundRect">
            <a:avLst/>
          </a:prstGeom>
          <a:solidFill>
            <a:srgbClr val="0ED7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3642441" cy="4154984"/>
          </a:xfrm>
          <a:prstGeom prst="rect">
            <a:avLst/>
          </a:prstGeom>
          <a:noFill/>
        </p:spPr>
        <p:txBody>
          <a:bodyPr wrap="square" rtlCol="0">
            <a:spAutoFit/>
          </a:bodyPr>
          <a:lstStyle/>
          <a:p>
            <a:r>
              <a:rPr lang="en-US" dirty="0"/>
              <a:t>Pointers in C++</a:t>
            </a:r>
          </a:p>
          <a:p>
            <a:endParaRPr lang="en-US" dirty="0"/>
          </a:p>
          <a:p>
            <a:pPr algn="just"/>
            <a:r>
              <a:rPr lang="en-SG" sz="1200" dirty="0">
                <a:solidFill>
                  <a:schemeClr val="bg1">
                    <a:lumMod val="50000"/>
                  </a:schemeClr>
                </a:solidFill>
              </a:rPr>
              <a:t>At </a:t>
            </a:r>
            <a:r>
              <a:rPr lang="en-SG" sz="1200" dirty="0" err="1">
                <a:solidFill>
                  <a:schemeClr val="bg1">
                    <a:lumMod val="50000"/>
                  </a:schemeClr>
                </a:solidFill>
              </a:rPr>
              <a:t>vero</a:t>
            </a:r>
            <a:r>
              <a:rPr lang="en-SG" sz="1200" dirty="0">
                <a:solidFill>
                  <a:schemeClr val="bg1">
                    <a:lumMod val="50000"/>
                  </a:schemeClr>
                </a:solidFill>
              </a:rPr>
              <a:t> </a:t>
            </a:r>
            <a:r>
              <a:rPr lang="en-SG" sz="1200" dirty="0" err="1">
                <a:solidFill>
                  <a:schemeClr val="bg1">
                    <a:lumMod val="50000"/>
                  </a:schemeClr>
                </a:solidFill>
              </a:rPr>
              <a:t>eos</a:t>
            </a:r>
            <a:r>
              <a:rPr lang="en-SG" sz="1200" dirty="0">
                <a:solidFill>
                  <a:schemeClr val="bg1">
                    <a:lumMod val="50000"/>
                  </a:schemeClr>
                </a:solidFill>
              </a:rPr>
              <a:t> et </a:t>
            </a:r>
            <a:r>
              <a:rPr lang="en-SG" sz="1200" dirty="0" err="1">
                <a:solidFill>
                  <a:schemeClr val="bg1">
                    <a:lumMod val="50000"/>
                  </a:schemeClr>
                </a:solidFill>
              </a:rPr>
              <a:t>accusamus</a:t>
            </a:r>
            <a:r>
              <a:rPr lang="en-SG" sz="1200" dirty="0">
                <a:solidFill>
                  <a:schemeClr val="bg1">
                    <a:lumMod val="50000"/>
                  </a:schemeClr>
                </a:solidFill>
              </a:rPr>
              <a:t> et </a:t>
            </a:r>
            <a:r>
              <a:rPr lang="en-SG" sz="1200" dirty="0" err="1">
                <a:solidFill>
                  <a:schemeClr val="bg1">
                    <a:lumMod val="50000"/>
                  </a:schemeClr>
                </a:solidFill>
              </a:rPr>
              <a:t>iusto</a:t>
            </a:r>
            <a:r>
              <a:rPr lang="en-SG" sz="1200" dirty="0">
                <a:solidFill>
                  <a:schemeClr val="bg1">
                    <a:lumMod val="50000"/>
                  </a:schemeClr>
                </a:solidFill>
              </a:rPr>
              <a:t> </a:t>
            </a:r>
            <a:r>
              <a:rPr lang="en-SG" sz="1200" dirty="0" err="1">
                <a:solidFill>
                  <a:schemeClr val="bg1">
                    <a:lumMod val="50000"/>
                  </a:schemeClr>
                </a:solidFill>
              </a:rPr>
              <a:t>odio</a:t>
            </a:r>
            <a:r>
              <a:rPr lang="en-SG" sz="1200" dirty="0">
                <a:solidFill>
                  <a:schemeClr val="bg1">
                    <a:lumMod val="50000"/>
                  </a:schemeClr>
                </a:solidFill>
              </a:rPr>
              <a:t> </a:t>
            </a:r>
            <a:r>
              <a:rPr lang="en-SG" sz="1200" dirty="0" err="1">
                <a:solidFill>
                  <a:schemeClr val="bg1">
                    <a:lumMod val="50000"/>
                  </a:schemeClr>
                </a:solidFill>
              </a:rPr>
              <a:t>dignissimos</a:t>
            </a:r>
            <a:r>
              <a:rPr lang="en-SG" sz="1200" dirty="0">
                <a:solidFill>
                  <a:schemeClr val="bg1">
                    <a:lumMod val="50000"/>
                  </a:schemeClr>
                </a:solidFill>
              </a:rPr>
              <a:t> </a:t>
            </a:r>
            <a:r>
              <a:rPr lang="en-SG" sz="1200" dirty="0" err="1">
                <a:solidFill>
                  <a:schemeClr val="bg1">
                    <a:lumMod val="50000"/>
                  </a:schemeClr>
                </a:solidFill>
              </a:rPr>
              <a:t>ducimus</a:t>
            </a:r>
            <a:r>
              <a:rPr lang="en-SG" sz="1200" dirty="0">
                <a:solidFill>
                  <a:schemeClr val="bg1">
                    <a:lumMod val="50000"/>
                  </a:schemeClr>
                </a:solidFill>
              </a:rPr>
              <a:t> qui </a:t>
            </a:r>
            <a:r>
              <a:rPr lang="en-SG" sz="1200" dirty="0" err="1">
                <a:solidFill>
                  <a:schemeClr val="bg1">
                    <a:lumMod val="50000"/>
                  </a:schemeClr>
                </a:solidFill>
              </a:rPr>
              <a:t>blanditiis</a:t>
            </a:r>
            <a:r>
              <a:rPr lang="en-SG" sz="1200" dirty="0">
                <a:solidFill>
                  <a:schemeClr val="bg1">
                    <a:lumMod val="50000"/>
                  </a:schemeClr>
                </a:solidFill>
              </a:rPr>
              <a:t> </a:t>
            </a:r>
            <a:r>
              <a:rPr lang="en-SG" sz="1200" dirty="0" err="1">
                <a:solidFill>
                  <a:schemeClr val="bg1">
                    <a:lumMod val="50000"/>
                  </a:schemeClr>
                </a:solidFill>
              </a:rPr>
              <a:t>praesentium</a:t>
            </a:r>
            <a:r>
              <a:rPr lang="en-SG" sz="1200" dirty="0">
                <a:solidFill>
                  <a:schemeClr val="bg1">
                    <a:lumMod val="50000"/>
                  </a:schemeClr>
                </a:solidFill>
              </a:rPr>
              <a:t> </a:t>
            </a:r>
            <a:r>
              <a:rPr lang="en-SG" sz="1200" dirty="0" err="1">
                <a:solidFill>
                  <a:schemeClr val="bg1">
                    <a:lumMod val="50000"/>
                  </a:schemeClr>
                </a:solidFill>
              </a:rPr>
              <a:t>voluptatum</a:t>
            </a:r>
            <a:r>
              <a:rPr lang="en-SG" sz="1200" dirty="0">
                <a:solidFill>
                  <a:schemeClr val="bg1">
                    <a:lumMod val="50000"/>
                  </a:schemeClr>
                </a:solidFill>
              </a:rPr>
              <a:t> </a:t>
            </a:r>
            <a:r>
              <a:rPr lang="en-SG" sz="1200" dirty="0" err="1">
                <a:solidFill>
                  <a:schemeClr val="bg1">
                    <a:lumMod val="50000"/>
                  </a:schemeClr>
                </a:solidFill>
              </a:rPr>
              <a:t>deleniti</a:t>
            </a:r>
            <a:r>
              <a:rPr lang="en-SG" sz="1200" dirty="0">
                <a:solidFill>
                  <a:schemeClr val="bg1">
                    <a:lumMod val="50000"/>
                  </a:schemeClr>
                </a:solidFill>
              </a:rPr>
              <a:t> </a:t>
            </a:r>
            <a:r>
              <a:rPr lang="en-SG" sz="1200" dirty="0" err="1">
                <a:solidFill>
                  <a:schemeClr val="bg1">
                    <a:lumMod val="50000"/>
                  </a:schemeClr>
                </a:solidFill>
              </a:rPr>
              <a:t>atque</a:t>
            </a:r>
            <a:r>
              <a:rPr lang="en-SG" sz="1200" dirty="0">
                <a:solidFill>
                  <a:schemeClr val="bg1">
                    <a:lumMod val="50000"/>
                  </a:schemeClr>
                </a:solidFill>
              </a:rPr>
              <a:t> </a:t>
            </a:r>
            <a:r>
              <a:rPr lang="en-SG" sz="1200" dirty="0" err="1">
                <a:solidFill>
                  <a:schemeClr val="bg1">
                    <a:lumMod val="50000"/>
                  </a:schemeClr>
                </a:solidFill>
              </a:rPr>
              <a:t>corrupti</a:t>
            </a:r>
            <a:r>
              <a:rPr lang="en-SG" sz="1200" dirty="0">
                <a:solidFill>
                  <a:schemeClr val="bg1">
                    <a:lumMod val="50000"/>
                  </a:schemeClr>
                </a:solidFill>
              </a:rPr>
              <a:t> quos </a:t>
            </a:r>
            <a:r>
              <a:rPr lang="en-SG" sz="1200" dirty="0" err="1">
                <a:solidFill>
                  <a:schemeClr val="bg1">
                    <a:lumMod val="50000"/>
                  </a:schemeClr>
                </a:solidFill>
              </a:rPr>
              <a:t>dolores</a:t>
            </a:r>
            <a:r>
              <a:rPr lang="en-SG" sz="1200" dirty="0">
                <a:solidFill>
                  <a:schemeClr val="bg1">
                    <a:lumMod val="50000"/>
                  </a:schemeClr>
                </a:solidFill>
              </a:rPr>
              <a:t> et </a:t>
            </a:r>
            <a:r>
              <a:rPr lang="en-SG" sz="1200" dirty="0" err="1">
                <a:solidFill>
                  <a:schemeClr val="bg1">
                    <a:lumMod val="50000"/>
                  </a:schemeClr>
                </a:solidFill>
              </a:rPr>
              <a:t>quas</a:t>
            </a:r>
            <a:r>
              <a:rPr lang="en-SG" sz="1200" dirty="0">
                <a:solidFill>
                  <a:schemeClr val="bg1">
                    <a:lumMod val="50000"/>
                  </a:schemeClr>
                </a:solidFill>
              </a:rPr>
              <a:t> </a:t>
            </a:r>
            <a:r>
              <a:rPr lang="en-SG" sz="1200" dirty="0" err="1">
                <a:solidFill>
                  <a:schemeClr val="bg1">
                    <a:lumMod val="50000"/>
                  </a:schemeClr>
                </a:solidFill>
              </a:rPr>
              <a:t>molestias</a:t>
            </a:r>
            <a:r>
              <a:rPr lang="en-SG" sz="1200" dirty="0">
                <a:solidFill>
                  <a:schemeClr val="bg1">
                    <a:lumMod val="50000"/>
                  </a:schemeClr>
                </a:solidFill>
              </a:rPr>
              <a:t> </a:t>
            </a:r>
            <a:r>
              <a:rPr lang="en-SG" sz="1200" dirty="0" err="1">
                <a:solidFill>
                  <a:schemeClr val="bg1">
                    <a:lumMod val="50000"/>
                  </a:schemeClr>
                </a:solidFill>
              </a:rPr>
              <a:t>excepturi</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a:t>
            </a:r>
            <a:r>
              <a:rPr lang="en-SG" sz="1200" dirty="0" err="1">
                <a:solidFill>
                  <a:schemeClr val="bg1">
                    <a:lumMod val="50000"/>
                  </a:schemeClr>
                </a:solidFill>
              </a:rPr>
              <a:t>occaecati</a:t>
            </a:r>
            <a:r>
              <a:rPr lang="en-SG" sz="1200" dirty="0">
                <a:solidFill>
                  <a:schemeClr val="bg1">
                    <a:lumMod val="50000"/>
                  </a:schemeClr>
                </a:solidFill>
              </a:rPr>
              <a:t> </a:t>
            </a:r>
            <a:r>
              <a:rPr lang="en-SG" sz="1200" dirty="0" err="1">
                <a:solidFill>
                  <a:schemeClr val="bg1">
                    <a:lumMod val="50000"/>
                  </a:schemeClr>
                </a:solidFill>
              </a:rPr>
              <a:t>cupiditate</a:t>
            </a:r>
            <a:r>
              <a:rPr lang="en-SG" sz="1200" dirty="0">
                <a:solidFill>
                  <a:schemeClr val="bg1">
                    <a:lumMod val="50000"/>
                  </a:schemeClr>
                </a:solidFill>
              </a:rPr>
              <a:t> non provident, </a:t>
            </a:r>
            <a:r>
              <a:rPr lang="en-SG" sz="1200" dirty="0" err="1">
                <a:solidFill>
                  <a:schemeClr val="bg1">
                    <a:lumMod val="50000"/>
                  </a:schemeClr>
                </a:solidFill>
              </a:rPr>
              <a:t>similique</a:t>
            </a:r>
            <a:r>
              <a:rPr lang="en-SG" sz="1200" dirty="0">
                <a:solidFill>
                  <a:schemeClr val="bg1">
                    <a:lumMod val="50000"/>
                  </a:schemeClr>
                </a:solidFill>
              </a:rPr>
              <a:t> sunt in culpa qui </a:t>
            </a:r>
            <a:r>
              <a:rPr lang="en-SG" sz="1200" dirty="0" err="1">
                <a:solidFill>
                  <a:schemeClr val="bg1">
                    <a:lumMod val="50000"/>
                  </a:schemeClr>
                </a:solidFill>
              </a:rPr>
              <a:t>officia</a:t>
            </a:r>
            <a:r>
              <a:rPr lang="en-SG" sz="1200" dirty="0">
                <a:solidFill>
                  <a:schemeClr val="bg1">
                    <a:lumMod val="50000"/>
                  </a:schemeClr>
                </a:solidFill>
              </a:rPr>
              <a:t> </a:t>
            </a:r>
            <a:r>
              <a:rPr lang="en-SG" sz="1200" dirty="0" err="1">
                <a:solidFill>
                  <a:schemeClr val="bg1">
                    <a:lumMod val="50000"/>
                  </a:schemeClr>
                </a:solidFill>
              </a:rPr>
              <a:t>deserunt</a:t>
            </a:r>
            <a:r>
              <a:rPr lang="en-SG" sz="1200" dirty="0">
                <a:solidFill>
                  <a:schemeClr val="bg1">
                    <a:lumMod val="50000"/>
                  </a:schemeClr>
                </a:solidFill>
              </a:rPr>
              <a:t> </a:t>
            </a:r>
            <a:r>
              <a:rPr lang="en-SG" sz="1200" dirty="0" err="1">
                <a:solidFill>
                  <a:schemeClr val="bg1">
                    <a:lumMod val="50000"/>
                  </a:schemeClr>
                </a:solidFill>
              </a:rPr>
              <a:t>mollitia</a:t>
            </a:r>
            <a:r>
              <a:rPr lang="en-SG" sz="1200" dirty="0">
                <a:solidFill>
                  <a:schemeClr val="bg1">
                    <a:lumMod val="50000"/>
                  </a:schemeClr>
                </a:solidFill>
              </a:rPr>
              <a:t> animi, id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laborum</a:t>
            </a:r>
            <a:r>
              <a:rPr lang="en-SG" sz="1200" dirty="0">
                <a:solidFill>
                  <a:schemeClr val="bg1">
                    <a:lumMod val="50000"/>
                  </a:schemeClr>
                </a:solidFill>
              </a:rPr>
              <a:t> et </a:t>
            </a:r>
            <a:r>
              <a:rPr lang="en-SG" sz="1200" dirty="0" err="1">
                <a:solidFill>
                  <a:schemeClr val="bg1">
                    <a:lumMod val="50000"/>
                  </a:schemeClr>
                </a:solidFill>
              </a:rPr>
              <a:t>dolorum</a:t>
            </a:r>
            <a:r>
              <a:rPr lang="en-SG" sz="1200" dirty="0">
                <a:solidFill>
                  <a:schemeClr val="bg1">
                    <a:lumMod val="50000"/>
                  </a:schemeClr>
                </a:solidFill>
              </a:rPr>
              <a:t> </a:t>
            </a:r>
            <a:r>
              <a:rPr lang="en-SG" sz="1200" dirty="0" err="1">
                <a:solidFill>
                  <a:schemeClr val="bg1">
                    <a:lumMod val="50000"/>
                  </a:schemeClr>
                </a:solidFill>
              </a:rPr>
              <a:t>fuga</a:t>
            </a:r>
            <a:r>
              <a:rPr lang="en-SG" sz="1200" dirty="0">
                <a:solidFill>
                  <a:schemeClr val="bg1">
                    <a:lumMod val="50000"/>
                  </a:schemeClr>
                </a:solidFill>
              </a:rPr>
              <a:t>. Et </a:t>
            </a:r>
            <a:r>
              <a:rPr lang="en-SG" sz="1200" dirty="0" err="1">
                <a:solidFill>
                  <a:schemeClr val="bg1">
                    <a:lumMod val="50000"/>
                  </a:schemeClr>
                </a:solidFill>
              </a:rPr>
              <a:t>harum</a:t>
            </a:r>
            <a:r>
              <a:rPr lang="en-SG" sz="1200" dirty="0">
                <a:solidFill>
                  <a:schemeClr val="bg1">
                    <a:lumMod val="50000"/>
                  </a:schemeClr>
                </a:solidFill>
              </a:rPr>
              <a:t> </a:t>
            </a:r>
            <a:r>
              <a:rPr lang="en-SG" sz="1200" dirty="0" err="1">
                <a:solidFill>
                  <a:schemeClr val="bg1">
                    <a:lumMod val="50000"/>
                  </a:schemeClr>
                </a:solidFill>
              </a:rPr>
              <a:t>quidem</a:t>
            </a:r>
            <a:r>
              <a:rPr lang="en-SG" sz="1200" dirty="0">
                <a:solidFill>
                  <a:schemeClr val="bg1">
                    <a:lumMod val="50000"/>
                  </a:schemeClr>
                </a:solidFill>
              </a:rPr>
              <a:t> rerum facilis </a:t>
            </a:r>
            <a:r>
              <a:rPr lang="en-SG" sz="1200" dirty="0" err="1">
                <a:solidFill>
                  <a:schemeClr val="bg1">
                    <a:lumMod val="50000"/>
                  </a:schemeClr>
                </a:solidFill>
              </a:rPr>
              <a:t>est</a:t>
            </a:r>
            <a:r>
              <a:rPr lang="en-SG" sz="1200" dirty="0">
                <a:solidFill>
                  <a:schemeClr val="bg1">
                    <a:lumMod val="50000"/>
                  </a:schemeClr>
                </a:solidFill>
              </a:rPr>
              <a:t> et </a:t>
            </a:r>
            <a:r>
              <a:rPr lang="en-SG" sz="1200" dirty="0" err="1">
                <a:solidFill>
                  <a:schemeClr val="bg1">
                    <a:lumMod val="50000"/>
                  </a:schemeClr>
                </a:solidFill>
              </a:rPr>
              <a:t>expedita</a:t>
            </a:r>
            <a:r>
              <a:rPr lang="en-SG" sz="1200" dirty="0">
                <a:solidFill>
                  <a:schemeClr val="bg1">
                    <a:lumMod val="50000"/>
                  </a:schemeClr>
                </a:solidFill>
              </a:rPr>
              <a:t> </a:t>
            </a:r>
            <a:r>
              <a:rPr lang="en-SG" sz="1200" dirty="0" err="1">
                <a:solidFill>
                  <a:schemeClr val="bg1">
                    <a:lumMod val="50000"/>
                  </a:schemeClr>
                </a:solidFill>
              </a:rPr>
              <a:t>distinctio</a:t>
            </a:r>
            <a:r>
              <a:rPr lang="en-SG" sz="1200" dirty="0">
                <a:solidFill>
                  <a:schemeClr val="bg1">
                    <a:lumMod val="50000"/>
                  </a:schemeClr>
                </a:solidFill>
              </a:rPr>
              <a:t>. Nam libero </a:t>
            </a:r>
          </a:p>
          <a:p>
            <a:pPr algn="just"/>
            <a:endParaRPr lang="en-SG" sz="1200" dirty="0">
              <a:solidFill>
                <a:schemeClr val="bg1">
                  <a:lumMod val="50000"/>
                </a:schemeClr>
              </a:solidFill>
            </a:endParaRPr>
          </a:p>
          <a:p>
            <a:pPr algn="just"/>
            <a:r>
              <a:rPr lang="en-SG" sz="1200" dirty="0">
                <a:solidFill>
                  <a:schemeClr val="bg1">
                    <a:lumMod val="50000"/>
                  </a:schemeClr>
                </a:solidFill>
              </a:rPr>
              <a:t>Tempore, cum </a:t>
            </a:r>
            <a:r>
              <a:rPr lang="en-SG" sz="1200" dirty="0" err="1">
                <a:solidFill>
                  <a:schemeClr val="bg1">
                    <a:lumMod val="50000"/>
                  </a:schemeClr>
                </a:solidFill>
              </a:rPr>
              <a:t>soluta</a:t>
            </a:r>
            <a:r>
              <a:rPr lang="en-SG" sz="1200" dirty="0">
                <a:solidFill>
                  <a:schemeClr val="bg1">
                    <a:lumMod val="50000"/>
                  </a:schemeClr>
                </a:solidFill>
              </a:rPr>
              <a:t> nobis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eligendi</a:t>
            </a:r>
            <a:r>
              <a:rPr lang="en-SG" sz="1200" dirty="0">
                <a:solidFill>
                  <a:schemeClr val="bg1">
                    <a:lumMod val="50000"/>
                  </a:schemeClr>
                </a:solidFill>
              </a:rPr>
              <a:t> </a:t>
            </a:r>
            <a:r>
              <a:rPr lang="en-SG" sz="1200" dirty="0" err="1">
                <a:solidFill>
                  <a:schemeClr val="bg1">
                    <a:lumMod val="50000"/>
                  </a:schemeClr>
                </a:solidFill>
              </a:rPr>
              <a:t>optio</a:t>
            </a:r>
            <a:r>
              <a:rPr lang="en-SG" sz="1200" dirty="0">
                <a:solidFill>
                  <a:schemeClr val="bg1">
                    <a:lumMod val="50000"/>
                  </a:schemeClr>
                </a:solidFill>
              </a:rPr>
              <a:t> </a:t>
            </a:r>
            <a:r>
              <a:rPr lang="en-SG" sz="1200" dirty="0" err="1">
                <a:solidFill>
                  <a:schemeClr val="bg1">
                    <a:lumMod val="50000"/>
                  </a:schemeClr>
                </a:solidFill>
              </a:rPr>
              <a:t>cumque</a:t>
            </a:r>
            <a:r>
              <a:rPr lang="en-SG" sz="1200" dirty="0">
                <a:solidFill>
                  <a:schemeClr val="bg1">
                    <a:lumMod val="50000"/>
                  </a:schemeClr>
                </a:solidFill>
              </a:rPr>
              <a:t> nihil </a:t>
            </a:r>
            <a:r>
              <a:rPr lang="en-SG" sz="1200" dirty="0" err="1">
                <a:solidFill>
                  <a:schemeClr val="bg1">
                    <a:lumMod val="50000"/>
                  </a:schemeClr>
                </a:solidFill>
              </a:rPr>
              <a:t>impedit</a:t>
            </a:r>
            <a:r>
              <a:rPr lang="en-SG" sz="1200" dirty="0">
                <a:solidFill>
                  <a:schemeClr val="bg1">
                    <a:lumMod val="50000"/>
                  </a:schemeClr>
                </a:solidFill>
              </a:rPr>
              <a:t> quo minus id quod </a:t>
            </a:r>
            <a:r>
              <a:rPr lang="en-SG" sz="1200" dirty="0" err="1">
                <a:solidFill>
                  <a:schemeClr val="bg1">
                    <a:lumMod val="50000"/>
                  </a:schemeClr>
                </a:solidFill>
              </a:rPr>
              <a:t>maxime</a:t>
            </a:r>
            <a:r>
              <a:rPr lang="en-SG" sz="1200" dirty="0">
                <a:solidFill>
                  <a:schemeClr val="bg1">
                    <a:lumMod val="50000"/>
                  </a:schemeClr>
                </a:solidFill>
              </a:rPr>
              <a:t> </a:t>
            </a:r>
            <a:r>
              <a:rPr lang="en-SG" sz="1200" dirty="0" err="1">
                <a:solidFill>
                  <a:schemeClr val="bg1">
                    <a:lumMod val="50000"/>
                  </a:schemeClr>
                </a:solidFill>
              </a:rPr>
              <a:t>placeat</a:t>
            </a:r>
            <a:r>
              <a:rPr lang="en-SG" sz="1200" dirty="0">
                <a:solidFill>
                  <a:schemeClr val="bg1">
                    <a:lumMod val="50000"/>
                  </a:schemeClr>
                </a:solidFill>
              </a:rPr>
              <a:t> </a:t>
            </a:r>
            <a:r>
              <a:rPr lang="en-SG" sz="1200" dirty="0" err="1">
                <a:solidFill>
                  <a:schemeClr val="bg1">
                    <a:lumMod val="50000"/>
                  </a:schemeClr>
                </a:solidFill>
              </a:rPr>
              <a:t>facere</a:t>
            </a:r>
            <a:r>
              <a:rPr lang="en-SG" sz="1200" dirty="0">
                <a:solidFill>
                  <a:schemeClr val="bg1">
                    <a:lumMod val="50000"/>
                  </a:schemeClr>
                </a:solidFill>
              </a:rPr>
              <a:t> </a:t>
            </a:r>
            <a:r>
              <a:rPr lang="en-SG" sz="1200" dirty="0" err="1">
                <a:solidFill>
                  <a:schemeClr val="bg1">
                    <a:lumMod val="50000"/>
                  </a:schemeClr>
                </a:solidFill>
              </a:rPr>
              <a:t>possimus</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voluptas</a:t>
            </a:r>
            <a:r>
              <a:rPr lang="en-SG" sz="1200" dirty="0">
                <a:solidFill>
                  <a:schemeClr val="bg1">
                    <a:lumMod val="50000"/>
                  </a:schemeClr>
                </a:solidFill>
              </a:rPr>
              <a:t> </a:t>
            </a:r>
            <a:r>
              <a:rPr lang="en-SG" sz="1200" dirty="0" err="1">
                <a:solidFill>
                  <a:schemeClr val="bg1">
                    <a:lumMod val="50000"/>
                  </a:schemeClr>
                </a:solidFill>
              </a:rPr>
              <a:t>assumenda</a:t>
            </a:r>
            <a:r>
              <a:rPr lang="en-SG" sz="1200" dirty="0">
                <a:solidFill>
                  <a:schemeClr val="bg1">
                    <a:lumMod val="50000"/>
                  </a:schemeClr>
                </a:solidFill>
              </a:rPr>
              <a:t>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dolor</a:t>
            </a:r>
            <a:r>
              <a:rPr lang="en-SG" sz="1200" dirty="0">
                <a:solidFill>
                  <a:schemeClr val="bg1">
                    <a:lumMod val="50000"/>
                  </a:schemeClr>
                </a:solidFill>
              </a:rPr>
              <a:t> </a:t>
            </a:r>
            <a:r>
              <a:rPr lang="en-SG" sz="1200" dirty="0" err="1">
                <a:solidFill>
                  <a:schemeClr val="bg1">
                    <a:lumMod val="50000"/>
                  </a:schemeClr>
                </a:solidFill>
              </a:rPr>
              <a:t>repellendus</a:t>
            </a:r>
            <a:r>
              <a:rPr lang="en-SG" sz="1200" dirty="0">
                <a:solidFill>
                  <a:schemeClr val="bg1">
                    <a:lumMod val="50000"/>
                  </a:schemeClr>
                </a:solidFill>
              </a:rPr>
              <a:t>. </a:t>
            </a:r>
            <a:r>
              <a:rPr lang="en-SG" sz="1200" dirty="0" err="1">
                <a:solidFill>
                  <a:schemeClr val="bg1">
                    <a:lumMod val="50000"/>
                  </a:schemeClr>
                </a:solidFill>
              </a:rPr>
              <a:t>Temporibus</a:t>
            </a:r>
            <a:r>
              <a:rPr lang="en-SG" sz="1200" dirty="0">
                <a:solidFill>
                  <a:schemeClr val="bg1">
                    <a:lumMod val="50000"/>
                  </a:schemeClr>
                </a:solidFill>
              </a:rPr>
              <a:t> </a:t>
            </a:r>
            <a:r>
              <a:rPr lang="en-SG" sz="1200" dirty="0" err="1">
                <a:solidFill>
                  <a:schemeClr val="bg1">
                    <a:lumMod val="50000"/>
                  </a:schemeClr>
                </a:solidFill>
              </a:rPr>
              <a:t>autem</a:t>
            </a:r>
            <a:r>
              <a:rPr lang="en-SG" sz="1200" dirty="0">
                <a:solidFill>
                  <a:schemeClr val="bg1">
                    <a:lumMod val="50000"/>
                  </a:schemeClr>
                </a:solidFill>
              </a:rPr>
              <a:t> </a:t>
            </a:r>
            <a:r>
              <a:rPr lang="en-SG" sz="1200" dirty="0" err="1">
                <a:solidFill>
                  <a:schemeClr val="bg1">
                    <a:lumMod val="50000"/>
                  </a:schemeClr>
                </a:solidFill>
              </a:rPr>
              <a:t>quibusdam</a:t>
            </a:r>
            <a:r>
              <a:rPr lang="en-SG" sz="1200" dirty="0">
                <a:solidFill>
                  <a:schemeClr val="bg1">
                    <a:lumMod val="50000"/>
                  </a:schemeClr>
                </a:solidFill>
              </a:rPr>
              <a:t> et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officiis</a:t>
            </a:r>
            <a:r>
              <a:rPr lang="en-SG" sz="1200" dirty="0">
                <a:solidFill>
                  <a:schemeClr val="bg1">
                    <a:lumMod val="50000"/>
                  </a:schemeClr>
                </a:solidFill>
              </a:rPr>
              <a:t> </a:t>
            </a:r>
            <a:r>
              <a:rPr lang="en-SG" sz="1200" dirty="0" err="1">
                <a:solidFill>
                  <a:schemeClr val="bg1">
                    <a:lumMod val="50000"/>
                  </a:schemeClr>
                </a:solidFill>
              </a:rPr>
              <a:t>debitis</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rerum </a:t>
            </a:r>
            <a:r>
              <a:rPr lang="en-SG" sz="1200" dirty="0" err="1">
                <a:solidFill>
                  <a:schemeClr val="bg1">
                    <a:lumMod val="50000"/>
                  </a:schemeClr>
                </a:solidFill>
              </a:rPr>
              <a:t>necessitatibus</a:t>
            </a:r>
            <a:r>
              <a:rPr lang="en-SG" sz="1200" dirty="0">
                <a:solidFill>
                  <a:schemeClr val="bg1">
                    <a:lumMod val="50000"/>
                  </a:schemeClr>
                </a:solidFill>
              </a:rPr>
              <a:t> </a:t>
            </a:r>
            <a:r>
              <a:rPr lang="en-SG" sz="1200" dirty="0" err="1">
                <a:solidFill>
                  <a:schemeClr val="bg1">
                    <a:lumMod val="50000"/>
                  </a:schemeClr>
                </a:solidFill>
              </a:rPr>
              <a:t>saepe</a:t>
            </a:r>
            <a:r>
              <a:rPr lang="en-SG" sz="1200" dirty="0">
                <a:solidFill>
                  <a:schemeClr val="bg1">
                    <a:lumMod val="50000"/>
                  </a:schemeClr>
                </a:solidFill>
              </a:rPr>
              <a:t> </a:t>
            </a:r>
            <a:r>
              <a:rPr lang="en-SG" sz="1200" dirty="0" err="1">
                <a:solidFill>
                  <a:schemeClr val="bg1">
                    <a:lumMod val="50000"/>
                  </a:schemeClr>
                </a:solidFill>
              </a:rPr>
              <a:t>eveniet</a:t>
            </a:r>
            <a:r>
              <a:rPr lang="en-SG" sz="1200" dirty="0">
                <a:solidFill>
                  <a:schemeClr val="bg1">
                    <a:lumMod val="50000"/>
                  </a:schemeClr>
                </a:solidFill>
              </a:rPr>
              <a:t> </a:t>
            </a:r>
            <a:r>
              <a:rPr lang="en-SG" sz="1200" dirty="0" err="1">
                <a:solidFill>
                  <a:schemeClr val="bg1">
                    <a:lumMod val="50000"/>
                  </a:schemeClr>
                </a:solidFill>
              </a:rPr>
              <a:t>ut</a:t>
            </a:r>
            <a:r>
              <a:rPr lang="en-SG" sz="1200" dirty="0">
                <a:solidFill>
                  <a:schemeClr val="bg1">
                    <a:lumMod val="50000"/>
                  </a:schemeClr>
                </a:solidFill>
              </a:rPr>
              <a:t> et </a:t>
            </a:r>
            <a:r>
              <a:rPr lang="en-SG" sz="1200" dirty="0" err="1">
                <a:solidFill>
                  <a:schemeClr val="bg1">
                    <a:lumMod val="50000"/>
                  </a:schemeClr>
                </a:solidFill>
              </a:rPr>
              <a:t>voluptates</a:t>
            </a:r>
            <a:r>
              <a:rPr lang="en-SG" sz="1200" dirty="0">
                <a:solidFill>
                  <a:schemeClr val="bg1">
                    <a:lumMod val="50000"/>
                  </a:schemeClr>
                </a:solidFill>
              </a:rPr>
              <a:t> </a:t>
            </a:r>
            <a:r>
              <a:rPr lang="en-SG" sz="1200" dirty="0" err="1">
                <a:solidFill>
                  <a:schemeClr val="bg1">
                    <a:lumMod val="50000"/>
                  </a:schemeClr>
                </a:solidFill>
              </a:rPr>
              <a:t>repudiandae</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et </a:t>
            </a:r>
            <a:r>
              <a:rPr lang="en-SG" sz="1200" dirty="0" err="1">
                <a:solidFill>
                  <a:schemeClr val="bg1">
                    <a:lumMod val="50000"/>
                  </a:schemeClr>
                </a:solidFill>
              </a:rPr>
              <a:t>molestiae</a:t>
            </a:r>
            <a:r>
              <a:rPr lang="en-SG" sz="1200" dirty="0">
                <a:solidFill>
                  <a:schemeClr val="bg1">
                    <a:lumMod val="50000"/>
                  </a:schemeClr>
                </a:solidFill>
              </a:rPr>
              <a:t> non </a:t>
            </a:r>
            <a:r>
              <a:rPr lang="en-SG" sz="1200" dirty="0" err="1">
                <a:solidFill>
                  <a:schemeClr val="bg1">
                    <a:lumMod val="50000"/>
                  </a:schemeClr>
                </a:solidFill>
              </a:rPr>
              <a:t>recusandae</a:t>
            </a:r>
            <a:r>
              <a:rPr lang="en-SG" sz="1200" dirty="0">
                <a:solidFill>
                  <a:schemeClr val="bg1">
                    <a:lumMod val="50000"/>
                  </a:schemeClr>
                </a:solidFill>
              </a:rPr>
              <a:t>. </a:t>
            </a:r>
            <a:r>
              <a:rPr lang="en-SG" sz="1200" dirty="0" err="1">
                <a:solidFill>
                  <a:schemeClr val="bg1">
                    <a:lumMod val="50000"/>
                  </a:schemeClr>
                </a:solidFill>
              </a:rPr>
              <a:t>Itaque</a:t>
            </a:r>
            <a:r>
              <a:rPr lang="en-SG" sz="1200" dirty="0">
                <a:solidFill>
                  <a:schemeClr val="bg1">
                    <a:lumMod val="50000"/>
                  </a:schemeClr>
                </a:solidFill>
              </a:rPr>
              <a:t> </a:t>
            </a:r>
            <a:r>
              <a:rPr lang="en-SG" sz="1200" dirty="0" err="1">
                <a:solidFill>
                  <a:schemeClr val="bg1">
                    <a:lumMod val="50000"/>
                  </a:schemeClr>
                </a:solidFill>
              </a:rPr>
              <a:t>earum</a:t>
            </a:r>
            <a:r>
              <a:rPr lang="en-SG" sz="1200" dirty="0">
                <a:solidFill>
                  <a:schemeClr val="bg1">
                    <a:lumMod val="50000"/>
                  </a:schemeClr>
                </a:solidFill>
              </a:rPr>
              <a:t> rerum hic </a:t>
            </a:r>
            <a:r>
              <a:rPr lang="en-SG" sz="1200" dirty="0" err="1">
                <a:solidFill>
                  <a:schemeClr val="bg1">
                    <a:lumMod val="50000"/>
                  </a:schemeClr>
                </a:solidFill>
              </a:rPr>
              <a:t>tenetur</a:t>
            </a:r>
            <a:r>
              <a:rPr lang="en-SG" sz="1200" dirty="0">
                <a:solidFill>
                  <a:schemeClr val="bg1">
                    <a:lumMod val="50000"/>
                  </a:schemeClr>
                </a:solidFill>
              </a:rPr>
              <a:t> a </a:t>
            </a:r>
            <a:r>
              <a:rPr lang="en-SG" sz="1200" dirty="0" err="1">
                <a:solidFill>
                  <a:schemeClr val="bg1">
                    <a:lumMod val="50000"/>
                  </a:schemeClr>
                </a:solidFill>
              </a:rPr>
              <a:t>sapiente</a:t>
            </a:r>
            <a:r>
              <a:rPr lang="en-SG" sz="1200" dirty="0">
                <a:solidFill>
                  <a:schemeClr val="bg1">
                    <a:lumMod val="50000"/>
                  </a:schemeClr>
                </a:solidFill>
              </a:rPr>
              <a:t> 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 recursion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perferendis</a:t>
            </a:r>
            <a:r>
              <a:rPr lang="en-SG" sz="1200" dirty="0">
                <a:solidFill>
                  <a:schemeClr val="bg1">
                    <a:lumMod val="50000"/>
                  </a:schemeClr>
                </a:solidFill>
              </a:rPr>
              <a:t> </a:t>
            </a:r>
            <a:r>
              <a:rPr lang="en-SG" sz="1200" dirty="0" err="1">
                <a:solidFill>
                  <a:schemeClr val="bg1">
                    <a:lumMod val="50000"/>
                  </a:schemeClr>
                </a:solidFill>
              </a:rPr>
              <a:t>doloribus</a:t>
            </a:r>
            <a:r>
              <a:rPr lang="en-SG" sz="1200" dirty="0">
                <a:solidFill>
                  <a:schemeClr val="bg1">
                    <a:lumMod val="50000"/>
                  </a:schemeClr>
                </a:solidFill>
              </a:rPr>
              <a:t> </a:t>
            </a:r>
            <a:r>
              <a:rPr lang="en-SG" sz="1200" dirty="0" err="1">
                <a:solidFill>
                  <a:schemeClr val="bg1">
                    <a:lumMod val="50000"/>
                  </a:schemeClr>
                </a:solidFill>
              </a:rPr>
              <a:t>asperior</a:t>
            </a:r>
            <a:endParaRPr lang="en-SG" sz="1200" dirty="0">
              <a:solidFill>
                <a:schemeClr val="bg1">
                  <a:lumMod val="50000"/>
                </a:schemeClr>
              </a:solidFill>
            </a:endParaRPr>
          </a:p>
          <a:p>
            <a:pPr algn="just"/>
            <a:endParaRPr lang="en-SG" sz="1200" dirty="0">
              <a:solidFill>
                <a:schemeClr val="bg1">
                  <a:lumMod val="50000"/>
                </a:schemeClr>
              </a:solidFill>
            </a:endParaRPr>
          </a:p>
          <a:p>
            <a:pPr algn="just"/>
            <a:r>
              <a:rPr lang="en-SG" sz="1200" dirty="0">
                <a:solidFill>
                  <a:schemeClr val="bg1">
                    <a:lumMod val="50000"/>
                  </a:schemeClr>
                </a:solidFill>
              </a:rPr>
              <a:t>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a:t>
            </a:r>
            <a:endParaRPr lang="en-US" sz="12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alphaModFix/>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966F814F-CA15-8942-92E4-DC54609C3A4C}"/>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27" name="Triangle 26">
            <a:extLst>
              <a:ext uri="{FF2B5EF4-FFF2-40B4-BE49-F238E27FC236}">
                <a16:creationId xmlns:a16="http://schemas.microsoft.com/office/drawing/2014/main" id="{F5977261-C98D-034D-9D21-C6E48AA2A77B}"/>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71B369C1-FAEF-4F44-B07E-5464E2115FED}"/>
              </a:ext>
            </a:extLst>
          </p:cNvPr>
          <p:cNvSpPr txBox="1"/>
          <p:nvPr/>
        </p:nvSpPr>
        <p:spPr>
          <a:xfrm>
            <a:off x="3573609" y="1406236"/>
            <a:ext cx="3642441" cy="646331"/>
          </a:xfrm>
          <a:prstGeom prst="rect">
            <a:avLst/>
          </a:prstGeom>
          <a:noFill/>
        </p:spPr>
        <p:txBody>
          <a:bodyPr wrap="square" rtlCol="0">
            <a:spAutoFit/>
          </a:bodyPr>
          <a:lstStyle/>
          <a:p>
            <a:r>
              <a:rPr lang="en-US" dirty="0"/>
              <a:t>Chapter 4</a:t>
            </a:r>
          </a:p>
          <a:p>
            <a:endParaRPr lang="en-US" dirty="0"/>
          </a:p>
        </p:txBody>
      </p:sp>
      <p:sp>
        <p:nvSpPr>
          <p:cNvPr id="5" name="Rectangle 4">
            <a:extLst>
              <a:ext uri="{FF2B5EF4-FFF2-40B4-BE49-F238E27FC236}">
                <a16:creationId xmlns:a16="http://schemas.microsoft.com/office/drawing/2014/main" id="{C3478CE3-9B0B-AD41-9E19-64C517CDE467}"/>
              </a:ext>
            </a:extLst>
          </p:cNvPr>
          <p:cNvSpPr/>
          <p:nvPr/>
        </p:nvSpPr>
        <p:spPr>
          <a:xfrm>
            <a:off x="5247337" y="1406237"/>
            <a:ext cx="3322320" cy="48773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AB7E299-295F-4541-BB5A-187F83664A3F}"/>
              </a:ext>
            </a:extLst>
          </p:cNvPr>
          <p:cNvSpPr/>
          <p:nvPr/>
        </p:nvSpPr>
        <p:spPr>
          <a:xfrm>
            <a:off x="5189874" y="1641269"/>
            <a:ext cx="45719" cy="441528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3BF01EFD-3C7B-E44B-92A1-DC4F3240D460}"/>
              </a:ext>
            </a:extLst>
          </p:cNvPr>
          <p:cNvSpPr/>
          <p:nvPr/>
        </p:nvSpPr>
        <p:spPr>
          <a:xfrm>
            <a:off x="5054266" y="1632039"/>
            <a:ext cx="153625" cy="46271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DBB656B2-B286-334D-8AA3-CBA3ADC34B10}"/>
              </a:ext>
            </a:extLst>
          </p:cNvPr>
          <p:cNvSpPr txBox="1"/>
          <p:nvPr/>
        </p:nvSpPr>
        <p:spPr>
          <a:xfrm>
            <a:off x="3290183" y="929844"/>
            <a:ext cx="1283442" cy="261610"/>
          </a:xfrm>
          <a:prstGeom prst="rect">
            <a:avLst/>
          </a:prstGeom>
          <a:noFill/>
        </p:spPr>
        <p:txBody>
          <a:bodyPr wrap="square" rtlCol="0">
            <a:spAutoFit/>
          </a:bodyPr>
          <a:lstStyle/>
          <a:p>
            <a:r>
              <a:rPr lang="en-US" sz="1100" dirty="0">
                <a:solidFill>
                  <a:schemeClr val="bg1">
                    <a:lumMod val="50000"/>
                  </a:schemeClr>
                </a:solidFill>
              </a:rPr>
              <a:t>Chapter 4, Page 1</a:t>
            </a:r>
          </a:p>
        </p:txBody>
      </p:sp>
      <p:sp>
        <p:nvSpPr>
          <p:cNvPr id="93" name="Rectangle 92">
            <a:extLst>
              <a:ext uri="{FF2B5EF4-FFF2-40B4-BE49-F238E27FC236}">
                <a16:creationId xmlns:a16="http://schemas.microsoft.com/office/drawing/2014/main" id="{00391F15-CEC5-D347-895C-B5BC60D6A93E}"/>
              </a:ext>
            </a:extLst>
          </p:cNvPr>
          <p:cNvSpPr/>
          <p:nvPr/>
        </p:nvSpPr>
        <p:spPr>
          <a:xfrm>
            <a:off x="778728" y="1442254"/>
            <a:ext cx="45719" cy="441528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5680C36D-D67F-4B45-8A03-9F58E3341186}"/>
              </a:ext>
            </a:extLst>
          </p:cNvPr>
          <p:cNvSpPr/>
          <p:nvPr/>
        </p:nvSpPr>
        <p:spPr>
          <a:xfrm>
            <a:off x="793906" y="1406236"/>
            <a:ext cx="153625" cy="46271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A96E87ED-7ACF-3C44-9515-4CF967822A84}"/>
              </a:ext>
            </a:extLst>
          </p:cNvPr>
          <p:cNvGrpSpPr/>
          <p:nvPr/>
        </p:nvGrpSpPr>
        <p:grpSpPr>
          <a:xfrm>
            <a:off x="4403175" y="2377201"/>
            <a:ext cx="622247" cy="847266"/>
            <a:chOff x="4403175" y="2377201"/>
            <a:chExt cx="622247" cy="847266"/>
          </a:xfrm>
        </p:grpSpPr>
        <p:grpSp>
          <p:nvGrpSpPr>
            <p:cNvPr id="1033" name="Group 1032">
              <a:extLst>
                <a:ext uri="{FF2B5EF4-FFF2-40B4-BE49-F238E27FC236}">
                  <a16:creationId xmlns:a16="http://schemas.microsoft.com/office/drawing/2014/main" id="{65066ED5-0B7D-EA41-BE9B-2BE527288CB8}"/>
                </a:ext>
              </a:extLst>
            </p:cNvPr>
            <p:cNvGrpSpPr/>
            <p:nvPr/>
          </p:nvGrpSpPr>
          <p:grpSpPr>
            <a:xfrm>
              <a:off x="4403175" y="2377201"/>
              <a:ext cx="622247" cy="847266"/>
              <a:chOff x="5468465" y="2185198"/>
              <a:chExt cx="622247" cy="847266"/>
            </a:xfrm>
          </p:grpSpPr>
          <p:pic>
            <p:nvPicPr>
              <p:cNvPr id="77" name="Picture 6">
                <a:extLst>
                  <a:ext uri="{FF2B5EF4-FFF2-40B4-BE49-F238E27FC236}">
                    <a16:creationId xmlns:a16="http://schemas.microsoft.com/office/drawing/2014/main" id="{88F6B646-11D9-864C-A17E-37740D5C9025}"/>
                  </a:ext>
                </a:extLst>
              </p:cNvPr>
              <p:cNvPicPr>
                <a:picLocks noChangeAspect="1" noChangeArrowheads="1"/>
              </p:cNvPicPr>
              <p:nvPr/>
            </p:nvPicPr>
            <p:blipFill>
              <a:blip r:embed="rId17">
                <a:duotone>
                  <a:schemeClr val="bg2">
                    <a:shade val="45000"/>
                    <a:satMod val="135000"/>
                  </a:schemeClr>
                  <a:prstClr val="white"/>
                </a:duotone>
                <a:extLst>
                  <a:ext uri="{BEBA8EAE-BF5A-486C-A8C5-ECC9F3942E4B}">
                    <a14:imgProps xmlns:a14="http://schemas.microsoft.com/office/drawing/2010/main">
                      <a14:imgLayer r:embed="rId18">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5468465" y="2410217"/>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81" name="Up Arrow 80">
                <a:extLst>
                  <a:ext uri="{FF2B5EF4-FFF2-40B4-BE49-F238E27FC236}">
                    <a16:creationId xmlns:a16="http://schemas.microsoft.com/office/drawing/2014/main" id="{0563F6F8-1142-834F-9A08-87665FBF7209}"/>
                  </a:ext>
                </a:extLst>
              </p:cNvPr>
              <p:cNvSpPr/>
              <p:nvPr/>
            </p:nvSpPr>
            <p:spPr>
              <a:xfrm rot="5400000">
                <a:off x="5737996" y="2129996"/>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Up Arrow 81">
                <a:extLst>
                  <a:ext uri="{FF2B5EF4-FFF2-40B4-BE49-F238E27FC236}">
                    <a16:creationId xmlns:a16="http://schemas.microsoft.com/office/drawing/2014/main" id="{D3F20981-73EE-4745-B501-6B470369E701}"/>
                  </a:ext>
                </a:extLst>
              </p:cNvPr>
              <p:cNvSpPr/>
              <p:nvPr/>
            </p:nvSpPr>
            <p:spPr>
              <a:xfrm rot="16200000">
                <a:off x="5829753" y="2239055"/>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19">
              <p14:nvContentPartPr>
                <p14:cNvPr id="42" name="Ink 41">
                  <a:extLst>
                    <a:ext uri="{FF2B5EF4-FFF2-40B4-BE49-F238E27FC236}">
                      <a16:creationId xmlns:a16="http://schemas.microsoft.com/office/drawing/2014/main" id="{60712311-A51B-5B44-931D-B75100389DB1}"/>
                    </a:ext>
                  </a:extLst>
                </p14:cNvPr>
                <p14:cNvContentPartPr/>
                <p14:nvPr/>
              </p14:nvContentPartPr>
              <p14:xfrm>
                <a:off x="4624200" y="2620329"/>
                <a:ext cx="107280" cy="197640"/>
              </p14:xfrm>
            </p:contentPart>
          </mc:Choice>
          <mc:Fallback xmlns="">
            <p:pic>
              <p:nvPicPr>
                <p:cNvPr id="42" name="Ink 41">
                  <a:extLst>
                    <a:ext uri="{FF2B5EF4-FFF2-40B4-BE49-F238E27FC236}">
                      <a16:creationId xmlns:a16="http://schemas.microsoft.com/office/drawing/2014/main" id="{60712311-A51B-5B44-931D-B75100389DB1}"/>
                    </a:ext>
                  </a:extLst>
                </p:cNvPr>
                <p:cNvPicPr/>
                <p:nvPr/>
              </p:nvPicPr>
              <p:blipFill>
                <a:blip r:embed="rId21"/>
                <a:stretch>
                  <a:fillRect/>
                </a:stretch>
              </p:blipFill>
              <p:spPr>
                <a:xfrm>
                  <a:off x="4606200" y="2602689"/>
                  <a:ext cx="142920" cy="233280"/>
                </a:xfrm>
                <a:prstGeom prst="rect">
                  <a:avLst/>
                </a:prstGeom>
              </p:spPr>
            </p:pic>
          </mc:Fallback>
        </mc:AlternateContent>
      </p:grpSp>
      <p:sp>
        <p:nvSpPr>
          <p:cNvPr id="39" name="TextBox 38">
            <a:extLst>
              <a:ext uri="{FF2B5EF4-FFF2-40B4-BE49-F238E27FC236}">
                <a16:creationId xmlns:a16="http://schemas.microsoft.com/office/drawing/2014/main" id="{D97374AA-584C-E147-ADFF-E077C7E04DEB}"/>
              </a:ext>
            </a:extLst>
          </p:cNvPr>
          <p:cNvSpPr txBox="1"/>
          <p:nvPr/>
        </p:nvSpPr>
        <p:spPr>
          <a:xfrm>
            <a:off x="-254443" y="1446883"/>
            <a:ext cx="3642441" cy="646331"/>
          </a:xfrm>
          <a:prstGeom prst="rect">
            <a:avLst/>
          </a:prstGeom>
          <a:noFill/>
        </p:spPr>
        <p:txBody>
          <a:bodyPr wrap="square" rtlCol="0">
            <a:spAutoFit/>
          </a:bodyPr>
          <a:lstStyle/>
          <a:p>
            <a:r>
              <a:rPr lang="en-US" dirty="0"/>
              <a:t>Chapter 3</a:t>
            </a:r>
          </a:p>
          <a:p>
            <a:endParaRPr lang="en-US" dirty="0"/>
          </a:p>
        </p:txBody>
      </p:sp>
      <p:sp>
        <p:nvSpPr>
          <p:cNvPr id="92" name="Rectangle 91">
            <a:extLst>
              <a:ext uri="{FF2B5EF4-FFF2-40B4-BE49-F238E27FC236}">
                <a16:creationId xmlns:a16="http://schemas.microsoft.com/office/drawing/2014/main" id="{DAE5E57E-4912-7946-894A-7DF02657A406}"/>
              </a:ext>
            </a:extLst>
          </p:cNvPr>
          <p:cNvSpPr/>
          <p:nvPr/>
        </p:nvSpPr>
        <p:spPr>
          <a:xfrm>
            <a:off x="-2573434" y="1467531"/>
            <a:ext cx="3322320" cy="44152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BC6788D-59DF-1B48-A82A-81C4A156AB8B}"/>
              </a:ext>
            </a:extLst>
          </p:cNvPr>
          <p:cNvSpPr txBox="1"/>
          <p:nvPr/>
        </p:nvSpPr>
        <p:spPr>
          <a:xfrm>
            <a:off x="3281987" y="936519"/>
            <a:ext cx="1283442" cy="261610"/>
          </a:xfrm>
          <a:prstGeom prst="rect">
            <a:avLst/>
          </a:prstGeom>
          <a:noFill/>
        </p:spPr>
        <p:txBody>
          <a:bodyPr wrap="square" rtlCol="0">
            <a:spAutoFit/>
          </a:bodyPr>
          <a:lstStyle/>
          <a:p>
            <a:r>
              <a:rPr lang="en-US" sz="1100" dirty="0">
                <a:solidFill>
                  <a:schemeClr val="bg1">
                    <a:lumMod val="50000"/>
                  </a:schemeClr>
                </a:solidFill>
              </a:rPr>
              <a:t>Chapter 3, Page 1</a:t>
            </a:r>
          </a:p>
        </p:txBody>
      </p:sp>
      <p:pic>
        <p:nvPicPr>
          <p:cNvPr id="41" name="Picture 40">
            <a:hlinkClick r:id="rId22" action="ppaction://hlinksldjump"/>
            <a:extLst>
              <a:ext uri="{FF2B5EF4-FFF2-40B4-BE49-F238E27FC236}">
                <a16:creationId xmlns:a16="http://schemas.microsoft.com/office/drawing/2014/main" id="{518405E5-7983-CC48-B1C5-0557EFB6BC57}"/>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43" name="Picture 2" descr="switch button 1 icons">
            <a:extLst>
              <a:ext uri="{FF2B5EF4-FFF2-40B4-BE49-F238E27FC236}">
                <a16:creationId xmlns:a16="http://schemas.microsoft.com/office/drawing/2014/main" id="{AE6C1462-5F4C-B14D-9430-BAC0E446921D}"/>
              </a:ext>
            </a:extLst>
          </p:cNvPr>
          <p:cNvPicPr>
            <a:picLocks noChangeAspect="1" noChangeArrowheads="1"/>
          </p:cNvPicPr>
          <p:nvPr/>
        </p:nvPicPr>
        <p:blipFill>
          <a:blip r:embed="rId23">
            <a:extLst>
              <a:ext uri="{BEBA8EAE-BF5A-486C-A8C5-ECC9F3942E4B}">
                <a14:imgProps xmlns:a14="http://schemas.microsoft.com/office/drawing/2010/main">
                  <a14:imgLayer r:embed="rId24">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1C151657-D2C8-CA47-9D21-D0D14ED839C7}"/>
              </a:ext>
            </a:extLst>
          </p:cNvPr>
          <p:cNvSpPr txBox="1"/>
          <p:nvPr/>
        </p:nvSpPr>
        <p:spPr>
          <a:xfrm>
            <a:off x="5647765" y="708911"/>
            <a:ext cx="6042211" cy="3693319"/>
          </a:xfrm>
          <a:prstGeom prst="rect">
            <a:avLst/>
          </a:prstGeom>
          <a:noFill/>
        </p:spPr>
        <p:txBody>
          <a:bodyPr wrap="square" rtlCol="0">
            <a:spAutoFit/>
          </a:bodyPr>
          <a:lstStyle/>
          <a:p>
            <a:r>
              <a:rPr lang="en-US" sz="3600" b="1" dirty="0"/>
              <a:t>Readle Guide – Shelf Tab</a:t>
            </a:r>
          </a:p>
          <a:p>
            <a:endParaRPr lang="en-US" dirty="0"/>
          </a:p>
          <a:p>
            <a:r>
              <a:rPr lang="en-US" dirty="0"/>
              <a:t>To navigate between chapters of the book, simply use two fingers to swipe left (to navigate to the first page of the next chapter) and swipe right (to navigate to the first page of the previous chapter)</a:t>
            </a:r>
          </a:p>
          <a:p>
            <a:endParaRPr lang="en-US" dirty="0"/>
          </a:p>
          <a:p>
            <a:r>
              <a:rPr lang="en-US" dirty="0"/>
              <a:t>Let’s return to the main menu can carry on with the rest of the demonstrations!</a:t>
            </a:r>
          </a:p>
          <a:p>
            <a:endParaRPr lang="en-US" dirty="0"/>
          </a:p>
          <a:p>
            <a:r>
              <a:rPr lang="en-US" dirty="0"/>
              <a:t>Please press                           to continue</a:t>
            </a:r>
          </a:p>
          <a:p>
            <a:endParaRPr lang="en-US" dirty="0"/>
          </a:p>
        </p:txBody>
      </p:sp>
      <p:sp>
        <p:nvSpPr>
          <p:cNvPr id="45" name="Rounded Rectangle 44">
            <a:hlinkClick r:id="rId25" action="ppaction://hlinksldjump"/>
            <a:extLst>
              <a:ext uri="{FF2B5EF4-FFF2-40B4-BE49-F238E27FC236}">
                <a16:creationId xmlns:a16="http://schemas.microsoft.com/office/drawing/2014/main" id="{74DD952F-C710-894C-AFFE-4DE8AF491D02}"/>
              </a:ext>
            </a:extLst>
          </p:cNvPr>
          <p:cNvSpPr/>
          <p:nvPr/>
        </p:nvSpPr>
        <p:spPr>
          <a:xfrm>
            <a:off x="6916380" y="3613583"/>
            <a:ext cx="1176872" cy="470162"/>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Continue</a:t>
            </a:r>
          </a:p>
        </p:txBody>
      </p:sp>
      <p:pic>
        <p:nvPicPr>
          <p:cNvPr id="46" name="Picture 6">
            <a:extLst>
              <a:ext uri="{FF2B5EF4-FFF2-40B4-BE49-F238E27FC236}">
                <a16:creationId xmlns:a16="http://schemas.microsoft.com/office/drawing/2014/main" id="{942B0592-8645-7D4B-84ED-965446814BE1}"/>
              </a:ext>
            </a:extLst>
          </p:cNvPr>
          <p:cNvPicPr>
            <a:picLocks noChangeAspect="1" noChangeArrowheads="1"/>
          </p:cNvPicPr>
          <p:nvPr/>
        </p:nvPicPr>
        <p:blipFill>
          <a:blip r:embed="rId2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34987" y="3952940"/>
            <a:ext cx="622247" cy="62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0744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xEl>
                                              <p:pRg st="2" end="2"/>
                                            </p:txEl>
                                          </p:spTgt>
                                        </p:tgtEl>
                                        <p:attrNameLst>
                                          <p:attrName>style.visibility</p:attrName>
                                        </p:attrNameLst>
                                      </p:cBhvr>
                                      <p:to>
                                        <p:strVal val="visible"/>
                                      </p:to>
                                    </p:set>
                                    <p:animEffect transition="in" filter="fade">
                                      <p:cBhvr>
                                        <p:cTn id="7" dur="1000"/>
                                        <p:tgtEl>
                                          <p:spTgt spid="44">
                                            <p:txEl>
                                              <p:pRg st="2" end="2"/>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par>
                                <p:cTn id="12" presetID="0" presetClass="path" presetSubtype="0" accel="50000" decel="50000" fill="hold" nodeType="withEffect">
                                  <p:stCondLst>
                                    <p:cond delay="0"/>
                                  </p:stCondLst>
                                  <p:childTnLst>
                                    <p:animMotion origin="layout" path="M 0.00495 0.01968 L -0.14623 0.01968 " pathEditMode="relative" ptsTypes="AA">
                                      <p:cBhvr>
                                        <p:cTn id="13" dur="2000" fill="hold"/>
                                        <p:tgtEl>
                                          <p:spTgt spid="65"/>
                                        </p:tgtEl>
                                        <p:attrNameLst>
                                          <p:attrName>ppt_x</p:attrName>
                                          <p:attrName>ppt_y</p:attrName>
                                        </p:attrNameLst>
                                      </p:cBhvr>
                                    </p:animMotion>
                                  </p:childTnLst>
                                </p:cTn>
                              </p:par>
                              <p:par>
                                <p:cTn id="14" presetID="10" presetClass="exit" presetSubtype="0" fill="hold" grpId="0" nodeType="withEffect">
                                  <p:stCondLst>
                                    <p:cond delay="50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0" presetClass="path" presetSubtype="0" accel="50000" decel="50000" fill="hold" grpId="1" nodeType="withEffect">
                                  <p:stCondLst>
                                    <p:cond delay="500"/>
                                  </p:stCondLst>
                                  <p:childTnLst>
                                    <p:animMotion origin="layout" path="M 2.29167E-6 -3.33333E-6 L -0.20612 -3.33333E-6 " pathEditMode="relative" rAng="0" ptsTypes="AA">
                                      <p:cBhvr>
                                        <p:cTn id="18" dur="2000" fill="hold"/>
                                        <p:tgtEl>
                                          <p:spTgt spid="16"/>
                                        </p:tgtEl>
                                        <p:attrNameLst>
                                          <p:attrName>ppt_x</p:attrName>
                                          <p:attrName>ppt_y</p:attrName>
                                        </p:attrNameLst>
                                      </p:cBhvr>
                                      <p:rCtr x="-10312" y="0"/>
                                    </p:animMotion>
                                  </p:childTnLst>
                                </p:cTn>
                              </p:par>
                              <p:par>
                                <p:cTn id="19" presetID="10" presetClass="entr" presetSubtype="0" fill="hold" grpId="0" nodeType="withEffect">
                                  <p:stCondLst>
                                    <p:cond delay="50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500"/>
                                        <p:tgtEl>
                                          <p:spTgt spid="79"/>
                                        </p:tgtEl>
                                      </p:cBhvr>
                                    </p:animEffect>
                                  </p:childTnLst>
                                </p:cTn>
                              </p:par>
                              <p:par>
                                <p:cTn id="22" presetID="0" presetClass="path" presetSubtype="0" accel="50000" decel="50000" fill="hold" grpId="1" nodeType="withEffect">
                                  <p:stCondLst>
                                    <p:cond delay="500"/>
                                  </p:stCondLst>
                                  <p:childTnLst>
                                    <p:animMotion origin="layout" path="M 2.08333E-6 -3.33333E-6 L -0.20612 -3.33333E-6 " pathEditMode="relative" rAng="0" ptsTypes="AA">
                                      <p:cBhvr>
                                        <p:cTn id="23" dur="2000" fill="hold"/>
                                        <p:tgtEl>
                                          <p:spTgt spid="79"/>
                                        </p:tgtEl>
                                        <p:attrNameLst>
                                          <p:attrName>ppt_x</p:attrName>
                                          <p:attrName>ppt_y</p:attrName>
                                        </p:attrNameLst>
                                      </p:cBhvr>
                                      <p:rCtr x="-10312" y="0"/>
                                    </p:animMotion>
                                  </p:childTnLst>
                                </p:cTn>
                              </p:par>
                              <p:par>
                                <p:cTn id="24" presetID="10" presetClass="exit" presetSubtype="0" fill="hold" grpId="0" nodeType="withEffect">
                                  <p:stCondLst>
                                    <p:cond delay="50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par>
                                <p:cTn id="27" presetID="10" presetClass="entr" presetSubtype="0" fill="hold" grpId="0" nodeType="withEffect">
                                  <p:stCondLst>
                                    <p:cond delay="500"/>
                                  </p:stCondLst>
                                  <p:childTnLst>
                                    <p:set>
                                      <p:cBhvr>
                                        <p:cTn id="28" dur="1" fill="hold">
                                          <p:stCondLst>
                                            <p:cond delay="0"/>
                                          </p:stCondLst>
                                        </p:cTn>
                                        <p:tgtEl>
                                          <p:spTgt spid="86"/>
                                        </p:tgtEl>
                                        <p:attrNameLst>
                                          <p:attrName>style.visibility</p:attrName>
                                        </p:attrNameLst>
                                      </p:cBhvr>
                                      <p:to>
                                        <p:strVal val="visible"/>
                                      </p:to>
                                    </p:set>
                                    <p:animEffect transition="in" filter="fade">
                                      <p:cBhvr>
                                        <p:cTn id="29" dur="500"/>
                                        <p:tgtEl>
                                          <p:spTgt spid="86"/>
                                        </p:tgtEl>
                                      </p:cBhvr>
                                    </p:animEffect>
                                  </p:childTnLst>
                                </p:cTn>
                              </p:par>
                              <p:par>
                                <p:cTn id="30" presetID="0" presetClass="path" presetSubtype="0" accel="50000" decel="50000" fill="hold" grpId="0" nodeType="withEffect">
                                  <p:stCondLst>
                                    <p:cond delay="500"/>
                                  </p:stCondLst>
                                  <p:childTnLst>
                                    <p:animMotion origin="layout" path="M 0 0 L 0.028 0 " pathEditMode="relative" ptsTypes="AA">
                                      <p:cBhvr>
                                        <p:cTn id="31" dur="500" fill="hold"/>
                                        <p:tgtEl>
                                          <p:spTgt spid="12"/>
                                        </p:tgtEl>
                                        <p:attrNameLst>
                                          <p:attrName>ppt_x</p:attrName>
                                          <p:attrName>ppt_y</p:attrName>
                                        </p:attrNameLst>
                                      </p:cBhvr>
                                    </p:animMotion>
                                  </p:childTnLst>
                                </p:cTn>
                              </p:par>
                            </p:childTnLst>
                          </p:cTn>
                        </p:par>
                        <p:par>
                          <p:cTn id="32" fill="hold">
                            <p:stCondLst>
                              <p:cond delay="3500"/>
                            </p:stCondLst>
                            <p:childTnLst>
                              <p:par>
                                <p:cTn id="33" presetID="0" presetClass="path" presetSubtype="0" accel="50000" decel="50000" fill="hold" nodeType="afterEffect">
                                  <p:stCondLst>
                                    <p:cond delay="0"/>
                                  </p:stCondLst>
                                  <p:childTnLst>
                                    <p:animMotion origin="layout" path="M -0.1457 0.01968 L 0.0043 0.02061 " pathEditMode="relative" ptsTypes="AA">
                                      <p:cBhvr>
                                        <p:cTn id="34" dur="2000" fill="hold"/>
                                        <p:tgtEl>
                                          <p:spTgt spid="65"/>
                                        </p:tgtEl>
                                        <p:attrNameLst>
                                          <p:attrName>ppt_x</p:attrName>
                                          <p:attrName>ppt_y</p:attrName>
                                        </p:attrNameLst>
                                      </p:cBhvr>
                                    </p:animMotion>
                                  </p:childTnLst>
                                </p:cTn>
                              </p:par>
                              <p:par>
                                <p:cTn id="35" presetID="0" presetClass="path" presetSubtype="0" accel="50000" decel="50000" fill="hold" grpId="2" nodeType="withEffect">
                                  <p:stCondLst>
                                    <p:cond delay="1000"/>
                                  </p:stCondLst>
                                  <p:childTnLst>
                                    <p:animMotion origin="layout" path="M -0.20612 -3.33333E-6 L 2.08333E-6 -3.33333E-6 " pathEditMode="relative" rAng="0" ptsTypes="AA">
                                      <p:cBhvr>
                                        <p:cTn id="36" dur="2000" fill="hold"/>
                                        <p:tgtEl>
                                          <p:spTgt spid="79"/>
                                        </p:tgtEl>
                                        <p:attrNameLst>
                                          <p:attrName>ppt_x</p:attrName>
                                          <p:attrName>ppt_y</p:attrName>
                                        </p:attrNameLst>
                                      </p:cBhvr>
                                      <p:rCtr x="10299" y="0"/>
                                    </p:animMotion>
                                  </p:childTnLst>
                                </p:cTn>
                              </p:par>
                              <p:par>
                                <p:cTn id="37" presetID="10" presetClass="exit" presetSubtype="0" fill="hold" grpId="3" nodeType="withEffect">
                                  <p:stCondLst>
                                    <p:cond delay="1000"/>
                                  </p:stCondLst>
                                  <p:childTnLst>
                                    <p:animEffect transition="out" filter="fade">
                                      <p:cBhvr>
                                        <p:cTn id="38" dur="2000"/>
                                        <p:tgtEl>
                                          <p:spTgt spid="79"/>
                                        </p:tgtEl>
                                      </p:cBhvr>
                                    </p:animEffect>
                                    <p:set>
                                      <p:cBhvr>
                                        <p:cTn id="39" dur="1" fill="hold">
                                          <p:stCondLst>
                                            <p:cond delay="1999"/>
                                          </p:stCondLst>
                                        </p:cTn>
                                        <p:tgtEl>
                                          <p:spTgt spid="79"/>
                                        </p:tgtEl>
                                        <p:attrNameLst>
                                          <p:attrName>style.visibility</p:attrName>
                                        </p:attrNameLst>
                                      </p:cBhvr>
                                      <p:to>
                                        <p:strVal val="hidden"/>
                                      </p:to>
                                    </p:set>
                                  </p:childTnLst>
                                </p:cTn>
                              </p:par>
                              <p:par>
                                <p:cTn id="40" presetID="0" presetClass="path" presetSubtype="0" accel="50000" decel="50000" fill="hold" grpId="1" nodeType="withEffect">
                                  <p:stCondLst>
                                    <p:cond delay="1000"/>
                                  </p:stCondLst>
                                  <p:childTnLst>
                                    <p:animMotion origin="layout" path="M -0.04076 -0.00463 L 0.10781 -0.00601 " pathEditMode="relative" rAng="0" ptsTypes="AA">
                                      <p:cBhvr>
                                        <p:cTn id="41" dur="2000" fill="hold"/>
                                        <p:tgtEl>
                                          <p:spTgt spid="39"/>
                                        </p:tgtEl>
                                        <p:attrNameLst>
                                          <p:attrName>ppt_x</p:attrName>
                                          <p:attrName>ppt_y</p:attrName>
                                        </p:attrNameLst>
                                      </p:cBhvr>
                                      <p:rCtr x="7227" y="-139"/>
                                    </p:animMotion>
                                  </p:childTnLst>
                                </p:cTn>
                              </p:par>
                              <p:par>
                                <p:cTn id="42" presetID="10" presetClass="entr" presetSubtype="0" fill="hold" grpId="0" nodeType="withEffect">
                                  <p:stCondLst>
                                    <p:cond delay="100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2000"/>
                                        <p:tgtEl>
                                          <p:spTgt spid="39"/>
                                        </p:tgtEl>
                                      </p:cBhvr>
                                    </p:animEffect>
                                  </p:childTnLst>
                                </p:cTn>
                              </p:par>
                              <p:par>
                                <p:cTn id="45" presetID="10" presetClass="exit" presetSubtype="0" fill="hold" grpId="1" nodeType="withEffect">
                                  <p:stCondLst>
                                    <p:cond delay="2000"/>
                                  </p:stCondLst>
                                  <p:childTnLst>
                                    <p:animEffect transition="out" filter="fade">
                                      <p:cBhvr>
                                        <p:cTn id="46" dur="500"/>
                                        <p:tgtEl>
                                          <p:spTgt spid="86"/>
                                        </p:tgtEl>
                                      </p:cBhvr>
                                    </p:animEffect>
                                    <p:set>
                                      <p:cBhvr>
                                        <p:cTn id="47" dur="1" fill="hold">
                                          <p:stCondLst>
                                            <p:cond delay="499"/>
                                          </p:stCondLst>
                                        </p:cTn>
                                        <p:tgtEl>
                                          <p:spTgt spid="86"/>
                                        </p:tgtEl>
                                        <p:attrNameLst>
                                          <p:attrName>style.visibility</p:attrName>
                                        </p:attrNameLst>
                                      </p:cBhvr>
                                      <p:to>
                                        <p:strVal val="hidden"/>
                                      </p:to>
                                    </p:set>
                                  </p:childTnLst>
                                </p:cTn>
                              </p:par>
                              <p:par>
                                <p:cTn id="48" presetID="10" presetClass="entr" presetSubtype="0" fill="hold" grpId="2" nodeType="withEffect">
                                  <p:stCondLst>
                                    <p:cond delay="200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0" presetClass="path" presetSubtype="0" accel="50000" decel="50000" fill="hold" grpId="1" nodeType="withEffect">
                                  <p:stCondLst>
                                    <p:cond delay="2000"/>
                                  </p:stCondLst>
                                  <p:childTnLst>
                                    <p:animMotion origin="layout" path="M 0.028 3.7037E-6 L -1.66667E-6 7.40741E-7 " pathEditMode="relative" rAng="0" ptsTypes="AA">
                                      <p:cBhvr>
                                        <p:cTn id="52" dur="500" fill="hold"/>
                                        <p:tgtEl>
                                          <p:spTgt spid="12"/>
                                        </p:tgtEl>
                                        <p:attrNameLst>
                                          <p:attrName>ppt_x</p:attrName>
                                          <p:attrName>ppt_y</p:attrName>
                                        </p:attrNameLst>
                                      </p:cBhvr>
                                      <p:rCtr x="-1784" y="23"/>
                                    </p:animMotion>
                                  </p:childTnLst>
                                </p:cTn>
                              </p:par>
                            </p:childTnLst>
                          </p:cTn>
                        </p:par>
                        <p:par>
                          <p:cTn id="53" fill="hold">
                            <p:stCondLst>
                              <p:cond delay="6500"/>
                            </p:stCondLst>
                            <p:childTnLst>
                              <p:par>
                                <p:cTn id="54" presetID="10" presetClass="entr" presetSubtype="0" fill="hold" nodeType="afterEffect">
                                  <p:stCondLst>
                                    <p:cond delay="500"/>
                                  </p:stCondLst>
                                  <p:childTnLst>
                                    <p:set>
                                      <p:cBhvr>
                                        <p:cTn id="55" dur="1" fill="hold">
                                          <p:stCondLst>
                                            <p:cond delay="0"/>
                                          </p:stCondLst>
                                        </p:cTn>
                                        <p:tgtEl>
                                          <p:spTgt spid="44">
                                            <p:txEl>
                                              <p:pRg st="4" end="4"/>
                                            </p:txEl>
                                          </p:spTgt>
                                        </p:tgtEl>
                                        <p:attrNameLst>
                                          <p:attrName>style.visibility</p:attrName>
                                        </p:attrNameLst>
                                      </p:cBhvr>
                                      <p:to>
                                        <p:strVal val="visible"/>
                                      </p:to>
                                    </p:set>
                                    <p:animEffect transition="in" filter="fade">
                                      <p:cBhvr>
                                        <p:cTn id="56" dur="1000"/>
                                        <p:tgtEl>
                                          <p:spTgt spid="44">
                                            <p:txEl>
                                              <p:pRg st="4" end="4"/>
                                            </p:txEl>
                                          </p:spTgt>
                                        </p:tgtEl>
                                      </p:cBhvr>
                                    </p:animEffect>
                                  </p:childTnLst>
                                </p:cTn>
                              </p:par>
                            </p:childTnLst>
                          </p:cTn>
                        </p:par>
                        <p:par>
                          <p:cTn id="57" fill="hold">
                            <p:stCondLst>
                              <p:cond delay="8000"/>
                            </p:stCondLst>
                            <p:childTnLst>
                              <p:par>
                                <p:cTn id="58" presetID="10" presetClass="entr" presetSubtype="0" fill="hold" nodeType="afterEffect">
                                  <p:stCondLst>
                                    <p:cond delay="500"/>
                                  </p:stCondLst>
                                  <p:childTnLst>
                                    <p:set>
                                      <p:cBhvr>
                                        <p:cTn id="59" dur="1" fill="hold">
                                          <p:stCondLst>
                                            <p:cond delay="0"/>
                                          </p:stCondLst>
                                        </p:cTn>
                                        <p:tgtEl>
                                          <p:spTgt spid="44">
                                            <p:txEl>
                                              <p:pRg st="6" end="6"/>
                                            </p:txEl>
                                          </p:spTgt>
                                        </p:tgtEl>
                                        <p:attrNameLst>
                                          <p:attrName>style.visibility</p:attrName>
                                        </p:attrNameLst>
                                      </p:cBhvr>
                                      <p:to>
                                        <p:strVal val="visible"/>
                                      </p:to>
                                    </p:set>
                                    <p:animEffect transition="in" filter="fade">
                                      <p:cBhvr>
                                        <p:cTn id="60" dur="1000"/>
                                        <p:tgtEl>
                                          <p:spTgt spid="44">
                                            <p:txEl>
                                              <p:pRg st="6" end="6"/>
                                            </p:txEl>
                                          </p:spTgt>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1000"/>
                                        <p:tgtEl>
                                          <p:spTgt spid="45"/>
                                        </p:tgtEl>
                                      </p:cBhvr>
                                    </p:animEffect>
                                  </p:childTnLst>
                                </p:cTn>
                              </p:par>
                            </p:childTnLst>
                          </p:cTn>
                        </p:par>
                        <p:par>
                          <p:cTn id="64" fill="hold">
                            <p:stCondLst>
                              <p:cond delay="9500"/>
                            </p:stCondLst>
                            <p:childTnLst>
                              <p:par>
                                <p:cTn id="65" presetID="26" presetClass="emph" presetSubtype="0" repeatCount="10000" fill="hold" grpId="1" nodeType="afterEffect">
                                  <p:stCondLst>
                                    <p:cond delay="0"/>
                                  </p:stCondLst>
                                  <p:childTnLst>
                                    <p:animEffect transition="out" filter="fade">
                                      <p:cBhvr>
                                        <p:cTn id="66" dur="500" tmFilter="0, 0; .2, .5; .8, .5; 1, 0"/>
                                        <p:tgtEl>
                                          <p:spTgt spid="45"/>
                                        </p:tgtEl>
                                      </p:cBhvr>
                                    </p:animEffect>
                                    <p:animScale>
                                      <p:cBhvr>
                                        <p:cTn id="67" dur="250" autoRev="1" fill="hold"/>
                                        <p:tgtEl>
                                          <p:spTgt spid="45"/>
                                        </p:tgtEl>
                                      </p:cBhvr>
                                      <p:by x="105000" y="105000"/>
                                    </p:animScale>
                                  </p:childTnLst>
                                </p:cTn>
                              </p:par>
                            </p:childTnLst>
                          </p:cTn>
                        </p:par>
                        <p:par>
                          <p:cTn id="68" fill="hold">
                            <p:stCondLst>
                              <p:cond delay="14500"/>
                            </p:stCondLst>
                            <p:childTnLst>
                              <p:par>
                                <p:cTn id="69" presetID="10" presetClass="entr" presetSubtype="0" fill="hold" nodeType="afterEffect">
                                  <p:stCondLst>
                                    <p:cond delay="50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5" grpId="0"/>
      <p:bldP spid="16" grpId="0"/>
      <p:bldP spid="16" grpId="1"/>
      <p:bldP spid="79" grpId="0"/>
      <p:bldP spid="79" grpId="1"/>
      <p:bldP spid="79" grpId="2"/>
      <p:bldP spid="79" grpId="3"/>
      <p:bldP spid="86" grpId="0"/>
      <p:bldP spid="86" grpId="1"/>
      <p:bldP spid="39" grpId="0"/>
      <p:bldP spid="39" grpId="1"/>
      <p:bldP spid="40" grpId="2"/>
      <p:bldP spid="45" grpId="0" animBg="1"/>
      <p:bldP spid="45"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alphaModFix amt="5000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B1CE966-B7FA-1342-8E84-7B048A74566D}"/>
              </a:ext>
            </a:extLst>
          </p:cNvPr>
          <p:cNvCxnSpPr/>
          <p:nvPr/>
        </p:nvCxnSpPr>
        <p:spPr>
          <a:xfrm>
            <a:off x="2939845" y="1213924"/>
            <a:ext cx="1966554" cy="0"/>
          </a:xfrm>
          <a:prstGeom prst="line">
            <a:avLst/>
          </a:prstGeom>
          <a:ln w="12700">
            <a:solidFill>
              <a:srgbClr val="0ED7B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8921046-BA1C-1240-BBB5-874CBBA779AA}"/>
              </a:ext>
            </a:extLst>
          </p:cNvPr>
          <p:cNvSpPr/>
          <p:nvPr/>
        </p:nvSpPr>
        <p:spPr>
          <a:xfrm>
            <a:off x="3188444" y="1174318"/>
            <a:ext cx="85461" cy="85461"/>
          </a:xfrm>
          <a:prstGeom prst="ellipse">
            <a:avLst/>
          </a:prstGeom>
          <a:solidFill>
            <a:schemeClr val="bg1"/>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235802-B840-4A42-B859-49858E9B92AF}"/>
              </a:ext>
            </a:extLst>
          </p:cNvPr>
          <p:cNvSpPr txBox="1"/>
          <p:nvPr/>
        </p:nvSpPr>
        <p:spPr>
          <a:xfrm>
            <a:off x="3286085" y="928888"/>
            <a:ext cx="1283442" cy="261610"/>
          </a:xfrm>
          <a:prstGeom prst="rect">
            <a:avLst/>
          </a:prstGeom>
          <a:noFill/>
        </p:spPr>
        <p:txBody>
          <a:bodyPr wrap="square" rtlCol="0">
            <a:spAutoFit/>
          </a:bodyPr>
          <a:lstStyle/>
          <a:p>
            <a:r>
              <a:rPr lang="en-US" sz="1100" dirty="0">
                <a:solidFill>
                  <a:schemeClr val="bg1">
                    <a:lumMod val="50000"/>
                  </a:schemeClr>
                </a:solidFill>
              </a:rPr>
              <a:t>Chapter 3, Page 10</a:t>
            </a:r>
          </a:p>
        </p:txBody>
      </p:sp>
      <p:sp>
        <p:nvSpPr>
          <p:cNvPr id="25" name="Rounded Rectangle 24">
            <a:extLst>
              <a:ext uri="{FF2B5EF4-FFF2-40B4-BE49-F238E27FC236}">
                <a16:creationId xmlns:a16="http://schemas.microsoft.com/office/drawing/2014/main" id="{BB4DEF92-0861-774B-A4BB-0BE1F11A5C62}"/>
              </a:ext>
            </a:extLst>
          </p:cNvPr>
          <p:cNvSpPr/>
          <p:nvPr/>
        </p:nvSpPr>
        <p:spPr>
          <a:xfrm>
            <a:off x="4992731" y="1671865"/>
            <a:ext cx="45719" cy="781981"/>
          </a:xfrm>
          <a:prstGeom prst="roundRect">
            <a:avLst/>
          </a:prstGeom>
          <a:solidFill>
            <a:srgbClr val="0ED7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8DBC65-FF63-754B-A0CD-9D42101FEE72}"/>
              </a:ext>
            </a:extLst>
          </p:cNvPr>
          <p:cNvSpPr txBox="1"/>
          <p:nvPr/>
        </p:nvSpPr>
        <p:spPr>
          <a:xfrm>
            <a:off x="1058060" y="1409307"/>
            <a:ext cx="3642441" cy="4154984"/>
          </a:xfrm>
          <a:prstGeom prst="rect">
            <a:avLst/>
          </a:prstGeom>
          <a:noFill/>
        </p:spPr>
        <p:txBody>
          <a:bodyPr wrap="square" rtlCol="0">
            <a:spAutoFit/>
          </a:bodyPr>
          <a:lstStyle/>
          <a:p>
            <a:r>
              <a:rPr lang="en-US" dirty="0"/>
              <a:t>Pointers in C++</a:t>
            </a:r>
          </a:p>
          <a:p>
            <a:endParaRPr lang="en-US" dirty="0"/>
          </a:p>
          <a:p>
            <a:pPr algn="just"/>
            <a:r>
              <a:rPr lang="en-SG" sz="1200" dirty="0">
                <a:solidFill>
                  <a:schemeClr val="bg1">
                    <a:lumMod val="50000"/>
                  </a:schemeClr>
                </a:solidFill>
              </a:rPr>
              <a:t>At </a:t>
            </a:r>
            <a:r>
              <a:rPr lang="en-SG" sz="1200" dirty="0" err="1">
                <a:solidFill>
                  <a:schemeClr val="bg1">
                    <a:lumMod val="50000"/>
                  </a:schemeClr>
                </a:solidFill>
              </a:rPr>
              <a:t>vero</a:t>
            </a:r>
            <a:r>
              <a:rPr lang="en-SG" sz="1200" dirty="0">
                <a:solidFill>
                  <a:schemeClr val="bg1">
                    <a:lumMod val="50000"/>
                  </a:schemeClr>
                </a:solidFill>
              </a:rPr>
              <a:t> </a:t>
            </a:r>
            <a:r>
              <a:rPr lang="en-SG" sz="1200" dirty="0" err="1">
                <a:solidFill>
                  <a:schemeClr val="bg1">
                    <a:lumMod val="50000"/>
                  </a:schemeClr>
                </a:solidFill>
              </a:rPr>
              <a:t>eos</a:t>
            </a:r>
            <a:r>
              <a:rPr lang="en-SG" sz="1200" dirty="0">
                <a:solidFill>
                  <a:schemeClr val="bg1">
                    <a:lumMod val="50000"/>
                  </a:schemeClr>
                </a:solidFill>
              </a:rPr>
              <a:t> et </a:t>
            </a:r>
            <a:r>
              <a:rPr lang="en-SG" sz="1200" dirty="0" err="1">
                <a:solidFill>
                  <a:schemeClr val="bg1">
                    <a:lumMod val="50000"/>
                  </a:schemeClr>
                </a:solidFill>
              </a:rPr>
              <a:t>accusamus</a:t>
            </a:r>
            <a:r>
              <a:rPr lang="en-SG" sz="1200" dirty="0">
                <a:solidFill>
                  <a:schemeClr val="bg1">
                    <a:lumMod val="50000"/>
                  </a:schemeClr>
                </a:solidFill>
              </a:rPr>
              <a:t> et </a:t>
            </a:r>
            <a:r>
              <a:rPr lang="en-SG" sz="1200" dirty="0" err="1">
                <a:solidFill>
                  <a:schemeClr val="bg1">
                    <a:lumMod val="50000"/>
                  </a:schemeClr>
                </a:solidFill>
              </a:rPr>
              <a:t>iusto</a:t>
            </a:r>
            <a:r>
              <a:rPr lang="en-SG" sz="1200" dirty="0">
                <a:solidFill>
                  <a:schemeClr val="bg1">
                    <a:lumMod val="50000"/>
                  </a:schemeClr>
                </a:solidFill>
              </a:rPr>
              <a:t> </a:t>
            </a:r>
            <a:r>
              <a:rPr lang="en-SG" sz="1200" dirty="0" err="1">
                <a:solidFill>
                  <a:schemeClr val="bg1">
                    <a:lumMod val="50000"/>
                  </a:schemeClr>
                </a:solidFill>
              </a:rPr>
              <a:t>odio</a:t>
            </a:r>
            <a:r>
              <a:rPr lang="en-SG" sz="1200" dirty="0">
                <a:solidFill>
                  <a:schemeClr val="bg1">
                    <a:lumMod val="50000"/>
                  </a:schemeClr>
                </a:solidFill>
              </a:rPr>
              <a:t> </a:t>
            </a:r>
            <a:r>
              <a:rPr lang="en-SG" sz="1200" dirty="0" err="1">
                <a:solidFill>
                  <a:schemeClr val="bg1">
                    <a:lumMod val="50000"/>
                  </a:schemeClr>
                </a:solidFill>
              </a:rPr>
              <a:t>dignissimos</a:t>
            </a:r>
            <a:r>
              <a:rPr lang="en-SG" sz="1200" dirty="0">
                <a:solidFill>
                  <a:schemeClr val="bg1">
                    <a:lumMod val="50000"/>
                  </a:schemeClr>
                </a:solidFill>
              </a:rPr>
              <a:t> </a:t>
            </a:r>
            <a:r>
              <a:rPr lang="en-SG" sz="1200" dirty="0" err="1">
                <a:solidFill>
                  <a:schemeClr val="bg1">
                    <a:lumMod val="50000"/>
                  </a:schemeClr>
                </a:solidFill>
              </a:rPr>
              <a:t>ducimus</a:t>
            </a:r>
            <a:r>
              <a:rPr lang="en-SG" sz="1200" dirty="0">
                <a:solidFill>
                  <a:schemeClr val="bg1">
                    <a:lumMod val="50000"/>
                  </a:schemeClr>
                </a:solidFill>
              </a:rPr>
              <a:t> qui </a:t>
            </a:r>
            <a:r>
              <a:rPr lang="en-SG" sz="1200" dirty="0" err="1">
                <a:solidFill>
                  <a:schemeClr val="bg1">
                    <a:lumMod val="50000"/>
                  </a:schemeClr>
                </a:solidFill>
              </a:rPr>
              <a:t>blanditiis</a:t>
            </a:r>
            <a:r>
              <a:rPr lang="en-SG" sz="1200" dirty="0">
                <a:solidFill>
                  <a:schemeClr val="bg1">
                    <a:lumMod val="50000"/>
                  </a:schemeClr>
                </a:solidFill>
              </a:rPr>
              <a:t> </a:t>
            </a:r>
            <a:r>
              <a:rPr lang="en-SG" sz="1200" dirty="0" err="1">
                <a:solidFill>
                  <a:schemeClr val="bg1">
                    <a:lumMod val="50000"/>
                  </a:schemeClr>
                </a:solidFill>
              </a:rPr>
              <a:t>praesentium</a:t>
            </a:r>
            <a:r>
              <a:rPr lang="en-SG" sz="1200" dirty="0">
                <a:solidFill>
                  <a:schemeClr val="bg1">
                    <a:lumMod val="50000"/>
                  </a:schemeClr>
                </a:solidFill>
              </a:rPr>
              <a:t> </a:t>
            </a:r>
            <a:r>
              <a:rPr lang="en-SG" sz="1200" dirty="0" err="1">
                <a:solidFill>
                  <a:schemeClr val="bg1">
                    <a:lumMod val="50000"/>
                  </a:schemeClr>
                </a:solidFill>
              </a:rPr>
              <a:t>voluptatum</a:t>
            </a:r>
            <a:r>
              <a:rPr lang="en-SG" sz="1200" dirty="0">
                <a:solidFill>
                  <a:schemeClr val="bg1">
                    <a:lumMod val="50000"/>
                  </a:schemeClr>
                </a:solidFill>
              </a:rPr>
              <a:t> </a:t>
            </a:r>
            <a:r>
              <a:rPr lang="en-SG" sz="1200" dirty="0" err="1">
                <a:solidFill>
                  <a:schemeClr val="bg1">
                    <a:lumMod val="50000"/>
                  </a:schemeClr>
                </a:solidFill>
              </a:rPr>
              <a:t>deleniti</a:t>
            </a:r>
            <a:r>
              <a:rPr lang="en-SG" sz="1200" dirty="0">
                <a:solidFill>
                  <a:schemeClr val="bg1">
                    <a:lumMod val="50000"/>
                  </a:schemeClr>
                </a:solidFill>
              </a:rPr>
              <a:t> </a:t>
            </a:r>
            <a:r>
              <a:rPr lang="en-SG" sz="1200" dirty="0" err="1">
                <a:solidFill>
                  <a:schemeClr val="bg1">
                    <a:lumMod val="50000"/>
                  </a:schemeClr>
                </a:solidFill>
              </a:rPr>
              <a:t>atque</a:t>
            </a:r>
            <a:r>
              <a:rPr lang="en-SG" sz="1200" dirty="0">
                <a:solidFill>
                  <a:schemeClr val="bg1">
                    <a:lumMod val="50000"/>
                  </a:schemeClr>
                </a:solidFill>
              </a:rPr>
              <a:t> </a:t>
            </a:r>
            <a:r>
              <a:rPr lang="en-SG" sz="1200" dirty="0" err="1">
                <a:solidFill>
                  <a:schemeClr val="bg1">
                    <a:lumMod val="50000"/>
                  </a:schemeClr>
                </a:solidFill>
              </a:rPr>
              <a:t>corrupti</a:t>
            </a:r>
            <a:r>
              <a:rPr lang="en-SG" sz="1200" dirty="0">
                <a:solidFill>
                  <a:schemeClr val="bg1">
                    <a:lumMod val="50000"/>
                  </a:schemeClr>
                </a:solidFill>
              </a:rPr>
              <a:t> quos </a:t>
            </a:r>
            <a:r>
              <a:rPr lang="en-SG" sz="1200" dirty="0" err="1">
                <a:solidFill>
                  <a:schemeClr val="bg1">
                    <a:lumMod val="50000"/>
                  </a:schemeClr>
                </a:solidFill>
              </a:rPr>
              <a:t>dolores</a:t>
            </a:r>
            <a:r>
              <a:rPr lang="en-SG" sz="1200" dirty="0">
                <a:solidFill>
                  <a:schemeClr val="bg1">
                    <a:lumMod val="50000"/>
                  </a:schemeClr>
                </a:solidFill>
              </a:rPr>
              <a:t> et </a:t>
            </a:r>
            <a:r>
              <a:rPr lang="en-SG" sz="1200" dirty="0" err="1">
                <a:solidFill>
                  <a:schemeClr val="bg1">
                    <a:lumMod val="50000"/>
                  </a:schemeClr>
                </a:solidFill>
              </a:rPr>
              <a:t>quas</a:t>
            </a:r>
            <a:r>
              <a:rPr lang="en-SG" sz="1200" dirty="0">
                <a:solidFill>
                  <a:schemeClr val="bg1">
                    <a:lumMod val="50000"/>
                  </a:schemeClr>
                </a:solidFill>
              </a:rPr>
              <a:t> </a:t>
            </a:r>
            <a:r>
              <a:rPr lang="en-SG" sz="1200" dirty="0" err="1">
                <a:solidFill>
                  <a:schemeClr val="bg1">
                    <a:lumMod val="50000"/>
                  </a:schemeClr>
                </a:solidFill>
              </a:rPr>
              <a:t>molestias</a:t>
            </a:r>
            <a:r>
              <a:rPr lang="en-SG" sz="1200" dirty="0">
                <a:solidFill>
                  <a:schemeClr val="bg1">
                    <a:lumMod val="50000"/>
                  </a:schemeClr>
                </a:solidFill>
              </a:rPr>
              <a:t> </a:t>
            </a:r>
            <a:r>
              <a:rPr lang="en-SG" sz="1200" dirty="0" err="1">
                <a:solidFill>
                  <a:schemeClr val="bg1">
                    <a:lumMod val="50000"/>
                  </a:schemeClr>
                </a:solidFill>
              </a:rPr>
              <a:t>excepturi</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a:t>
            </a:r>
            <a:r>
              <a:rPr lang="en-SG" sz="1200" dirty="0" err="1">
                <a:solidFill>
                  <a:schemeClr val="bg1">
                    <a:lumMod val="50000"/>
                  </a:schemeClr>
                </a:solidFill>
              </a:rPr>
              <a:t>occaecati</a:t>
            </a:r>
            <a:r>
              <a:rPr lang="en-SG" sz="1200" dirty="0">
                <a:solidFill>
                  <a:schemeClr val="bg1">
                    <a:lumMod val="50000"/>
                  </a:schemeClr>
                </a:solidFill>
              </a:rPr>
              <a:t> </a:t>
            </a:r>
            <a:r>
              <a:rPr lang="en-SG" sz="1200" dirty="0" err="1">
                <a:solidFill>
                  <a:schemeClr val="bg1">
                    <a:lumMod val="50000"/>
                  </a:schemeClr>
                </a:solidFill>
              </a:rPr>
              <a:t>cupiditate</a:t>
            </a:r>
            <a:r>
              <a:rPr lang="en-SG" sz="1200" dirty="0">
                <a:solidFill>
                  <a:schemeClr val="bg1">
                    <a:lumMod val="50000"/>
                  </a:schemeClr>
                </a:solidFill>
              </a:rPr>
              <a:t> non provident, </a:t>
            </a:r>
            <a:r>
              <a:rPr lang="en-SG" sz="1200" dirty="0" err="1">
                <a:solidFill>
                  <a:schemeClr val="bg1">
                    <a:lumMod val="50000"/>
                  </a:schemeClr>
                </a:solidFill>
              </a:rPr>
              <a:t>similique</a:t>
            </a:r>
            <a:r>
              <a:rPr lang="en-SG" sz="1200" dirty="0">
                <a:solidFill>
                  <a:schemeClr val="bg1">
                    <a:lumMod val="50000"/>
                  </a:schemeClr>
                </a:solidFill>
              </a:rPr>
              <a:t> sunt in culpa qui </a:t>
            </a:r>
            <a:r>
              <a:rPr lang="en-SG" sz="1200" dirty="0" err="1">
                <a:solidFill>
                  <a:schemeClr val="bg1">
                    <a:lumMod val="50000"/>
                  </a:schemeClr>
                </a:solidFill>
              </a:rPr>
              <a:t>officia</a:t>
            </a:r>
            <a:r>
              <a:rPr lang="en-SG" sz="1200" dirty="0">
                <a:solidFill>
                  <a:schemeClr val="bg1">
                    <a:lumMod val="50000"/>
                  </a:schemeClr>
                </a:solidFill>
              </a:rPr>
              <a:t> </a:t>
            </a:r>
            <a:r>
              <a:rPr lang="en-SG" sz="1200" dirty="0" err="1">
                <a:solidFill>
                  <a:schemeClr val="bg1">
                    <a:lumMod val="50000"/>
                  </a:schemeClr>
                </a:solidFill>
              </a:rPr>
              <a:t>deserunt</a:t>
            </a:r>
            <a:r>
              <a:rPr lang="en-SG" sz="1200" dirty="0">
                <a:solidFill>
                  <a:schemeClr val="bg1">
                    <a:lumMod val="50000"/>
                  </a:schemeClr>
                </a:solidFill>
              </a:rPr>
              <a:t> </a:t>
            </a:r>
            <a:r>
              <a:rPr lang="en-SG" sz="1200" dirty="0" err="1">
                <a:solidFill>
                  <a:schemeClr val="bg1">
                    <a:lumMod val="50000"/>
                  </a:schemeClr>
                </a:solidFill>
              </a:rPr>
              <a:t>mollitia</a:t>
            </a:r>
            <a:r>
              <a:rPr lang="en-SG" sz="1200" dirty="0">
                <a:solidFill>
                  <a:schemeClr val="bg1">
                    <a:lumMod val="50000"/>
                  </a:schemeClr>
                </a:solidFill>
              </a:rPr>
              <a:t> animi, id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laborum</a:t>
            </a:r>
            <a:r>
              <a:rPr lang="en-SG" sz="1200" dirty="0">
                <a:solidFill>
                  <a:schemeClr val="bg1">
                    <a:lumMod val="50000"/>
                  </a:schemeClr>
                </a:solidFill>
              </a:rPr>
              <a:t> et </a:t>
            </a:r>
            <a:r>
              <a:rPr lang="en-SG" sz="1200" dirty="0" err="1">
                <a:solidFill>
                  <a:schemeClr val="bg1">
                    <a:lumMod val="50000"/>
                  </a:schemeClr>
                </a:solidFill>
              </a:rPr>
              <a:t>dolorum</a:t>
            </a:r>
            <a:r>
              <a:rPr lang="en-SG" sz="1200" dirty="0">
                <a:solidFill>
                  <a:schemeClr val="bg1">
                    <a:lumMod val="50000"/>
                  </a:schemeClr>
                </a:solidFill>
              </a:rPr>
              <a:t> </a:t>
            </a:r>
            <a:r>
              <a:rPr lang="en-SG" sz="1200" dirty="0" err="1">
                <a:solidFill>
                  <a:schemeClr val="bg1">
                    <a:lumMod val="50000"/>
                  </a:schemeClr>
                </a:solidFill>
              </a:rPr>
              <a:t>fuga</a:t>
            </a:r>
            <a:r>
              <a:rPr lang="en-SG" sz="1200" dirty="0">
                <a:solidFill>
                  <a:schemeClr val="bg1">
                    <a:lumMod val="50000"/>
                  </a:schemeClr>
                </a:solidFill>
              </a:rPr>
              <a:t>. Et </a:t>
            </a:r>
            <a:r>
              <a:rPr lang="en-SG" sz="1200" dirty="0" err="1">
                <a:solidFill>
                  <a:schemeClr val="bg1">
                    <a:lumMod val="50000"/>
                  </a:schemeClr>
                </a:solidFill>
              </a:rPr>
              <a:t>harum</a:t>
            </a:r>
            <a:r>
              <a:rPr lang="en-SG" sz="1200" dirty="0">
                <a:solidFill>
                  <a:schemeClr val="bg1">
                    <a:lumMod val="50000"/>
                  </a:schemeClr>
                </a:solidFill>
              </a:rPr>
              <a:t> </a:t>
            </a:r>
            <a:r>
              <a:rPr lang="en-SG" sz="1200" dirty="0" err="1">
                <a:solidFill>
                  <a:schemeClr val="bg1">
                    <a:lumMod val="50000"/>
                  </a:schemeClr>
                </a:solidFill>
              </a:rPr>
              <a:t>quidem</a:t>
            </a:r>
            <a:r>
              <a:rPr lang="en-SG" sz="1200" dirty="0">
                <a:solidFill>
                  <a:schemeClr val="bg1">
                    <a:lumMod val="50000"/>
                  </a:schemeClr>
                </a:solidFill>
              </a:rPr>
              <a:t> rerum facilis </a:t>
            </a:r>
            <a:r>
              <a:rPr lang="en-SG" sz="1200" dirty="0" err="1">
                <a:solidFill>
                  <a:schemeClr val="bg1">
                    <a:lumMod val="50000"/>
                  </a:schemeClr>
                </a:solidFill>
              </a:rPr>
              <a:t>est</a:t>
            </a:r>
            <a:r>
              <a:rPr lang="en-SG" sz="1200" dirty="0">
                <a:solidFill>
                  <a:schemeClr val="bg1">
                    <a:lumMod val="50000"/>
                  </a:schemeClr>
                </a:solidFill>
              </a:rPr>
              <a:t> et </a:t>
            </a:r>
            <a:r>
              <a:rPr lang="en-SG" sz="1200" dirty="0" err="1">
                <a:solidFill>
                  <a:schemeClr val="bg1">
                    <a:lumMod val="50000"/>
                  </a:schemeClr>
                </a:solidFill>
              </a:rPr>
              <a:t>expedita</a:t>
            </a:r>
            <a:r>
              <a:rPr lang="en-SG" sz="1200" dirty="0">
                <a:solidFill>
                  <a:schemeClr val="bg1">
                    <a:lumMod val="50000"/>
                  </a:schemeClr>
                </a:solidFill>
              </a:rPr>
              <a:t> </a:t>
            </a:r>
            <a:r>
              <a:rPr lang="en-SG" sz="1200" dirty="0" err="1">
                <a:solidFill>
                  <a:schemeClr val="bg1">
                    <a:lumMod val="50000"/>
                  </a:schemeClr>
                </a:solidFill>
              </a:rPr>
              <a:t>distinctio</a:t>
            </a:r>
            <a:r>
              <a:rPr lang="en-SG" sz="1200" dirty="0">
                <a:solidFill>
                  <a:schemeClr val="bg1">
                    <a:lumMod val="50000"/>
                  </a:schemeClr>
                </a:solidFill>
              </a:rPr>
              <a:t>. Nam libero </a:t>
            </a:r>
          </a:p>
          <a:p>
            <a:pPr algn="just"/>
            <a:endParaRPr lang="en-SG" sz="1200" dirty="0">
              <a:solidFill>
                <a:schemeClr val="bg1">
                  <a:lumMod val="50000"/>
                </a:schemeClr>
              </a:solidFill>
            </a:endParaRPr>
          </a:p>
          <a:p>
            <a:pPr algn="just"/>
            <a:r>
              <a:rPr lang="en-SG" sz="1200" dirty="0">
                <a:solidFill>
                  <a:schemeClr val="bg1">
                    <a:lumMod val="50000"/>
                  </a:schemeClr>
                </a:solidFill>
              </a:rPr>
              <a:t>Tempore, cum </a:t>
            </a:r>
            <a:r>
              <a:rPr lang="en-SG" sz="1200" dirty="0" err="1">
                <a:solidFill>
                  <a:schemeClr val="bg1">
                    <a:lumMod val="50000"/>
                  </a:schemeClr>
                </a:solidFill>
              </a:rPr>
              <a:t>soluta</a:t>
            </a:r>
            <a:r>
              <a:rPr lang="en-SG" sz="1200" dirty="0">
                <a:solidFill>
                  <a:schemeClr val="bg1">
                    <a:lumMod val="50000"/>
                  </a:schemeClr>
                </a:solidFill>
              </a:rPr>
              <a:t> nobis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eligendi</a:t>
            </a:r>
            <a:r>
              <a:rPr lang="en-SG" sz="1200" dirty="0">
                <a:solidFill>
                  <a:schemeClr val="bg1">
                    <a:lumMod val="50000"/>
                  </a:schemeClr>
                </a:solidFill>
              </a:rPr>
              <a:t> </a:t>
            </a:r>
            <a:r>
              <a:rPr lang="en-SG" sz="1200" dirty="0" err="1">
                <a:solidFill>
                  <a:schemeClr val="bg1">
                    <a:lumMod val="50000"/>
                  </a:schemeClr>
                </a:solidFill>
              </a:rPr>
              <a:t>optio</a:t>
            </a:r>
            <a:r>
              <a:rPr lang="en-SG" sz="1200" dirty="0">
                <a:solidFill>
                  <a:schemeClr val="bg1">
                    <a:lumMod val="50000"/>
                  </a:schemeClr>
                </a:solidFill>
              </a:rPr>
              <a:t> </a:t>
            </a:r>
            <a:r>
              <a:rPr lang="en-SG" sz="1200" dirty="0" err="1">
                <a:solidFill>
                  <a:schemeClr val="bg1">
                    <a:lumMod val="50000"/>
                  </a:schemeClr>
                </a:solidFill>
              </a:rPr>
              <a:t>cumque</a:t>
            </a:r>
            <a:r>
              <a:rPr lang="en-SG" sz="1200" dirty="0">
                <a:solidFill>
                  <a:schemeClr val="bg1">
                    <a:lumMod val="50000"/>
                  </a:schemeClr>
                </a:solidFill>
              </a:rPr>
              <a:t> nihil </a:t>
            </a:r>
            <a:r>
              <a:rPr lang="en-SG" sz="1200" dirty="0" err="1">
                <a:solidFill>
                  <a:schemeClr val="bg1">
                    <a:lumMod val="50000"/>
                  </a:schemeClr>
                </a:solidFill>
              </a:rPr>
              <a:t>impedit</a:t>
            </a:r>
            <a:r>
              <a:rPr lang="en-SG" sz="1200" dirty="0">
                <a:solidFill>
                  <a:schemeClr val="bg1">
                    <a:lumMod val="50000"/>
                  </a:schemeClr>
                </a:solidFill>
              </a:rPr>
              <a:t> quo minus id quod </a:t>
            </a:r>
            <a:r>
              <a:rPr lang="en-SG" sz="1200" dirty="0" err="1">
                <a:solidFill>
                  <a:schemeClr val="bg1">
                    <a:lumMod val="50000"/>
                  </a:schemeClr>
                </a:solidFill>
              </a:rPr>
              <a:t>maxime</a:t>
            </a:r>
            <a:r>
              <a:rPr lang="en-SG" sz="1200" dirty="0">
                <a:solidFill>
                  <a:schemeClr val="bg1">
                    <a:lumMod val="50000"/>
                  </a:schemeClr>
                </a:solidFill>
              </a:rPr>
              <a:t> </a:t>
            </a:r>
            <a:r>
              <a:rPr lang="en-SG" sz="1200" dirty="0" err="1">
                <a:solidFill>
                  <a:schemeClr val="bg1">
                    <a:lumMod val="50000"/>
                  </a:schemeClr>
                </a:solidFill>
              </a:rPr>
              <a:t>placeat</a:t>
            </a:r>
            <a:r>
              <a:rPr lang="en-SG" sz="1200" dirty="0">
                <a:solidFill>
                  <a:schemeClr val="bg1">
                    <a:lumMod val="50000"/>
                  </a:schemeClr>
                </a:solidFill>
              </a:rPr>
              <a:t> </a:t>
            </a:r>
            <a:r>
              <a:rPr lang="en-SG" sz="1200" dirty="0" err="1">
                <a:solidFill>
                  <a:schemeClr val="bg1">
                    <a:lumMod val="50000"/>
                  </a:schemeClr>
                </a:solidFill>
              </a:rPr>
              <a:t>facere</a:t>
            </a:r>
            <a:r>
              <a:rPr lang="en-SG" sz="1200" dirty="0">
                <a:solidFill>
                  <a:schemeClr val="bg1">
                    <a:lumMod val="50000"/>
                  </a:schemeClr>
                </a:solidFill>
              </a:rPr>
              <a:t> </a:t>
            </a:r>
            <a:r>
              <a:rPr lang="en-SG" sz="1200" dirty="0" err="1">
                <a:solidFill>
                  <a:schemeClr val="bg1">
                    <a:lumMod val="50000"/>
                  </a:schemeClr>
                </a:solidFill>
              </a:rPr>
              <a:t>possimus</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voluptas</a:t>
            </a:r>
            <a:r>
              <a:rPr lang="en-SG" sz="1200" dirty="0">
                <a:solidFill>
                  <a:schemeClr val="bg1">
                    <a:lumMod val="50000"/>
                  </a:schemeClr>
                </a:solidFill>
              </a:rPr>
              <a:t> </a:t>
            </a:r>
            <a:r>
              <a:rPr lang="en-SG" sz="1200" dirty="0" err="1">
                <a:solidFill>
                  <a:schemeClr val="bg1">
                    <a:lumMod val="50000"/>
                  </a:schemeClr>
                </a:solidFill>
              </a:rPr>
              <a:t>assumenda</a:t>
            </a:r>
            <a:r>
              <a:rPr lang="en-SG" sz="1200" dirty="0">
                <a:solidFill>
                  <a:schemeClr val="bg1">
                    <a:lumMod val="50000"/>
                  </a:schemeClr>
                </a:solidFill>
              </a:rPr>
              <a:t> </a:t>
            </a:r>
            <a:r>
              <a:rPr lang="en-SG" sz="1200" dirty="0" err="1">
                <a:solidFill>
                  <a:schemeClr val="bg1">
                    <a:lumMod val="50000"/>
                  </a:schemeClr>
                </a:solidFill>
              </a:rPr>
              <a:t>est</a:t>
            </a:r>
            <a:r>
              <a:rPr lang="en-SG" sz="1200" dirty="0">
                <a:solidFill>
                  <a:schemeClr val="bg1">
                    <a:lumMod val="50000"/>
                  </a:schemeClr>
                </a:solidFill>
              </a:rPr>
              <a:t>, </a:t>
            </a:r>
            <a:r>
              <a:rPr lang="en-SG" sz="1200" dirty="0" err="1">
                <a:solidFill>
                  <a:schemeClr val="bg1">
                    <a:lumMod val="50000"/>
                  </a:schemeClr>
                </a:solidFill>
              </a:rPr>
              <a:t>omnis</a:t>
            </a:r>
            <a:r>
              <a:rPr lang="en-SG" sz="1200" dirty="0">
                <a:solidFill>
                  <a:schemeClr val="bg1">
                    <a:lumMod val="50000"/>
                  </a:schemeClr>
                </a:solidFill>
              </a:rPr>
              <a:t> </a:t>
            </a:r>
            <a:r>
              <a:rPr lang="en-SG" sz="1200" dirty="0" err="1">
                <a:solidFill>
                  <a:schemeClr val="bg1">
                    <a:lumMod val="50000"/>
                  </a:schemeClr>
                </a:solidFill>
              </a:rPr>
              <a:t>dolor</a:t>
            </a:r>
            <a:r>
              <a:rPr lang="en-SG" sz="1200" dirty="0">
                <a:solidFill>
                  <a:schemeClr val="bg1">
                    <a:lumMod val="50000"/>
                  </a:schemeClr>
                </a:solidFill>
              </a:rPr>
              <a:t> </a:t>
            </a:r>
            <a:r>
              <a:rPr lang="en-SG" sz="1200" dirty="0" err="1">
                <a:solidFill>
                  <a:schemeClr val="bg1">
                    <a:lumMod val="50000"/>
                  </a:schemeClr>
                </a:solidFill>
              </a:rPr>
              <a:t>repellendus</a:t>
            </a:r>
            <a:r>
              <a:rPr lang="en-SG" sz="1200" dirty="0">
                <a:solidFill>
                  <a:schemeClr val="bg1">
                    <a:lumMod val="50000"/>
                  </a:schemeClr>
                </a:solidFill>
              </a:rPr>
              <a:t>. </a:t>
            </a:r>
            <a:r>
              <a:rPr lang="en-SG" sz="1200" dirty="0" err="1">
                <a:solidFill>
                  <a:schemeClr val="bg1">
                    <a:lumMod val="50000"/>
                  </a:schemeClr>
                </a:solidFill>
              </a:rPr>
              <a:t>Temporibus</a:t>
            </a:r>
            <a:r>
              <a:rPr lang="en-SG" sz="1200" dirty="0">
                <a:solidFill>
                  <a:schemeClr val="bg1">
                    <a:lumMod val="50000"/>
                  </a:schemeClr>
                </a:solidFill>
              </a:rPr>
              <a:t> </a:t>
            </a:r>
            <a:r>
              <a:rPr lang="en-SG" sz="1200" dirty="0" err="1">
                <a:solidFill>
                  <a:schemeClr val="bg1">
                    <a:lumMod val="50000"/>
                  </a:schemeClr>
                </a:solidFill>
              </a:rPr>
              <a:t>autem</a:t>
            </a:r>
            <a:r>
              <a:rPr lang="en-SG" sz="1200" dirty="0">
                <a:solidFill>
                  <a:schemeClr val="bg1">
                    <a:lumMod val="50000"/>
                  </a:schemeClr>
                </a:solidFill>
              </a:rPr>
              <a:t> </a:t>
            </a:r>
            <a:r>
              <a:rPr lang="en-SG" sz="1200" dirty="0" err="1">
                <a:solidFill>
                  <a:schemeClr val="bg1">
                    <a:lumMod val="50000"/>
                  </a:schemeClr>
                </a:solidFill>
              </a:rPr>
              <a:t>quibusdam</a:t>
            </a:r>
            <a:r>
              <a:rPr lang="en-SG" sz="1200" dirty="0">
                <a:solidFill>
                  <a:schemeClr val="bg1">
                    <a:lumMod val="50000"/>
                  </a:schemeClr>
                </a:solidFill>
              </a:rPr>
              <a:t> et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officiis</a:t>
            </a:r>
            <a:r>
              <a:rPr lang="en-SG" sz="1200" dirty="0">
                <a:solidFill>
                  <a:schemeClr val="bg1">
                    <a:lumMod val="50000"/>
                  </a:schemeClr>
                </a:solidFill>
              </a:rPr>
              <a:t> </a:t>
            </a:r>
            <a:r>
              <a:rPr lang="en-SG" sz="1200" dirty="0" err="1">
                <a:solidFill>
                  <a:schemeClr val="bg1">
                    <a:lumMod val="50000"/>
                  </a:schemeClr>
                </a:solidFill>
              </a:rPr>
              <a:t>debitis</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rerum </a:t>
            </a:r>
            <a:r>
              <a:rPr lang="en-SG" sz="1200" dirty="0" err="1">
                <a:solidFill>
                  <a:schemeClr val="bg1">
                    <a:lumMod val="50000"/>
                  </a:schemeClr>
                </a:solidFill>
              </a:rPr>
              <a:t>necessitatibus</a:t>
            </a:r>
            <a:r>
              <a:rPr lang="en-SG" sz="1200" dirty="0">
                <a:solidFill>
                  <a:schemeClr val="bg1">
                    <a:lumMod val="50000"/>
                  </a:schemeClr>
                </a:solidFill>
              </a:rPr>
              <a:t> </a:t>
            </a:r>
            <a:r>
              <a:rPr lang="en-SG" sz="1200" dirty="0" err="1">
                <a:solidFill>
                  <a:schemeClr val="bg1">
                    <a:lumMod val="50000"/>
                  </a:schemeClr>
                </a:solidFill>
              </a:rPr>
              <a:t>saepe</a:t>
            </a:r>
            <a:r>
              <a:rPr lang="en-SG" sz="1200" dirty="0">
                <a:solidFill>
                  <a:schemeClr val="bg1">
                    <a:lumMod val="50000"/>
                  </a:schemeClr>
                </a:solidFill>
              </a:rPr>
              <a:t> </a:t>
            </a:r>
            <a:r>
              <a:rPr lang="en-SG" sz="1200" dirty="0" err="1">
                <a:solidFill>
                  <a:schemeClr val="bg1">
                    <a:lumMod val="50000"/>
                  </a:schemeClr>
                </a:solidFill>
              </a:rPr>
              <a:t>eveniet</a:t>
            </a:r>
            <a:r>
              <a:rPr lang="en-SG" sz="1200" dirty="0">
                <a:solidFill>
                  <a:schemeClr val="bg1">
                    <a:lumMod val="50000"/>
                  </a:schemeClr>
                </a:solidFill>
              </a:rPr>
              <a:t> </a:t>
            </a:r>
            <a:r>
              <a:rPr lang="en-SG" sz="1200" dirty="0" err="1">
                <a:solidFill>
                  <a:schemeClr val="bg1">
                    <a:lumMod val="50000"/>
                  </a:schemeClr>
                </a:solidFill>
              </a:rPr>
              <a:t>ut</a:t>
            </a:r>
            <a:r>
              <a:rPr lang="en-SG" sz="1200" dirty="0">
                <a:solidFill>
                  <a:schemeClr val="bg1">
                    <a:lumMod val="50000"/>
                  </a:schemeClr>
                </a:solidFill>
              </a:rPr>
              <a:t> et </a:t>
            </a:r>
            <a:r>
              <a:rPr lang="en-SG" sz="1200" dirty="0" err="1">
                <a:solidFill>
                  <a:schemeClr val="bg1">
                    <a:lumMod val="50000"/>
                  </a:schemeClr>
                </a:solidFill>
              </a:rPr>
              <a:t>voluptates</a:t>
            </a:r>
            <a:r>
              <a:rPr lang="en-SG" sz="1200" dirty="0">
                <a:solidFill>
                  <a:schemeClr val="bg1">
                    <a:lumMod val="50000"/>
                  </a:schemeClr>
                </a:solidFill>
              </a:rPr>
              <a:t> </a:t>
            </a:r>
            <a:r>
              <a:rPr lang="en-SG" sz="1200" dirty="0" err="1">
                <a:solidFill>
                  <a:schemeClr val="bg1">
                    <a:lumMod val="50000"/>
                  </a:schemeClr>
                </a:solidFill>
              </a:rPr>
              <a:t>repudiandae</a:t>
            </a:r>
            <a:r>
              <a:rPr lang="en-SG" sz="1200" dirty="0">
                <a:solidFill>
                  <a:schemeClr val="bg1">
                    <a:lumMod val="50000"/>
                  </a:schemeClr>
                </a:solidFill>
              </a:rPr>
              <a:t> </a:t>
            </a:r>
            <a:r>
              <a:rPr lang="en-SG" sz="1200" dirty="0" err="1">
                <a:solidFill>
                  <a:schemeClr val="bg1">
                    <a:lumMod val="50000"/>
                  </a:schemeClr>
                </a:solidFill>
              </a:rPr>
              <a:t>sint</a:t>
            </a:r>
            <a:r>
              <a:rPr lang="en-SG" sz="1200" dirty="0">
                <a:solidFill>
                  <a:schemeClr val="bg1">
                    <a:lumMod val="50000"/>
                  </a:schemeClr>
                </a:solidFill>
              </a:rPr>
              <a:t> et </a:t>
            </a:r>
            <a:r>
              <a:rPr lang="en-SG" sz="1200" dirty="0" err="1">
                <a:solidFill>
                  <a:schemeClr val="bg1">
                    <a:lumMod val="50000"/>
                  </a:schemeClr>
                </a:solidFill>
              </a:rPr>
              <a:t>molestiae</a:t>
            </a:r>
            <a:r>
              <a:rPr lang="en-SG" sz="1200" dirty="0">
                <a:solidFill>
                  <a:schemeClr val="bg1">
                    <a:lumMod val="50000"/>
                  </a:schemeClr>
                </a:solidFill>
              </a:rPr>
              <a:t> non </a:t>
            </a:r>
            <a:r>
              <a:rPr lang="en-SG" sz="1200" dirty="0" err="1">
                <a:solidFill>
                  <a:schemeClr val="bg1">
                    <a:lumMod val="50000"/>
                  </a:schemeClr>
                </a:solidFill>
              </a:rPr>
              <a:t>recusandae</a:t>
            </a:r>
            <a:r>
              <a:rPr lang="en-SG" sz="1200" dirty="0">
                <a:solidFill>
                  <a:schemeClr val="bg1">
                    <a:lumMod val="50000"/>
                  </a:schemeClr>
                </a:solidFill>
              </a:rPr>
              <a:t>. </a:t>
            </a:r>
            <a:r>
              <a:rPr lang="en-SG" sz="1200" dirty="0" err="1">
                <a:solidFill>
                  <a:schemeClr val="bg1">
                    <a:lumMod val="50000"/>
                  </a:schemeClr>
                </a:solidFill>
              </a:rPr>
              <a:t>Itaque</a:t>
            </a:r>
            <a:r>
              <a:rPr lang="en-SG" sz="1200" dirty="0">
                <a:solidFill>
                  <a:schemeClr val="bg1">
                    <a:lumMod val="50000"/>
                  </a:schemeClr>
                </a:solidFill>
              </a:rPr>
              <a:t> </a:t>
            </a:r>
            <a:r>
              <a:rPr lang="en-SG" sz="1200" dirty="0" err="1">
                <a:solidFill>
                  <a:schemeClr val="bg1">
                    <a:lumMod val="50000"/>
                  </a:schemeClr>
                </a:solidFill>
              </a:rPr>
              <a:t>earum</a:t>
            </a:r>
            <a:r>
              <a:rPr lang="en-SG" sz="1200" dirty="0">
                <a:solidFill>
                  <a:schemeClr val="bg1">
                    <a:lumMod val="50000"/>
                  </a:schemeClr>
                </a:solidFill>
              </a:rPr>
              <a:t> rerum hic </a:t>
            </a:r>
            <a:r>
              <a:rPr lang="en-SG" sz="1200" dirty="0" err="1">
                <a:solidFill>
                  <a:schemeClr val="bg1">
                    <a:lumMod val="50000"/>
                  </a:schemeClr>
                </a:solidFill>
              </a:rPr>
              <a:t>tenetur</a:t>
            </a:r>
            <a:r>
              <a:rPr lang="en-SG" sz="1200" dirty="0">
                <a:solidFill>
                  <a:schemeClr val="bg1">
                    <a:lumMod val="50000"/>
                  </a:schemeClr>
                </a:solidFill>
              </a:rPr>
              <a:t> a </a:t>
            </a:r>
            <a:r>
              <a:rPr lang="en-SG" sz="1200" dirty="0" err="1">
                <a:solidFill>
                  <a:schemeClr val="bg1">
                    <a:lumMod val="50000"/>
                  </a:schemeClr>
                </a:solidFill>
              </a:rPr>
              <a:t>sapiente</a:t>
            </a:r>
            <a:r>
              <a:rPr lang="en-SG" sz="1200" dirty="0">
                <a:solidFill>
                  <a:schemeClr val="bg1">
                    <a:lumMod val="50000"/>
                  </a:schemeClr>
                </a:solidFill>
              </a:rPr>
              <a:t> 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 recursion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perferendis</a:t>
            </a:r>
            <a:r>
              <a:rPr lang="en-SG" sz="1200" dirty="0">
                <a:solidFill>
                  <a:schemeClr val="bg1">
                    <a:lumMod val="50000"/>
                  </a:schemeClr>
                </a:solidFill>
              </a:rPr>
              <a:t> </a:t>
            </a:r>
            <a:r>
              <a:rPr lang="en-SG" sz="1200" dirty="0" err="1">
                <a:solidFill>
                  <a:schemeClr val="bg1">
                    <a:lumMod val="50000"/>
                  </a:schemeClr>
                </a:solidFill>
              </a:rPr>
              <a:t>doloribus</a:t>
            </a:r>
            <a:r>
              <a:rPr lang="en-SG" sz="1200" dirty="0">
                <a:solidFill>
                  <a:schemeClr val="bg1">
                    <a:lumMod val="50000"/>
                  </a:schemeClr>
                </a:solidFill>
              </a:rPr>
              <a:t> </a:t>
            </a:r>
            <a:r>
              <a:rPr lang="en-SG" sz="1200" dirty="0" err="1">
                <a:solidFill>
                  <a:schemeClr val="bg1">
                    <a:lumMod val="50000"/>
                  </a:schemeClr>
                </a:solidFill>
              </a:rPr>
              <a:t>asperior</a:t>
            </a:r>
            <a:endParaRPr lang="en-SG" sz="1200" dirty="0">
              <a:solidFill>
                <a:schemeClr val="bg1">
                  <a:lumMod val="50000"/>
                </a:schemeClr>
              </a:solidFill>
            </a:endParaRPr>
          </a:p>
          <a:p>
            <a:pPr algn="just"/>
            <a:endParaRPr lang="en-SG" sz="1200" dirty="0">
              <a:solidFill>
                <a:schemeClr val="bg1">
                  <a:lumMod val="50000"/>
                </a:schemeClr>
              </a:solidFill>
            </a:endParaRPr>
          </a:p>
          <a:p>
            <a:pPr algn="just"/>
            <a:r>
              <a:rPr lang="en-SG" sz="1200" dirty="0">
                <a:solidFill>
                  <a:schemeClr val="bg1">
                    <a:lumMod val="50000"/>
                  </a:schemeClr>
                </a:solidFill>
              </a:rPr>
              <a:t>Delectus, </a:t>
            </a:r>
            <a:r>
              <a:rPr lang="en-SG" sz="1200" dirty="0" err="1">
                <a:solidFill>
                  <a:schemeClr val="bg1">
                    <a:lumMod val="50000"/>
                  </a:schemeClr>
                </a:solidFill>
              </a:rPr>
              <a:t>ut</a:t>
            </a:r>
            <a:r>
              <a:rPr lang="en-SG" sz="1200" dirty="0">
                <a:solidFill>
                  <a:schemeClr val="bg1">
                    <a:lumMod val="50000"/>
                  </a:schemeClr>
                </a:solidFill>
              </a:rPr>
              <a:t> </a:t>
            </a:r>
            <a:r>
              <a:rPr lang="en-SG" sz="1200" dirty="0" err="1">
                <a:solidFill>
                  <a:schemeClr val="bg1">
                    <a:lumMod val="50000"/>
                  </a:schemeClr>
                </a:solidFill>
              </a:rPr>
              <a:t>aut</a:t>
            </a:r>
            <a:r>
              <a:rPr lang="en-SG" sz="1200" dirty="0">
                <a:solidFill>
                  <a:schemeClr val="bg1">
                    <a:lumMod val="50000"/>
                  </a:schemeClr>
                </a:solidFill>
              </a:rPr>
              <a:t> </a:t>
            </a:r>
            <a:r>
              <a:rPr lang="en-SG" sz="1200" dirty="0" err="1">
                <a:solidFill>
                  <a:schemeClr val="bg1">
                    <a:lumMod val="50000"/>
                  </a:schemeClr>
                </a:solidFill>
              </a:rPr>
              <a:t>reiciendis</a:t>
            </a:r>
            <a:r>
              <a:rPr lang="en-SG" sz="1200" dirty="0">
                <a:solidFill>
                  <a:schemeClr val="bg1">
                    <a:lumMod val="50000"/>
                  </a:schemeClr>
                </a:solidFill>
              </a:rPr>
              <a:t> </a:t>
            </a:r>
            <a:r>
              <a:rPr lang="en-SG" sz="1200" dirty="0" err="1">
                <a:solidFill>
                  <a:schemeClr val="bg1">
                    <a:lumMod val="50000"/>
                  </a:schemeClr>
                </a:solidFill>
              </a:rPr>
              <a:t>voluptatibus</a:t>
            </a:r>
            <a:r>
              <a:rPr lang="en-SG" sz="1200" dirty="0">
                <a:solidFill>
                  <a:schemeClr val="bg1">
                    <a:lumMod val="50000"/>
                  </a:schemeClr>
                </a:solidFill>
              </a:rPr>
              <a:t> </a:t>
            </a:r>
            <a:r>
              <a:rPr lang="en-SG" sz="1200" dirty="0" err="1">
                <a:solidFill>
                  <a:schemeClr val="bg1">
                    <a:lumMod val="50000"/>
                  </a:schemeClr>
                </a:solidFill>
              </a:rPr>
              <a:t>maiores</a:t>
            </a:r>
            <a:r>
              <a:rPr lang="en-SG" sz="1200" dirty="0">
                <a:solidFill>
                  <a:schemeClr val="bg1">
                    <a:lumMod val="50000"/>
                  </a:schemeClr>
                </a:solidFill>
              </a:rPr>
              <a:t> alias…</a:t>
            </a:r>
            <a:endParaRPr lang="en-US" sz="1200" dirty="0"/>
          </a:p>
        </p:txBody>
      </p:sp>
      <p:pic>
        <p:nvPicPr>
          <p:cNvPr id="5126" name="Picture 6" descr="Map Marker 14 icons">
            <a:extLst>
              <a:ext uri="{FF2B5EF4-FFF2-40B4-BE49-F238E27FC236}">
                <a16:creationId xmlns:a16="http://schemas.microsoft.com/office/drawing/2014/main" id="{9FA61CC0-C454-8E47-AB51-DC156537F929}"/>
              </a:ext>
            </a:extLst>
          </p:cNvPr>
          <p:cNvPicPr>
            <a:picLocks noChangeAspect="1" noChangeArrowheads="1"/>
          </p:cNvPicPr>
          <p:nvPr/>
        </p:nvPicPr>
        <p:blipFill>
          <a:blip r:embed="rId16">
            <a:alphaModFix/>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01" y="5564291"/>
            <a:ext cx="318525" cy="318525"/>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966F814F-CA15-8942-92E4-DC54609C3A4C}"/>
              </a:ext>
            </a:extLst>
          </p:cNvPr>
          <p:cNvSpPr/>
          <p:nvPr/>
        </p:nvSpPr>
        <p:spPr>
          <a:xfrm>
            <a:off x="1117069" y="986063"/>
            <a:ext cx="864571" cy="268223"/>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rPr>
              <a:t>        Shelf</a:t>
            </a:r>
          </a:p>
        </p:txBody>
      </p:sp>
      <p:sp>
        <p:nvSpPr>
          <p:cNvPr id="27" name="Triangle 26">
            <a:extLst>
              <a:ext uri="{FF2B5EF4-FFF2-40B4-BE49-F238E27FC236}">
                <a16:creationId xmlns:a16="http://schemas.microsoft.com/office/drawing/2014/main" id="{F5977261-C98D-034D-9D21-C6E48AA2A77B}"/>
              </a:ext>
            </a:extLst>
          </p:cNvPr>
          <p:cNvSpPr/>
          <p:nvPr/>
        </p:nvSpPr>
        <p:spPr>
          <a:xfrm rot="16200000">
            <a:off x="1219265" y="1081886"/>
            <a:ext cx="98736" cy="8511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71B369C1-FAEF-4F44-B07E-5464E2115FED}"/>
              </a:ext>
            </a:extLst>
          </p:cNvPr>
          <p:cNvSpPr txBox="1"/>
          <p:nvPr/>
        </p:nvSpPr>
        <p:spPr>
          <a:xfrm>
            <a:off x="3573609" y="1406236"/>
            <a:ext cx="3642441" cy="646331"/>
          </a:xfrm>
          <a:prstGeom prst="rect">
            <a:avLst/>
          </a:prstGeom>
          <a:noFill/>
        </p:spPr>
        <p:txBody>
          <a:bodyPr wrap="square" rtlCol="0">
            <a:spAutoFit/>
          </a:bodyPr>
          <a:lstStyle/>
          <a:p>
            <a:r>
              <a:rPr lang="en-US" dirty="0"/>
              <a:t>Appendix</a:t>
            </a:r>
          </a:p>
          <a:p>
            <a:endParaRPr lang="en-US" dirty="0"/>
          </a:p>
        </p:txBody>
      </p:sp>
      <p:sp>
        <p:nvSpPr>
          <p:cNvPr id="5" name="Rectangle 4">
            <a:extLst>
              <a:ext uri="{FF2B5EF4-FFF2-40B4-BE49-F238E27FC236}">
                <a16:creationId xmlns:a16="http://schemas.microsoft.com/office/drawing/2014/main" id="{C3478CE3-9B0B-AD41-9E19-64C517CDE467}"/>
              </a:ext>
            </a:extLst>
          </p:cNvPr>
          <p:cNvSpPr/>
          <p:nvPr/>
        </p:nvSpPr>
        <p:spPr>
          <a:xfrm>
            <a:off x="5247337" y="1406237"/>
            <a:ext cx="3322320" cy="48773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AB7E299-295F-4541-BB5A-187F83664A3F}"/>
              </a:ext>
            </a:extLst>
          </p:cNvPr>
          <p:cNvSpPr/>
          <p:nvPr/>
        </p:nvSpPr>
        <p:spPr>
          <a:xfrm>
            <a:off x="5189874" y="1641269"/>
            <a:ext cx="45719" cy="441528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3BF01EFD-3C7B-E44B-92A1-DC4F3240D460}"/>
              </a:ext>
            </a:extLst>
          </p:cNvPr>
          <p:cNvSpPr/>
          <p:nvPr/>
        </p:nvSpPr>
        <p:spPr>
          <a:xfrm>
            <a:off x="5054266" y="1632039"/>
            <a:ext cx="153625" cy="46271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DBB656B2-B286-334D-8AA3-CBA3ADC34B10}"/>
              </a:ext>
            </a:extLst>
          </p:cNvPr>
          <p:cNvSpPr txBox="1"/>
          <p:nvPr/>
        </p:nvSpPr>
        <p:spPr>
          <a:xfrm>
            <a:off x="3552196" y="928888"/>
            <a:ext cx="721163" cy="261610"/>
          </a:xfrm>
          <a:prstGeom prst="rect">
            <a:avLst/>
          </a:prstGeom>
          <a:noFill/>
        </p:spPr>
        <p:txBody>
          <a:bodyPr wrap="square" rtlCol="0">
            <a:spAutoFit/>
          </a:bodyPr>
          <a:lstStyle/>
          <a:p>
            <a:r>
              <a:rPr lang="en-US" sz="1100" dirty="0">
                <a:solidFill>
                  <a:schemeClr val="bg1">
                    <a:lumMod val="50000"/>
                  </a:schemeClr>
                </a:solidFill>
              </a:rPr>
              <a:t>Appendix</a:t>
            </a:r>
          </a:p>
        </p:txBody>
      </p:sp>
      <p:sp>
        <p:nvSpPr>
          <p:cNvPr id="93" name="Rectangle 92">
            <a:extLst>
              <a:ext uri="{FF2B5EF4-FFF2-40B4-BE49-F238E27FC236}">
                <a16:creationId xmlns:a16="http://schemas.microsoft.com/office/drawing/2014/main" id="{00391F15-CEC5-D347-895C-B5BC60D6A93E}"/>
              </a:ext>
            </a:extLst>
          </p:cNvPr>
          <p:cNvSpPr/>
          <p:nvPr/>
        </p:nvSpPr>
        <p:spPr>
          <a:xfrm>
            <a:off x="778728" y="1442254"/>
            <a:ext cx="45719" cy="441528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5680C36D-D67F-4B45-8A03-9F58E3341186}"/>
              </a:ext>
            </a:extLst>
          </p:cNvPr>
          <p:cNvSpPr/>
          <p:nvPr/>
        </p:nvSpPr>
        <p:spPr>
          <a:xfrm>
            <a:off x="793906" y="1406236"/>
            <a:ext cx="153625" cy="46271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97374AA-584C-E147-ADFF-E077C7E04DEB}"/>
              </a:ext>
            </a:extLst>
          </p:cNvPr>
          <p:cNvSpPr txBox="1"/>
          <p:nvPr/>
        </p:nvSpPr>
        <p:spPr>
          <a:xfrm>
            <a:off x="-794140" y="1423359"/>
            <a:ext cx="3642441" cy="646331"/>
          </a:xfrm>
          <a:prstGeom prst="rect">
            <a:avLst/>
          </a:prstGeom>
          <a:noFill/>
        </p:spPr>
        <p:txBody>
          <a:bodyPr wrap="square" rtlCol="0">
            <a:spAutoFit/>
          </a:bodyPr>
          <a:lstStyle/>
          <a:p>
            <a:r>
              <a:rPr lang="en-US" dirty="0"/>
              <a:t>Table of Contents</a:t>
            </a:r>
          </a:p>
          <a:p>
            <a:endParaRPr lang="en-US" dirty="0"/>
          </a:p>
        </p:txBody>
      </p:sp>
      <p:sp>
        <p:nvSpPr>
          <p:cNvPr id="92" name="Rectangle 91">
            <a:extLst>
              <a:ext uri="{FF2B5EF4-FFF2-40B4-BE49-F238E27FC236}">
                <a16:creationId xmlns:a16="http://schemas.microsoft.com/office/drawing/2014/main" id="{DAE5E57E-4912-7946-894A-7DF02657A406}"/>
              </a:ext>
            </a:extLst>
          </p:cNvPr>
          <p:cNvSpPr/>
          <p:nvPr/>
        </p:nvSpPr>
        <p:spPr>
          <a:xfrm>
            <a:off x="-2557194" y="1423359"/>
            <a:ext cx="3322320" cy="44152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BC6788D-59DF-1B48-A82A-81C4A156AB8B}"/>
              </a:ext>
            </a:extLst>
          </p:cNvPr>
          <p:cNvSpPr txBox="1"/>
          <p:nvPr/>
        </p:nvSpPr>
        <p:spPr>
          <a:xfrm>
            <a:off x="3333015" y="936519"/>
            <a:ext cx="1283442" cy="261610"/>
          </a:xfrm>
          <a:prstGeom prst="rect">
            <a:avLst/>
          </a:prstGeom>
          <a:noFill/>
        </p:spPr>
        <p:txBody>
          <a:bodyPr wrap="square" rtlCol="0">
            <a:spAutoFit/>
          </a:bodyPr>
          <a:lstStyle/>
          <a:p>
            <a:r>
              <a:rPr lang="en-US" sz="1100" dirty="0">
                <a:solidFill>
                  <a:schemeClr val="bg1">
                    <a:lumMod val="50000"/>
                  </a:schemeClr>
                </a:solidFill>
              </a:rPr>
              <a:t>Table of Contents</a:t>
            </a:r>
          </a:p>
        </p:txBody>
      </p:sp>
      <p:grpSp>
        <p:nvGrpSpPr>
          <p:cNvPr id="19" name="Group 18">
            <a:extLst>
              <a:ext uri="{FF2B5EF4-FFF2-40B4-BE49-F238E27FC236}">
                <a16:creationId xmlns:a16="http://schemas.microsoft.com/office/drawing/2014/main" id="{445B0C86-4BD8-1A4B-B26F-224E83F1934D}"/>
              </a:ext>
            </a:extLst>
          </p:cNvPr>
          <p:cNvGrpSpPr/>
          <p:nvPr/>
        </p:nvGrpSpPr>
        <p:grpSpPr>
          <a:xfrm>
            <a:off x="4397915" y="2377240"/>
            <a:ext cx="622247" cy="847266"/>
            <a:chOff x="4403175" y="2377201"/>
            <a:chExt cx="622247" cy="847266"/>
          </a:xfrm>
        </p:grpSpPr>
        <p:grpSp>
          <p:nvGrpSpPr>
            <p:cNvPr id="65" name="Group 64">
              <a:extLst>
                <a:ext uri="{FF2B5EF4-FFF2-40B4-BE49-F238E27FC236}">
                  <a16:creationId xmlns:a16="http://schemas.microsoft.com/office/drawing/2014/main" id="{A96E87ED-7ACF-3C44-9515-4CF967822A84}"/>
                </a:ext>
              </a:extLst>
            </p:cNvPr>
            <p:cNvGrpSpPr/>
            <p:nvPr/>
          </p:nvGrpSpPr>
          <p:grpSpPr>
            <a:xfrm>
              <a:off x="4403175" y="2377201"/>
              <a:ext cx="622247" cy="847266"/>
              <a:chOff x="4403175" y="2377201"/>
              <a:chExt cx="622247" cy="847266"/>
            </a:xfrm>
          </p:grpSpPr>
          <p:grpSp>
            <p:nvGrpSpPr>
              <p:cNvPr id="1033" name="Group 1032">
                <a:extLst>
                  <a:ext uri="{FF2B5EF4-FFF2-40B4-BE49-F238E27FC236}">
                    <a16:creationId xmlns:a16="http://schemas.microsoft.com/office/drawing/2014/main" id="{65066ED5-0B7D-EA41-BE9B-2BE527288CB8}"/>
                  </a:ext>
                </a:extLst>
              </p:cNvPr>
              <p:cNvGrpSpPr/>
              <p:nvPr/>
            </p:nvGrpSpPr>
            <p:grpSpPr>
              <a:xfrm>
                <a:off x="4403175" y="2377201"/>
                <a:ext cx="622247" cy="847266"/>
                <a:chOff x="5468465" y="2185198"/>
                <a:chExt cx="622247" cy="847266"/>
              </a:xfrm>
            </p:grpSpPr>
            <p:pic>
              <p:nvPicPr>
                <p:cNvPr id="77" name="Picture 6">
                  <a:extLst>
                    <a:ext uri="{FF2B5EF4-FFF2-40B4-BE49-F238E27FC236}">
                      <a16:creationId xmlns:a16="http://schemas.microsoft.com/office/drawing/2014/main" id="{88F6B646-11D9-864C-A17E-37740D5C9025}"/>
                    </a:ext>
                  </a:extLst>
                </p:cNvPr>
                <p:cNvPicPr>
                  <a:picLocks noChangeAspect="1" noChangeArrowheads="1"/>
                </p:cNvPicPr>
                <p:nvPr/>
              </p:nvPicPr>
              <p:blipFill>
                <a:blip r:embed="rId17">
                  <a:duotone>
                    <a:schemeClr val="bg2">
                      <a:shade val="45000"/>
                      <a:satMod val="135000"/>
                    </a:schemeClr>
                    <a:prstClr val="white"/>
                  </a:duotone>
                  <a:extLst>
                    <a:ext uri="{BEBA8EAE-BF5A-486C-A8C5-ECC9F3942E4B}">
                      <a14:imgProps xmlns:a14="http://schemas.microsoft.com/office/drawing/2010/main">
                        <a14:imgLayer r:embed="rId18">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5468465" y="2410217"/>
                  <a:ext cx="622247" cy="622247"/>
                </a:xfrm>
                <a:prstGeom prst="rect">
                  <a:avLst/>
                </a:prstGeom>
                <a:noFill/>
                <a:extLst>
                  <a:ext uri="{909E8E84-426E-40DD-AFC4-6F175D3DCCD1}">
                    <a14:hiddenFill xmlns:a14="http://schemas.microsoft.com/office/drawing/2010/main">
                      <a:solidFill>
                        <a:srgbClr val="FFFFFF"/>
                      </a:solidFill>
                    </a14:hiddenFill>
                  </a:ext>
                </a:extLst>
              </p:spPr>
            </p:pic>
            <p:sp>
              <p:nvSpPr>
                <p:cNvPr id="81" name="Up Arrow 80">
                  <a:extLst>
                    <a:ext uri="{FF2B5EF4-FFF2-40B4-BE49-F238E27FC236}">
                      <a16:creationId xmlns:a16="http://schemas.microsoft.com/office/drawing/2014/main" id="{0563F6F8-1142-834F-9A08-87665FBF7209}"/>
                    </a:ext>
                  </a:extLst>
                </p:cNvPr>
                <p:cNvSpPr/>
                <p:nvPr/>
              </p:nvSpPr>
              <p:spPr>
                <a:xfrm rot="5400000">
                  <a:off x="5737996" y="2129996"/>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Up Arrow 81">
                  <a:extLst>
                    <a:ext uri="{FF2B5EF4-FFF2-40B4-BE49-F238E27FC236}">
                      <a16:creationId xmlns:a16="http://schemas.microsoft.com/office/drawing/2014/main" id="{D3F20981-73EE-4745-B501-6B470369E701}"/>
                    </a:ext>
                  </a:extLst>
                </p:cNvPr>
                <p:cNvSpPr/>
                <p:nvPr/>
              </p:nvSpPr>
              <p:spPr>
                <a:xfrm rot="16200000">
                  <a:off x="5829753" y="2239055"/>
                  <a:ext cx="88018" cy="198422"/>
                </a:xfrm>
                <a:prstGeom prst="up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19">
                <p14:nvContentPartPr>
                  <p14:cNvPr id="42" name="Ink 41">
                    <a:extLst>
                      <a:ext uri="{FF2B5EF4-FFF2-40B4-BE49-F238E27FC236}">
                        <a16:creationId xmlns:a16="http://schemas.microsoft.com/office/drawing/2014/main" id="{60712311-A51B-5B44-931D-B75100389DB1}"/>
                      </a:ext>
                    </a:extLst>
                  </p14:cNvPr>
                  <p14:cNvContentPartPr/>
                  <p14:nvPr/>
                </p14:nvContentPartPr>
                <p14:xfrm>
                  <a:off x="4624200" y="2620329"/>
                  <a:ext cx="107280" cy="197640"/>
                </p14:xfrm>
              </p:contentPart>
            </mc:Choice>
            <mc:Fallback xmlns="">
              <p:pic>
                <p:nvPicPr>
                  <p:cNvPr id="42" name="Ink 41">
                    <a:extLst>
                      <a:ext uri="{FF2B5EF4-FFF2-40B4-BE49-F238E27FC236}">
                        <a16:creationId xmlns:a16="http://schemas.microsoft.com/office/drawing/2014/main" id="{60712311-A51B-5B44-931D-B75100389DB1}"/>
                      </a:ext>
                    </a:extLst>
                  </p:cNvPr>
                  <p:cNvPicPr/>
                  <p:nvPr/>
                </p:nvPicPr>
                <p:blipFill>
                  <a:blip r:embed="rId21"/>
                  <a:stretch>
                    <a:fillRect/>
                  </a:stretch>
                </p:blipFill>
                <p:spPr>
                  <a:xfrm>
                    <a:off x="4606200" y="2602689"/>
                    <a:ext cx="142920" cy="233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DDF99F9A-5D52-D24A-A37C-C50C8DFAD5C2}"/>
                    </a:ext>
                  </a:extLst>
                </p14:cNvPr>
                <p14:cNvContentPartPr/>
                <p14:nvPr/>
              </p14:nvContentPartPr>
              <p14:xfrm>
                <a:off x="4734080" y="2621895"/>
                <a:ext cx="88920" cy="186840"/>
              </p14:xfrm>
            </p:contentPart>
          </mc:Choice>
          <mc:Fallback xmlns="">
            <p:pic>
              <p:nvPicPr>
                <p:cNvPr id="18" name="Ink 17">
                  <a:extLst>
                    <a:ext uri="{FF2B5EF4-FFF2-40B4-BE49-F238E27FC236}">
                      <a16:creationId xmlns:a16="http://schemas.microsoft.com/office/drawing/2014/main" id="{DDF99F9A-5D52-D24A-A37C-C50C8DFAD5C2}"/>
                    </a:ext>
                  </a:extLst>
                </p:cNvPr>
                <p:cNvPicPr/>
                <p:nvPr/>
              </p:nvPicPr>
              <p:blipFill>
                <a:blip r:embed="rId23"/>
                <a:stretch>
                  <a:fillRect/>
                </a:stretch>
              </p:blipFill>
              <p:spPr>
                <a:xfrm>
                  <a:off x="4716080" y="2604255"/>
                  <a:ext cx="124560" cy="222480"/>
                </a:xfrm>
                <a:prstGeom prst="rect">
                  <a:avLst/>
                </a:prstGeom>
              </p:spPr>
            </p:pic>
          </mc:Fallback>
        </mc:AlternateContent>
      </p:grpSp>
      <p:pic>
        <p:nvPicPr>
          <p:cNvPr id="43" name="Picture 42">
            <a:hlinkClick r:id="rId24" action="ppaction://hlinksldjump"/>
            <a:extLst>
              <a:ext uri="{FF2B5EF4-FFF2-40B4-BE49-F238E27FC236}">
                <a16:creationId xmlns:a16="http://schemas.microsoft.com/office/drawing/2014/main" id="{9980BA81-7A5C-2845-B3FF-37CED834E144}"/>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44" name="Picture 2" descr="switch button 1 icons">
            <a:extLst>
              <a:ext uri="{FF2B5EF4-FFF2-40B4-BE49-F238E27FC236}">
                <a16:creationId xmlns:a16="http://schemas.microsoft.com/office/drawing/2014/main" id="{1A77C695-B4D3-BE4A-B167-E6113CBC2938}"/>
              </a:ext>
            </a:extLst>
          </p:cNvPr>
          <p:cNvPicPr>
            <a:picLocks noChangeAspect="1" noChangeArrowheads="1"/>
          </p:cNvPicPr>
          <p:nvPr/>
        </p:nvPicPr>
        <p:blipFill>
          <a:blip r:embed="rId25">
            <a:extLst>
              <a:ext uri="{BEBA8EAE-BF5A-486C-A8C5-ECC9F3942E4B}">
                <a14:imgProps xmlns:a14="http://schemas.microsoft.com/office/drawing/2010/main">
                  <a14:imgLayer r:embed="rId26">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0FCF405F-F373-9047-8403-B593ED37669C}"/>
              </a:ext>
            </a:extLst>
          </p:cNvPr>
          <p:cNvSpPr txBox="1"/>
          <p:nvPr/>
        </p:nvSpPr>
        <p:spPr>
          <a:xfrm>
            <a:off x="5647765" y="708911"/>
            <a:ext cx="6042211" cy="3416320"/>
          </a:xfrm>
          <a:prstGeom prst="rect">
            <a:avLst/>
          </a:prstGeom>
          <a:noFill/>
        </p:spPr>
        <p:txBody>
          <a:bodyPr wrap="square" rtlCol="0">
            <a:spAutoFit/>
          </a:bodyPr>
          <a:lstStyle/>
          <a:p>
            <a:r>
              <a:rPr lang="en-US" sz="3600" b="1" dirty="0"/>
              <a:t>Readle Guide – Shelf Tab</a:t>
            </a:r>
          </a:p>
          <a:p>
            <a:endParaRPr lang="en-US" dirty="0"/>
          </a:p>
          <a:p>
            <a:r>
              <a:rPr lang="en-US" dirty="0"/>
              <a:t>To navigate between ends of the book, simply use one finger to swipe left (to navigate to the appendix) and swipe right (to navigate to the table of contents)</a:t>
            </a:r>
          </a:p>
          <a:p>
            <a:endParaRPr lang="en-US" dirty="0"/>
          </a:p>
          <a:p>
            <a:r>
              <a:rPr lang="en-US" dirty="0"/>
              <a:t>Let’s return to the main menu can carry on with the rest of the demonstrations!</a:t>
            </a:r>
          </a:p>
          <a:p>
            <a:endParaRPr lang="en-US" dirty="0"/>
          </a:p>
          <a:p>
            <a:r>
              <a:rPr lang="en-US" dirty="0"/>
              <a:t>Please press                           to continue</a:t>
            </a:r>
          </a:p>
          <a:p>
            <a:endParaRPr lang="en-US" dirty="0"/>
          </a:p>
        </p:txBody>
      </p:sp>
      <p:sp>
        <p:nvSpPr>
          <p:cNvPr id="46" name="Rounded Rectangle 45">
            <a:hlinkClick r:id="rId27" action="ppaction://hlinksldjump"/>
            <a:extLst>
              <a:ext uri="{FF2B5EF4-FFF2-40B4-BE49-F238E27FC236}">
                <a16:creationId xmlns:a16="http://schemas.microsoft.com/office/drawing/2014/main" id="{08B9B4FF-AF3F-AB43-AD62-A1AD704576C5}"/>
              </a:ext>
            </a:extLst>
          </p:cNvPr>
          <p:cNvSpPr/>
          <p:nvPr/>
        </p:nvSpPr>
        <p:spPr>
          <a:xfrm>
            <a:off x="6996462" y="3355938"/>
            <a:ext cx="1176872" cy="470162"/>
          </a:xfrm>
          <a:prstGeom prst="roundRect">
            <a:avLst/>
          </a:prstGeom>
          <a:solidFill>
            <a:srgbClr val="0ED7B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Continue</a:t>
            </a:r>
          </a:p>
        </p:txBody>
      </p:sp>
      <p:pic>
        <p:nvPicPr>
          <p:cNvPr id="47" name="Picture 6">
            <a:extLst>
              <a:ext uri="{FF2B5EF4-FFF2-40B4-BE49-F238E27FC236}">
                <a16:creationId xmlns:a16="http://schemas.microsoft.com/office/drawing/2014/main" id="{00DFEFDA-3CE5-2748-A24B-8B80D34DC91F}"/>
              </a:ext>
            </a:extLst>
          </p:cNvPr>
          <p:cNvPicPr>
            <a:picLocks noChangeAspect="1" noChangeArrowheads="1"/>
          </p:cNvPicPr>
          <p:nvPr/>
        </p:nvPicPr>
        <p:blipFill>
          <a:blip r:embed="rId28">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15069" y="3695295"/>
            <a:ext cx="622247" cy="62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7613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
                                            <p:txEl>
                                              <p:pRg st="2" end="2"/>
                                            </p:txEl>
                                          </p:spTgt>
                                        </p:tgtEl>
                                        <p:attrNameLst>
                                          <p:attrName>style.visibility</p:attrName>
                                        </p:attrNameLst>
                                      </p:cBhvr>
                                      <p:to>
                                        <p:strVal val="visible"/>
                                      </p:to>
                                    </p:set>
                                    <p:animEffect transition="in" filter="fade">
                                      <p:cBhvr>
                                        <p:cTn id="7" dur="1000"/>
                                        <p:tgtEl>
                                          <p:spTgt spid="45">
                                            <p:txEl>
                                              <p:pRg st="2" end="2"/>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0" presetClass="path" presetSubtype="0" accel="50000" decel="50000" fill="hold" nodeType="withEffect">
                                  <p:stCondLst>
                                    <p:cond delay="0"/>
                                  </p:stCondLst>
                                  <p:childTnLst>
                                    <p:animMotion origin="layout" path="M 0.0026 0.01482 L -0.13464 0.01482 " pathEditMode="relative" rAng="0" ptsTypes="AA">
                                      <p:cBhvr>
                                        <p:cTn id="13" dur="2000" fill="hold"/>
                                        <p:tgtEl>
                                          <p:spTgt spid="19"/>
                                        </p:tgtEl>
                                        <p:attrNameLst>
                                          <p:attrName>ppt_x</p:attrName>
                                          <p:attrName>ppt_y</p:attrName>
                                        </p:attrNameLst>
                                      </p:cBhvr>
                                      <p:rCtr x="-6862" y="0"/>
                                    </p:animMotion>
                                  </p:childTnLst>
                                </p:cTn>
                              </p:par>
                              <p:par>
                                <p:cTn id="14" presetID="10" presetClass="exit" presetSubtype="0" fill="hold" grpId="0" nodeType="withEffect">
                                  <p:stCondLst>
                                    <p:cond delay="50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0" presetClass="path" presetSubtype="0" accel="50000" decel="50000" fill="hold" grpId="1" nodeType="withEffect">
                                  <p:stCondLst>
                                    <p:cond delay="500"/>
                                  </p:stCondLst>
                                  <p:childTnLst>
                                    <p:animMotion origin="layout" path="M 2.29167E-6 -3.33333E-6 L -0.20612 -3.33333E-6 " pathEditMode="relative" rAng="0" ptsTypes="AA">
                                      <p:cBhvr>
                                        <p:cTn id="18" dur="2000" fill="hold"/>
                                        <p:tgtEl>
                                          <p:spTgt spid="16"/>
                                        </p:tgtEl>
                                        <p:attrNameLst>
                                          <p:attrName>ppt_x</p:attrName>
                                          <p:attrName>ppt_y</p:attrName>
                                        </p:attrNameLst>
                                      </p:cBhvr>
                                      <p:rCtr x="-10312" y="0"/>
                                    </p:animMotion>
                                  </p:childTnLst>
                                </p:cTn>
                              </p:par>
                              <p:par>
                                <p:cTn id="19" presetID="0" presetClass="path" presetSubtype="0" accel="50000" decel="50000" fill="hold" grpId="0" nodeType="withEffect">
                                  <p:stCondLst>
                                    <p:cond delay="1000"/>
                                  </p:stCondLst>
                                  <p:childTnLst>
                                    <p:animMotion origin="layout" path="M 0 0 L 0.13724 0 " pathEditMode="relative" ptsTypes="AA">
                                      <p:cBhvr>
                                        <p:cTn id="20" dur="2000" fill="hold"/>
                                        <p:tgtEl>
                                          <p:spTgt spid="12"/>
                                        </p:tgtEl>
                                        <p:attrNameLst>
                                          <p:attrName>ppt_x</p:attrName>
                                          <p:attrName>ppt_y</p:attrName>
                                        </p:attrNameLst>
                                      </p:cBhvr>
                                    </p:animMotion>
                                  </p:childTnLst>
                                </p:cTn>
                              </p:par>
                              <p:par>
                                <p:cTn id="21" presetID="10" presetClass="entr" presetSubtype="0" fill="hold" grpId="0" nodeType="withEffect">
                                  <p:stCondLst>
                                    <p:cond delay="500"/>
                                  </p:stCondLst>
                                  <p:childTnLst>
                                    <p:set>
                                      <p:cBhvr>
                                        <p:cTn id="22" dur="1" fill="hold">
                                          <p:stCondLst>
                                            <p:cond delay="0"/>
                                          </p:stCondLst>
                                        </p:cTn>
                                        <p:tgtEl>
                                          <p:spTgt spid="79"/>
                                        </p:tgtEl>
                                        <p:attrNameLst>
                                          <p:attrName>style.visibility</p:attrName>
                                        </p:attrNameLst>
                                      </p:cBhvr>
                                      <p:to>
                                        <p:strVal val="visible"/>
                                      </p:to>
                                    </p:set>
                                    <p:animEffect transition="in" filter="fade">
                                      <p:cBhvr>
                                        <p:cTn id="23" dur="500"/>
                                        <p:tgtEl>
                                          <p:spTgt spid="79"/>
                                        </p:tgtEl>
                                      </p:cBhvr>
                                    </p:animEffect>
                                  </p:childTnLst>
                                </p:cTn>
                              </p:par>
                              <p:par>
                                <p:cTn id="24" presetID="0" presetClass="path" presetSubtype="0" accel="50000" decel="50000" fill="hold" grpId="1" nodeType="withEffect">
                                  <p:stCondLst>
                                    <p:cond delay="500"/>
                                  </p:stCondLst>
                                  <p:childTnLst>
                                    <p:animMotion origin="layout" path="M 2.08333E-6 -3.33333E-6 L -0.20612 -3.33333E-6 " pathEditMode="relative" rAng="0" ptsTypes="AA">
                                      <p:cBhvr>
                                        <p:cTn id="25" dur="2000" fill="hold"/>
                                        <p:tgtEl>
                                          <p:spTgt spid="79"/>
                                        </p:tgtEl>
                                        <p:attrNameLst>
                                          <p:attrName>ppt_x</p:attrName>
                                          <p:attrName>ppt_y</p:attrName>
                                        </p:attrNameLst>
                                      </p:cBhvr>
                                      <p:rCtr x="-10312" y="0"/>
                                    </p:animMotion>
                                  </p:childTnLst>
                                </p:cTn>
                              </p:par>
                              <p:par>
                                <p:cTn id="26" presetID="10" presetClass="exit" presetSubtype="0" fill="hold" grpId="0" nodeType="withEffect">
                                  <p:stCondLst>
                                    <p:cond delay="500"/>
                                  </p:st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86"/>
                                        </p:tgtEl>
                                        <p:attrNameLst>
                                          <p:attrName>style.visibility</p:attrName>
                                        </p:attrNameLst>
                                      </p:cBhvr>
                                      <p:to>
                                        <p:strVal val="visible"/>
                                      </p:to>
                                    </p:set>
                                    <p:animEffect transition="in" filter="fade">
                                      <p:cBhvr>
                                        <p:cTn id="31" dur="500"/>
                                        <p:tgtEl>
                                          <p:spTgt spid="86"/>
                                        </p:tgtEl>
                                      </p:cBhvr>
                                    </p:animEffect>
                                  </p:childTnLst>
                                </p:cTn>
                              </p:par>
                            </p:childTnLst>
                          </p:cTn>
                        </p:par>
                        <p:par>
                          <p:cTn id="32" fill="hold">
                            <p:stCondLst>
                              <p:cond delay="4000"/>
                            </p:stCondLst>
                            <p:childTnLst>
                              <p:par>
                                <p:cTn id="33" presetID="0" presetClass="path" presetSubtype="0" accel="50000" decel="50000" fill="hold" nodeType="afterEffect">
                                  <p:stCondLst>
                                    <p:cond delay="1000"/>
                                  </p:stCondLst>
                                  <p:childTnLst>
                                    <p:animMotion origin="layout" path="M -0.13399 0.01436 L 0.00195 0.01436 " pathEditMode="relative" rAng="0" ptsTypes="AA">
                                      <p:cBhvr>
                                        <p:cTn id="34" dur="2000" fill="hold"/>
                                        <p:tgtEl>
                                          <p:spTgt spid="19"/>
                                        </p:tgtEl>
                                        <p:attrNameLst>
                                          <p:attrName>ppt_x</p:attrName>
                                          <p:attrName>ppt_y</p:attrName>
                                        </p:attrNameLst>
                                      </p:cBhvr>
                                      <p:rCtr x="6797" y="0"/>
                                    </p:animMotion>
                                  </p:childTnLst>
                                </p:cTn>
                              </p:par>
                              <p:par>
                                <p:cTn id="35" presetID="0" presetClass="path" presetSubtype="0" accel="50000" decel="50000" fill="hold" grpId="2" nodeType="withEffect">
                                  <p:stCondLst>
                                    <p:cond delay="1000"/>
                                  </p:stCondLst>
                                  <p:childTnLst>
                                    <p:animMotion origin="layout" path="M -0.20612 -3.33333E-6 L 2.08333E-6 -3.33333E-6 " pathEditMode="relative" rAng="0" ptsTypes="AA">
                                      <p:cBhvr>
                                        <p:cTn id="36" dur="2000" fill="hold"/>
                                        <p:tgtEl>
                                          <p:spTgt spid="79"/>
                                        </p:tgtEl>
                                        <p:attrNameLst>
                                          <p:attrName>ppt_x</p:attrName>
                                          <p:attrName>ppt_y</p:attrName>
                                        </p:attrNameLst>
                                      </p:cBhvr>
                                      <p:rCtr x="10299" y="0"/>
                                    </p:animMotion>
                                  </p:childTnLst>
                                </p:cTn>
                              </p:par>
                              <p:par>
                                <p:cTn id="37" presetID="0" presetClass="path" presetSubtype="0" accel="50000" decel="50000" fill="hold" grpId="1" nodeType="withEffect">
                                  <p:stCondLst>
                                    <p:cond delay="1500"/>
                                  </p:stCondLst>
                                  <p:childTnLst>
                                    <p:animMotion origin="layout" path="M 0.13724 3.7037E-6 L -0.02408 0.00023 " pathEditMode="relative" rAng="0" ptsTypes="AA">
                                      <p:cBhvr>
                                        <p:cTn id="38" dur="2000" fill="hold"/>
                                        <p:tgtEl>
                                          <p:spTgt spid="12"/>
                                        </p:tgtEl>
                                        <p:attrNameLst>
                                          <p:attrName>ppt_x</p:attrName>
                                          <p:attrName>ppt_y</p:attrName>
                                        </p:attrNameLst>
                                      </p:cBhvr>
                                      <p:rCtr x="-8073" y="0"/>
                                    </p:animMotion>
                                  </p:childTnLst>
                                </p:cTn>
                              </p:par>
                              <p:par>
                                <p:cTn id="39" presetID="10" presetClass="exit" presetSubtype="0" fill="hold" grpId="3" nodeType="withEffect">
                                  <p:stCondLst>
                                    <p:cond delay="1000"/>
                                  </p:stCondLst>
                                  <p:childTnLst>
                                    <p:animEffect transition="out" filter="fade">
                                      <p:cBhvr>
                                        <p:cTn id="40" dur="2000"/>
                                        <p:tgtEl>
                                          <p:spTgt spid="79"/>
                                        </p:tgtEl>
                                      </p:cBhvr>
                                    </p:animEffect>
                                    <p:set>
                                      <p:cBhvr>
                                        <p:cTn id="41" dur="1" fill="hold">
                                          <p:stCondLst>
                                            <p:cond delay="1999"/>
                                          </p:stCondLst>
                                        </p:cTn>
                                        <p:tgtEl>
                                          <p:spTgt spid="79"/>
                                        </p:tgtEl>
                                        <p:attrNameLst>
                                          <p:attrName>style.visibility</p:attrName>
                                        </p:attrNameLst>
                                      </p:cBhvr>
                                      <p:to>
                                        <p:strVal val="hidden"/>
                                      </p:to>
                                    </p:set>
                                  </p:childTnLst>
                                </p:cTn>
                              </p:par>
                              <p:par>
                                <p:cTn id="42" presetID="0" presetClass="path" presetSubtype="0" accel="50000" decel="50000" fill="hold" grpId="1" nodeType="withEffect">
                                  <p:stCondLst>
                                    <p:cond delay="1000"/>
                                  </p:stCondLst>
                                  <p:childTnLst>
                                    <p:animMotion origin="layout" path="M -0.08242 -0.00139 L 0.15209 -0.00254 " pathEditMode="relative" rAng="0" ptsTypes="AA">
                                      <p:cBhvr>
                                        <p:cTn id="43" dur="2000" fill="hold"/>
                                        <p:tgtEl>
                                          <p:spTgt spid="39"/>
                                        </p:tgtEl>
                                        <p:attrNameLst>
                                          <p:attrName>ppt_x</p:attrName>
                                          <p:attrName>ppt_y</p:attrName>
                                        </p:attrNameLst>
                                      </p:cBhvr>
                                      <p:rCtr x="11354" y="-116"/>
                                    </p:animMotion>
                                  </p:childTnLst>
                                </p:cTn>
                              </p:par>
                              <p:par>
                                <p:cTn id="44" presetID="10" presetClass="entr" presetSubtype="0" fill="hold" grpId="0" nodeType="withEffect">
                                  <p:stCondLst>
                                    <p:cond delay="100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2000"/>
                                        <p:tgtEl>
                                          <p:spTgt spid="39"/>
                                        </p:tgtEl>
                                      </p:cBhvr>
                                    </p:animEffect>
                                  </p:childTnLst>
                                </p:cTn>
                              </p:par>
                              <p:par>
                                <p:cTn id="47" presetID="10" presetClass="exit" presetSubtype="0" fill="hold" grpId="1" nodeType="withEffect">
                                  <p:stCondLst>
                                    <p:cond delay="2000"/>
                                  </p:stCondLst>
                                  <p:childTnLst>
                                    <p:animEffect transition="out" filter="fade">
                                      <p:cBhvr>
                                        <p:cTn id="48" dur="500"/>
                                        <p:tgtEl>
                                          <p:spTgt spid="86"/>
                                        </p:tgtEl>
                                      </p:cBhvr>
                                    </p:animEffect>
                                    <p:set>
                                      <p:cBhvr>
                                        <p:cTn id="49" dur="1" fill="hold">
                                          <p:stCondLst>
                                            <p:cond delay="499"/>
                                          </p:stCondLst>
                                        </p:cTn>
                                        <p:tgtEl>
                                          <p:spTgt spid="86"/>
                                        </p:tgtEl>
                                        <p:attrNameLst>
                                          <p:attrName>style.visibility</p:attrName>
                                        </p:attrNameLst>
                                      </p:cBhvr>
                                      <p:to>
                                        <p:strVal val="hidden"/>
                                      </p:to>
                                    </p:set>
                                  </p:childTnLst>
                                </p:cTn>
                              </p:par>
                              <p:par>
                                <p:cTn id="50" presetID="10" presetClass="entr" presetSubtype="0" fill="hold" grpId="0" nodeType="withEffect">
                                  <p:stCondLst>
                                    <p:cond delay="200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childTnLst>
                          </p:cTn>
                        </p:par>
                        <p:par>
                          <p:cTn id="53" fill="hold">
                            <p:stCondLst>
                              <p:cond delay="7500"/>
                            </p:stCondLst>
                            <p:childTnLst>
                              <p:par>
                                <p:cTn id="54" presetID="10" presetClass="entr" presetSubtype="0" fill="hold" nodeType="afterEffect">
                                  <p:stCondLst>
                                    <p:cond delay="500"/>
                                  </p:stCondLst>
                                  <p:childTnLst>
                                    <p:set>
                                      <p:cBhvr>
                                        <p:cTn id="55" dur="1" fill="hold">
                                          <p:stCondLst>
                                            <p:cond delay="0"/>
                                          </p:stCondLst>
                                        </p:cTn>
                                        <p:tgtEl>
                                          <p:spTgt spid="45">
                                            <p:txEl>
                                              <p:pRg st="4" end="4"/>
                                            </p:txEl>
                                          </p:spTgt>
                                        </p:tgtEl>
                                        <p:attrNameLst>
                                          <p:attrName>style.visibility</p:attrName>
                                        </p:attrNameLst>
                                      </p:cBhvr>
                                      <p:to>
                                        <p:strVal val="visible"/>
                                      </p:to>
                                    </p:set>
                                    <p:animEffect transition="in" filter="fade">
                                      <p:cBhvr>
                                        <p:cTn id="56" dur="1000"/>
                                        <p:tgtEl>
                                          <p:spTgt spid="45">
                                            <p:txEl>
                                              <p:pRg st="4" end="4"/>
                                            </p:txEl>
                                          </p:spTgt>
                                        </p:tgtEl>
                                      </p:cBhvr>
                                    </p:animEffect>
                                  </p:childTnLst>
                                </p:cTn>
                              </p:par>
                            </p:childTnLst>
                          </p:cTn>
                        </p:par>
                        <p:par>
                          <p:cTn id="57" fill="hold">
                            <p:stCondLst>
                              <p:cond delay="9000"/>
                            </p:stCondLst>
                            <p:childTnLst>
                              <p:par>
                                <p:cTn id="58" presetID="10" presetClass="entr" presetSubtype="0" fill="hold" nodeType="afterEffect">
                                  <p:stCondLst>
                                    <p:cond delay="500"/>
                                  </p:stCondLst>
                                  <p:childTnLst>
                                    <p:set>
                                      <p:cBhvr>
                                        <p:cTn id="59" dur="1" fill="hold">
                                          <p:stCondLst>
                                            <p:cond delay="0"/>
                                          </p:stCondLst>
                                        </p:cTn>
                                        <p:tgtEl>
                                          <p:spTgt spid="45">
                                            <p:txEl>
                                              <p:pRg st="6" end="6"/>
                                            </p:txEl>
                                          </p:spTgt>
                                        </p:tgtEl>
                                        <p:attrNameLst>
                                          <p:attrName>style.visibility</p:attrName>
                                        </p:attrNameLst>
                                      </p:cBhvr>
                                      <p:to>
                                        <p:strVal val="visible"/>
                                      </p:to>
                                    </p:set>
                                    <p:animEffect transition="in" filter="fade">
                                      <p:cBhvr>
                                        <p:cTn id="60" dur="1000"/>
                                        <p:tgtEl>
                                          <p:spTgt spid="45">
                                            <p:txEl>
                                              <p:pRg st="6" end="6"/>
                                            </p:txEl>
                                          </p:spTgt>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1000"/>
                                        <p:tgtEl>
                                          <p:spTgt spid="46"/>
                                        </p:tgtEl>
                                      </p:cBhvr>
                                    </p:animEffect>
                                  </p:childTnLst>
                                </p:cTn>
                              </p:par>
                            </p:childTnLst>
                          </p:cTn>
                        </p:par>
                        <p:par>
                          <p:cTn id="64" fill="hold">
                            <p:stCondLst>
                              <p:cond delay="10500"/>
                            </p:stCondLst>
                            <p:childTnLst>
                              <p:par>
                                <p:cTn id="65" presetID="26" presetClass="emph" presetSubtype="0" repeatCount="10000" fill="hold" grpId="1" nodeType="afterEffect">
                                  <p:stCondLst>
                                    <p:cond delay="0"/>
                                  </p:stCondLst>
                                  <p:childTnLst>
                                    <p:animEffect transition="out" filter="fade">
                                      <p:cBhvr>
                                        <p:cTn id="66" dur="500" tmFilter="0, 0; .2, .5; .8, .5; 1, 0"/>
                                        <p:tgtEl>
                                          <p:spTgt spid="46"/>
                                        </p:tgtEl>
                                      </p:cBhvr>
                                    </p:animEffect>
                                    <p:animScale>
                                      <p:cBhvr>
                                        <p:cTn id="67" dur="250" autoRev="1" fill="hold"/>
                                        <p:tgtEl>
                                          <p:spTgt spid="46"/>
                                        </p:tgtEl>
                                      </p:cBhvr>
                                      <p:by x="105000" y="105000"/>
                                    </p:animScale>
                                  </p:childTnLst>
                                </p:cTn>
                              </p:par>
                            </p:childTnLst>
                          </p:cTn>
                        </p:par>
                        <p:par>
                          <p:cTn id="68" fill="hold">
                            <p:stCondLst>
                              <p:cond delay="15500"/>
                            </p:stCondLst>
                            <p:childTnLst>
                              <p:par>
                                <p:cTn id="69" presetID="10" presetClass="entr" presetSubtype="0" fill="hold" nodeType="afterEffect">
                                  <p:stCondLst>
                                    <p:cond delay="50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5" grpId="0"/>
      <p:bldP spid="16" grpId="0"/>
      <p:bldP spid="16" grpId="1"/>
      <p:bldP spid="79" grpId="0"/>
      <p:bldP spid="79" grpId="1"/>
      <p:bldP spid="79" grpId="2"/>
      <p:bldP spid="79" grpId="3"/>
      <p:bldP spid="86" grpId="0"/>
      <p:bldP spid="86" grpId="1"/>
      <p:bldP spid="39" grpId="0"/>
      <p:bldP spid="39" grpId="1"/>
      <p:bldP spid="40" grpId="0"/>
      <p:bldP spid="46" grpId="0" animBg="1"/>
      <p:bldP spid="46"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3946A03E-7342-0C4F-AC00-12759A2E9178}"/>
              </a:ext>
            </a:extLst>
          </p:cNvPr>
          <p:cNvSpPr/>
          <p:nvPr/>
        </p:nvSpPr>
        <p:spPr>
          <a:xfrm>
            <a:off x="942942" y="557927"/>
            <a:ext cx="4114949" cy="5742145"/>
          </a:xfrm>
          <a:prstGeom prst="roundRect">
            <a:avLst>
              <a:gd name="adj" fmla="val 1842"/>
            </a:avLst>
          </a:prstGeom>
          <a:solidFill>
            <a:schemeClr val="tx1">
              <a:lumMod val="85000"/>
              <a:lumOff val="15000"/>
            </a:schemeClr>
          </a:solidFill>
          <a:ln>
            <a:solidFill>
              <a:schemeClr val="dk1">
                <a:alpha val="1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2" name="TextBox 1">
            <a:extLst>
              <a:ext uri="{FF2B5EF4-FFF2-40B4-BE49-F238E27FC236}">
                <a16:creationId xmlns:a16="http://schemas.microsoft.com/office/drawing/2014/main" id="{499A351C-A5E3-CC47-ACB1-594ADF87D24A}"/>
              </a:ext>
            </a:extLst>
          </p:cNvPr>
          <p:cNvSpPr txBox="1"/>
          <p:nvPr/>
        </p:nvSpPr>
        <p:spPr>
          <a:xfrm>
            <a:off x="5715000" y="557927"/>
            <a:ext cx="5882640" cy="3462486"/>
          </a:xfrm>
          <a:prstGeom prst="rect">
            <a:avLst/>
          </a:prstGeom>
          <a:noFill/>
        </p:spPr>
        <p:txBody>
          <a:bodyPr wrap="square" rtlCol="0">
            <a:spAutoFit/>
          </a:bodyPr>
          <a:lstStyle/>
          <a:p>
            <a:r>
              <a:rPr lang="en-US" sz="3600" b="1" dirty="0"/>
              <a:t>Thank you</a:t>
            </a:r>
          </a:p>
          <a:p>
            <a:endParaRPr lang="en-US" dirty="0"/>
          </a:p>
          <a:p>
            <a:endParaRPr lang="en-US" dirty="0"/>
          </a:p>
          <a:p>
            <a:r>
              <a:rPr lang="en-US" dirty="0"/>
              <a:t>We hoped you enjoyed using Readle!</a:t>
            </a:r>
          </a:p>
          <a:p>
            <a:endParaRPr lang="en-US" dirty="0"/>
          </a:p>
          <a:p>
            <a:r>
              <a:rPr lang="en-US" dirty="0"/>
              <a:t>Acknowledgement to the following sites for resource usage:</a:t>
            </a:r>
          </a:p>
          <a:p>
            <a:pPr marL="285750" indent="-285750">
              <a:buFont typeface="Arial" panose="020B0604020202020204" pitchFamily="34" charset="0"/>
              <a:buChar char="•"/>
            </a:pPr>
            <a:r>
              <a:rPr lang="en-US" dirty="0">
                <a:hlinkClick r:id="rId7"/>
              </a:rPr>
              <a:t>http://simpleicon.com/license-agreement/</a:t>
            </a:r>
            <a:endParaRPr lang="en-US" dirty="0"/>
          </a:p>
          <a:p>
            <a:pPr marL="285750" indent="-285750">
              <a:buFont typeface="Arial" panose="020B0604020202020204" pitchFamily="34" charset="0"/>
              <a:buChar char="•"/>
            </a:pPr>
            <a:r>
              <a:rPr lang="en-US" dirty="0">
                <a:hlinkClick r:id="rId8"/>
              </a:rPr>
              <a:t>https://www.freeiconspng.com/</a:t>
            </a:r>
            <a:endParaRPr lang="en-US" dirty="0"/>
          </a:p>
          <a:p>
            <a:pPr marL="285750" indent="-285750">
              <a:buFont typeface="Arial" panose="020B0604020202020204" pitchFamily="34" charset="0"/>
              <a:buChar char="•"/>
            </a:pPr>
            <a:r>
              <a:rPr lang="en-US" dirty="0">
                <a:hlinkClick r:id="rId9"/>
              </a:rPr>
              <a:t>https://thenounproject.com/</a:t>
            </a:r>
            <a:endParaRPr lang="en-US" dirty="0"/>
          </a:p>
          <a:p>
            <a:endParaRPr lang="en-US" dirty="0"/>
          </a:p>
          <a:p>
            <a:r>
              <a:rPr lang="en-US" dirty="0"/>
              <a:t>Press               key or                key to exit.</a:t>
            </a:r>
            <a:endParaRPr lang="en-US" sz="300" dirty="0"/>
          </a:p>
        </p:txBody>
      </p:sp>
      <p:sp>
        <p:nvSpPr>
          <p:cNvPr id="3" name="Rounded Rectangle 2">
            <a:extLst>
              <a:ext uri="{FF2B5EF4-FFF2-40B4-BE49-F238E27FC236}">
                <a16:creationId xmlns:a16="http://schemas.microsoft.com/office/drawing/2014/main" id="{7C17CC44-3FB6-D64E-AEFD-5CDB492AAB50}"/>
              </a:ext>
            </a:extLst>
          </p:cNvPr>
          <p:cNvSpPr/>
          <p:nvPr/>
        </p:nvSpPr>
        <p:spPr>
          <a:xfrm>
            <a:off x="6340564" y="3579602"/>
            <a:ext cx="646771" cy="27511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ESC</a:t>
            </a:r>
          </a:p>
        </p:txBody>
      </p:sp>
      <p:sp>
        <p:nvSpPr>
          <p:cNvPr id="12" name="Rounded Rectangle 11">
            <a:extLst>
              <a:ext uri="{FF2B5EF4-FFF2-40B4-BE49-F238E27FC236}">
                <a16:creationId xmlns:a16="http://schemas.microsoft.com/office/drawing/2014/main" id="{B2FE2BF1-2CC0-1644-827F-64426BF4C21D}"/>
              </a:ext>
            </a:extLst>
          </p:cNvPr>
          <p:cNvSpPr/>
          <p:nvPr/>
        </p:nvSpPr>
        <p:spPr>
          <a:xfrm>
            <a:off x="7720515" y="3579602"/>
            <a:ext cx="646771" cy="27511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ight Arrow 3">
            <a:extLst>
              <a:ext uri="{FF2B5EF4-FFF2-40B4-BE49-F238E27FC236}">
                <a16:creationId xmlns:a16="http://schemas.microsoft.com/office/drawing/2014/main" id="{751BAE83-26AB-B94D-A03F-7543687D106A}"/>
              </a:ext>
            </a:extLst>
          </p:cNvPr>
          <p:cNvSpPr/>
          <p:nvPr/>
        </p:nvSpPr>
        <p:spPr>
          <a:xfrm>
            <a:off x="7877930" y="3635739"/>
            <a:ext cx="331939" cy="162838"/>
          </a:xfrm>
          <a:prstGeom prst="rightArrow">
            <a:avLst>
              <a:gd name="adj1" fmla="val 43109"/>
              <a:gd name="adj2"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3813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Effect transition="in" filter="fade">
                                      <p:cBhvr>
                                        <p:cTn id="11" dur="500"/>
                                        <p:tgtEl>
                                          <p:spTgt spid="2">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fade">
                                      <p:cBhvr>
                                        <p:cTn id="23" dur="500"/>
                                        <p:tgtEl>
                                          <p:spTgt spid="2">
                                            <p:txEl>
                                              <p:pRg st="7" end="7"/>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animEffect transition="in" filter="fade">
                                      <p:cBhvr>
                                        <p:cTn id="31" dur="500"/>
                                        <p:tgtEl>
                                          <p:spTgt spid="2">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26" presetClass="emph" presetSubtype="0" fill="hold" grpId="1" nodeType="withEffect">
                                  <p:stCondLst>
                                    <p:cond delay="0"/>
                                  </p:stCondLst>
                                  <p:childTnLst>
                                    <p:animEffect transition="out" filter="fade">
                                      <p:cBhvr>
                                        <p:cTn id="42" dur="500" tmFilter="0, 0; .2, .5; .8, .5; 1, 0"/>
                                        <p:tgtEl>
                                          <p:spTgt spid="3"/>
                                        </p:tgtEl>
                                      </p:cBhvr>
                                    </p:animEffect>
                                    <p:animScale>
                                      <p:cBhvr>
                                        <p:cTn id="43" dur="250" autoRev="1" fill="hold"/>
                                        <p:tgtEl>
                                          <p:spTgt spid="3"/>
                                        </p:tgtEl>
                                      </p:cBhvr>
                                      <p:by x="105000" y="105000"/>
                                    </p:animScale>
                                  </p:childTnLst>
                                </p:cTn>
                              </p:par>
                              <p:par>
                                <p:cTn id="44" presetID="26" presetClass="emph" presetSubtype="0" fill="hold" grpId="1" nodeType="withEffect">
                                  <p:stCondLst>
                                    <p:cond delay="0"/>
                                  </p:stCondLst>
                                  <p:childTnLst>
                                    <p:animEffect transition="out" filter="fade">
                                      <p:cBhvr>
                                        <p:cTn id="45" dur="500" tmFilter="0, 0; .2, .5; .8, .5; 1, 0"/>
                                        <p:tgtEl>
                                          <p:spTgt spid="4"/>
                                        </p:tgtEl>
                                      </p:cBhvr>
                                    </p:animEffect>
                                    <p:animScale>
                                      <p:cBhvr>
                                        <p:cTn id="46" dur="250" autoRev="1" fill="hold"/>
                                        <p:tgtEl>
                                          <p:spTgt spid="4"/>
                                        </p:tgtEl>
                                      </p:cBhvr>
                                      <p:by x="105000" y="105000"/>
                                    </p:animScale>
                                  </p:childTnLst>
                                </p:cTn>
                              </p:par>
                              <p:par>
                                <p:cTn id="47" presetID="26" presetClass="emph" presetSubtype="0" fill="hold" grpId="1" nodeType="withEffect">
                                  <p:stCondLst>
                                    <p:cond delay="0"/>
                                  </p:stCondLst>
                                  <p:childTnLst>
                                    <p:animEffect transition="out" filter="fade">
                                      <p:cBhvr>
                                        <p:cTn id="48" dur="500" tmFilter="0, 0; .2, .5; .8, .5; 1, 0"/>
                                        <p:tgtEl>
                                          <p:spTgt spid="12"/>
                                        </p:tgtEl>
                                      </p:cBhvr>
                                    </p:animEffect>
                                    <p:animScale>
                                      <p:cBhvr>
                                        <p:cTn id="49"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2" grpId="0" animBg="1"/>
      <p:bldP spid="12" grpId="1" animBg="1"/>
      <p:bldP spid="4" grpId="0" animBg="1"/>
      <p:bldP spid="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9">
            <a:alphaModFix amt="50000"/>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1">
            <a:lum bright="70000" contrast="-70000"/>
            <a:alphaModFix amt="50000"/>
            <a:extLst>
              <a:ext uri="{BEBA8EAE-BF5A-486C-A8C5-ECC9F3942E4B}">
                <a14:imgProps xmlns:a14="http://schemas.microsoft.com/office/drawing/2010/main">
                  <a14:imgLayer r:embed="rId1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FC0681EF-A3C8-514E-9B6E-87F09B6F0911}"/>
              </a:ext>
            </a:extLst>
          </p:cNvPr>
          <p:cNvSpPr/>
          <p:nvPr/>
        </p:nvSpPr>
        <p:spPr>
          <a:xfrm>
            <a:off x="1048435" y="943125"/>
            <a:ext cx="3919167" cy="4994192"/>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a:hlinkClick r:id="rId13" action="ppaction://hlinksldjump"/>
            <a:extLst>
              <a:ext uri="{FF2B5EF4-FFF2-40B4-BE49-F238E27FC236}">
                <a16:creationId xmlns:a16="http://schemas.microsoft.com/office/drawing/2014/main" id="{93D4C7DF-CA95-CF48-879B-9037557620E1}"/>
              </a:ext>
            </a:extLst>
          </p:cNvPr>
          <p:cNvSpPr/>
          <p:nvPr/>
        </p:nvSpPr>
        <p:spPr>
          <a:xfrm rot="2743405">
            <a:off x="4712650" y="107119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B6EAD561-DA13-5346-BC9E-CCEAA3697FBE}"/>
              </a:ext>
            </a:extLst>
          </p:cNvPr>
          <p:cNvSpPr/>
          <p:nvPr/>
        </p:nvSpPr>
        <p:spPr>
          <a:xfrm>
            <a:off x="4992731" y="1671865"/>
            <a:ext cx="45719" cy="781981"/>
          </a:xfrm>
          <a:prstGeom prst="roundRect">
            <a:avLst/>
          </a:prstGeom>
          <a:solidFill>
            <a:srgbClr val="0ED7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101A48C-122E-5048-8A50-23CD1FFFD0C6}"/>
              </a:ext>
            </a:extLst>
          </p:cNvPr>
          <p:cNvSpPr txBox="1"/>
          <p:nvPr/>
        </p:nvSpPr>
        <p:spPr>
          <a:xfrm>
            <a:off x="1441317" y="2197539"/>
            <a:ext cx="2914996" cy="1169551"/>
          </a:xfrm>
          <a:prstGeom prst="rect">
            <a:avLst/>
          </a:prstGeom>
          <a:noFill/>
        </p:spPr>
        <p:txBody>
          <a:bodyPr wrap="square" rtlCol="0">
            <a:spAutoFit/>
          </a:bodyPr>
          <a:lstStyle/>
          <a:p>
            <a:pPr algn="ctr"/>
            <a:r>
              <a:rPr lang="en-US" sz="1400" dirty="0">
                <a:solidFill>
                  <a:srgbClr val="028D79"/>
                </a:solidFill>
              </a:rPr>
              <a:t>Top Navigation Bar:</a:t>
            </a:r>
          </a:p>
          <a:p>
            <a:pPr algn="ctr"/>
            <a:r>
              <a:rPr lang="en-US" sz="1400" dirty="0">
                <a:solidFill>
                  <a:schemeClr val="bg1">
                    <a:lumMod val="65000"/>
                  </a:schemeClr>
                </a:solidFill>
              </a:rPr>
              <a:t>Consist help and profile buttons. Help button will launch guide while profile button allows user to configure profile and Readle’s settings</a:t>
            </a:r>
          </a:p>
        </p:txBody>
      </p:sp>
      <p:sp>
        <p:nvSpPr>
          <p:cNvPr id="23" name="Rounded Rectangle 22">
            <a:extLst>
              <a:ext uri="{FF2B5EF4-FFF2-40B4-BE49-F238E27FC236}">
                <a16:creationId xmlns:a16="http://schemas.microsoft.com/office/drawing/2014/main" id="{91575413-A7B7-C74E-9319-DB60C4150951}"/>
              </a:ext>
            </a:extLst>
          </p:cNvPr>
          <p:cNvSpPr/>
          <p:nvPr/>
        </p:nvSpPr>
        <p:spPr>
          <a:xfrm>
            <a:off x="2135316" y="1112575"/>
            <a:ext cx="1708085" cy="442926"/>
          </a:xfrm>
          <a:prstGeom prst="roundRect">
            <a:avLst/>
          </a:prstGeom>
          <a:solidFill>
            <a:srgbClr val="028D79"/>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Readle’s Guide:</a:t>
            </a:r>
          </a:p>
        </p:txBody>
      </p:sp>
      <p:sp>
        <p:nvSpPr>
          <p:cNvPr id="33" name="Oval 32">
            <a:extLst>
              <a:ext uri="{FF2B5EF4-FFF2-40B4-BE49-F238E27FC236}">
                <a16:creationId xmlns:a16="http://schemas.microsoft.com/office/drawing/2014/main" id="{20A80162-A071-E044-B52F-5D86E1C7C2AC}"/>
              </a:ext>
            </a:extLst>
          </p:cNvPr>
          <p:cNvSpPr/>
          <p:nvPr/>
        </p:nvSpPr>
        <p:spPr>
          <a:xfrm>
            <a:off x="2617123" y="5680187"/>
            <a:ext cx="101600" cy="101600"/>
          </a:xfrm>
          <a:prstGeom prst="ellipse">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CFFFC9F-E107-6B4A-BBCF-49544B75BD02}"/>
              </a:ext>
            </a:extLst>
          </p:cNvPr>
          <p:cNvSpPr/>
          <p:nvPr/>
        </p:nvSpPr>
        <p:spPr>
          <a:xfrm>
            <a:off x="2898815" y="5679334"/>
            <a:ext cx="101600" cy="101600"/>
          </a:xfrm>
          <a:prstGeom prst="ellipse">
            <a:avLst/>
          </a:prstGeom>
          <a:solidFill>
            <a:schemeClr val="bg1"/>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526A510-C908-EC43-B135-E0A060456561}"/>
              </a:ext>
            </a:extLst>
          </p:cNvPr>
          <p:cNvSpPr/>
          <p:nvPr/>
        </p:nvSpPr>
        <p:spPr>
          <a:xfrm>
            <a:off x="3180507" y="5679334"/>
            <a:ext cx="101600" cy="101600"/>
          </a:xfrm>
          <a:prstGeom prst="ellipse">
            <a:avLst/>
          </a:prstGeom>
          <a:solidFill>
            <a:schemeClr val="bg1"/>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7009C226-6982-E84D-9713-48F1B0810132}"/>
              </a:ext>
            </a:extLst>
          </p:cNvPr>
          <p:cNvSpPr/>
          <p:nvPr/>
        </p:nvSpPr>
        <p:spPr>
          <a:xfrm>
            <a:off x="1783215" y="3527676"/>
            <a:ext cx="2458771"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a:extLst>
              <a:ext uri="{FF2B5EF4-FFF2-40B4-BE49-F238E27FC236}">
                <a16:creationId xmlns:a16="http://schemas.microsoft.com/office/drawing/2014/main" id="{CC89A44C-7AA5-F54C-9B97-0E2A9FFE4606}"/>
              </a:ext>
            </a:extLst>
          </p:cNvPr>
          <p:cNvPicPr>
            <a:picLocks noChangeAspect="1" noChangeArrowheads="1"/>
          </p:cNvPicPr>
          <p:nvPr/>
        </p:nvPicPr>
        <p:blipFill>
          <a:blip r:embed="rId14">
            <a:biLevel thresh="25000"/>
            <a:extLst>
              <a:ext uri="{BEBA8EAE-BF5A-486C-A8C5-ECC9F3942E4B}">
                <a14:imgProps xmlns:a14="http://schemas.microsoft.com/office/drawing/2010/main">
                  <a14:imgLayer r:embed="rId15">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582671" y="4022169"/>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DevShift - profile-icon-png-898">
            <a:extLst>
              <a:ext uri="{FF2B5EF4-FFF2-40B4-BE49-F238E27FC236}">
                <a16:creationId xmlns:a16="http://schemas.microsoft.com/office/drawing/2014/main" id="{BE5A6C5E-C389-3B44-BBC7-25C3B1BE3D1A}"/>
              </a:ext>
            </a:extLst>
          </p:cNvPr>
          <p:cNvPicPr>
            <a:picLocks noChangeAspect="1" noChangeArrowheads="1"/>
          </p:cNvPicPr>
          <p:nvPr/>
        </p:nvPicPr>
        <p:blipFill>
          <a:blip r:embed="rId16">
            <a:biLevel thresh="25000"/>
            <a:extLst>
              <a:ext uri="{28A0092B-C50C-407E-A947-70E740481C1C}">
                <a14:useLocalDpi xmlns:a14="http://schemas.microsoft.com/office/drawing/2010/main" val="0"/>
              </a:ext>
            </a:extLst>
          </a:blip>
          <a:srcRect/>
          <a:stretch>
            <a:fillRect/>
          </a:stretch>
        </p:blipFill>
        <p:spPr bwMode="auto">
          <a:xfrm>
            <a:off x="3901093" y="4022170"/>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hlinkClick r:id="rId17" action="ppaction://hlinksldjump"/>
            <a:extLst>
              <a:ext uri="{FF2B5EF4-FFF2-40B4-BE49-F238E27FC236}">
                <a16:creationId xmlns:a16="http://schemas.microsoft.com/office/drawing/2014/main" id="{317481E9-0FCD-BE4C-8850-8704F1C36B46}"/>
              </a:ext>
            </a:extLst>
          </p:cNvPr>
          <p:cNvSpPr/>
          <p:nvPr/>
        </p:nvSpPr>
        <p:spPr>
          <a:xfrm>
            <a:off x="3916914" y="5474825"/>
            <a:ext cx="851856" cy="306109"/>
          </a:xfrm>
          <a:prstGeom prst="roundRect">
            <a:avLst/>
          </a:prstGeom>
          <a:solidFill>
            <a:srgbClr val="028D79"/>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pic>
        <p:nvPicPr>
          <p:cNvPr id="49" name="Picture 2">
            <a:extLst>
              <a:ext uri="{FF2B5EF4-FFF2-40B4-BE49-F238E27FC236}">
                <a16:creationId xmlns:a16="http://schemas.microsoft.com/office/drawing/2014/main" id="{7DDF196B-AE46-BE4E-B50C-66913FBEC7E3}"/>
              </a:ext>
            </a:extLst>
          </p:cNvPr>
          <p:cNvPicPr>
            <a:picLocks noChangeAspect="1" noChangeArrowheads="1"/>
          </p:cNvPicPr>
          <p:nvPr/>
        </p:nvPicPr>
        <p:blipFill>
          <a:blip r:embed="rId14">
            <a:biLevel thresh="25000"/>
            <a:extLst>
              <a:ext uri="{BEBA8EAE-BF5A-486C-A8C5-ECC9F3942E4B}">
                <a14:imgProps xmlns:a14="http://schemas.microsoft.com/office/drawing/2010/main">
                  <a14:imgLayer r:embed="rId15">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605961" y="3532090"/>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DevShift - profile-icon-png-898">
            <a:extLst>
              <a:ext uri="{FF2B5EF4-FFF2-40B4-BE49-F238E27FC236}">
                <a16:creationId xmlns:a16="http://schemas.microsoft.com/office/drawing/2014/main" id="{68D81629-E8EB-EC47-8540-93A31A686D64}"/>
              </a:ext>
            </a:extLst>
          </p:cNvPr>
          <p:cNvPicPr>
            <a:picLocks noChangeAspect="1" noChangeArrowheads="1"/>
          </p:cNvPicPr>
          <p:nvPr/>
        </p:nvPicPr>
        <p:blipFill>
          <a:blip r:embed="rId16">
            <a:biLevel thresh="25000"/>
            <a:extLst>
              <a:ext uri="{28A0092B-C50C-407E-A947-70E740481C1C}">
                <a14:useLocalDpi xmlns:a14="http://schemas.microsoft.com/office/drawing/2010/main" val="0"/>
              </a:ext>
            </a:extLst>
          </a:blip>
          <a:srcRect/>
          <a:stretch>
            <a:fillRect/>
          </a:stretch>
        </p:blipFill>
        <p:spPr bwMode="auto">
          <a:xfrm>
            <a:off x="3924383" y="3532091"/>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51" name="Rounded Rectangle 50">
            <a:hlinkClick r:id="rId13" action="ppaction://hlinksldjump"/>
            <a:extLst>
              <a:ext uri="{FF2B5EF4-FFF2-40B4-BE49-F238E27FC236}">
                <a16:creationId xmlns:a16="http://schemas.microsoft.com/office/drawing/2014/main" id="{BA2E1647-0E95-604F-9028-BEB9E0F15C4E}"/>
              </a:ext>
            </a:extLst>
          </p:cNvPr>
          <p:cNvSpPr/>
          <p:nvPr/>
        </p:nvSpPr>
        <p:spPr>
          <a:xfrm>
            <a:off x="3923398" y="5052780"/>
            <a:ext cx="851856" cy="306109"/>
          </a:xfrm>
          <a:prstGeom prst="roundRect">
            <a:avLst/>
          </a:prstGeom>
          <a:solidFill>
            <a:srgbClr val="028D79"/>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Done</a:t>
            </a:r>
          </a:p>
        </p:txBody>
      </p:sp>
      <p:sp>
        <p:nvSpPr>
          <p:cNvPr id="32" name="TextBox 31">
            <a:extLst>
              <a:ext uri="{FF2B5EF4-FFF2-40B4-BE49-F238E27FC236}">
                <a16:creationId xmlns:a16="http://schemas.microsoft.com/office/drawing/2014/main" id="{96890A9F-E830-CB48-B1FD-4F34AB30CF0F}"/>
              </a:ext>
            </a:extLst>
          </p:cNvPr>
          <p:cNvSpPr txBox="1"/>
          <p:nvPr/>
        </p:nvSpPr>
        <p:spPr>
          <a:xfrm>
            <a:off x="5715000" y="557927"/>
            <a:ext cx="6105294" cy="3139321"/>
          </a:xfrm>
          <a:prstGeom prst="rect">
            <a:avLst/>
          </a:prstGeom>
          <a:noFill/>
        </p:spPr>
        <p:txBody>
          <a:bodyPr wrap="square" rtlCol="0">
            <a:spAutoFit/>
          </a:bodyPr>
          <a:lstStyle/>
          <a:p>
            <a:r>
              <a:rPr lang="en-US" sz="3600" b="1" dirty="0"/>
              <a:t>Readle Guide</a:t>
            </a:r>
          </a:p>
          <a:p>
            <a:endParaRPr lang="en-US" dirty="0"/>
          </a:p>
          <a:p>
            <a:r>
              <a:rPr lang="en-US" dirty="0"/>
              <a:t>For only first-time users open the application for the first time, Readle’s guide automatically pops up!</a:t>
            </a:r>
          </a:p>
          <a:p>
            <a:endParaRPr lang="en-US" dirty="0"/>
          </a:p>
          <a:p>
            <a:r>
              <a:rPr lang="en-US" dirty="0"/>
              <a:t>Actions:</a:t>
            </a:r>
          </a:p>
          <a:p>
            <a:endParaRPr lang="en-US" dirty="0"/>
          </a:p>
          <a:p>
            <a:r>
              <a:rPr lang="en-US" dirty="0"/>
              <a:t>1. Press               or       to close and carry on with walkthrough</a:t>
            </a:r>
          </a:p>
          <a:p>
            <a:endParaRPr lang="en-US" dirty="0"/>
          </a:p>
          <a:p>
            <a:r>
              <a:rPr lang="en-US" dirty="0"/>
              <a:t>2. Press               to see next page of guide.</a:t>
            </a:r>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14">
            <a:biLevel thresh="25000"/>
            <a:extLst>
              <a:ext uri="{BEBA8EAE-BF5A-486C-A8C5-ECC9F3942E4B}">
                <a14:imgProps xmlns:a14="http://schemas.microsoft.com/office/drawing/2010/main">
                  <a14:imgLayer r:embed="rId15">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16">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35" name="Cross 34">
            <a:hlinkClick r:id="rId13" action="ppaction://hlinksldjump"/>
            <a:extLst>
              <a:ext uri="{FF2B5EF4-FFF2-40B4-BE49-F238E27FC236}">
                <a16:creationId xmlns:a16="http://schemas.microsoft.com/office/drawing/2014/main" id="{8CB93967-F7C0-A34D-8362-D171FA6DE796}"/>
              </a:ext>
            </a:extLst>
          </p:cNvPr>
          <p:cNvSpPr/>
          <p:nvPr/>
        </p:nvSpPr>
        <p:spPr>
          <a:xfrm rot="2743405">
            <a:off x="7551838" y="2804789"/>
            <a:ext cx="219050" cy="21590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C2D725D-5D03-3B4D-813C-6B1DB94A3A37}"/>
              </a:ext>
            </a:extLst>
          </p:cNvPr>
          <p:cNvSpPr txBox="1"/>
          <p:nvPr/>
        </p:nvSpPr>
        <p:spPr>
          <a:xfrm>
            <a:off x="6481972" y="3310035"/>
            <a:ext cx="869576" cy="368159"/>
          </a:xfrm>
          <a:prstGeom prst="rect">
            <a:avLst/>
          </a:prstGeom>
          <a:noFill/>
        </p:spPr>
        <p:txBody>
          <a:bodyPr wrap="square" rtlCol="0">
            <a:spAutoFit/>
          </a:bodyPr>
          <a:lstStyle/>
          <a:p>
            <a:r>
              <a:rPr lang="en-US" dirty="0"/>
              <a:t>“Next”</a:t>
            </a:r>
          </a:p>
        </p:txBody>
      </p:sp>
      <p:sp>
        <p:nvSpPr>
          <p:cNvPr id="36" name="TextBox 35">
            <a:extLst>
              <a:ext uri="{FF2B5EF4-FFF2-40B4-BE49-F238E27FC236}">
                <a16:creationId xmlns:a16="http://schemas.microsoft.com/office/drawing/2014/main" id="{321EA4B0-8F5B-664B-85CC-750BE59E3112}"/>
              </a:ext>
            </a:extLst>
          </p:cNvPr>
          <p:cNvSpPr txBox="1"/>
          <p:nvPr/>
        </p:nvSpPr>
        <p:spPr>
          <a:xfrm>
            <a:off x="6458491" y="2758959"/>
            <a:ext cx="950261" cy="369332"/>
          </a:xfrm>
          <a:prstGeom prst="rect">
            <a:avLst/>
          </a:prstGeom>
          <a:noFill/>
        </p:spPr>
        <p:txBody>
          <a:bodyPr wrap="square" rtlCol="0">
            <a:spAutoFit/>
          </a:bodyPr>
          <a:lstStyle/>
          <a:p>
            <a:r>
              <a:rPr lang="en-US" dirty="0"/>
              <a:t>“Done”</a:t>
            </a:r>
          </a:p>
        </p:txBody>
      </p:sp>
      <p:pic>
        <p:nvPicPr>
          <p:cNvPr id="37" name="Picture 6">
            <a:extLst>
              <a:ext uri="{FF2B5EF4-FFF2-40B4-BE49-F238E27FC236}">
                <a16:creationId xmlns:a16="http://schemas.microsoft.com/office/drawing/2014/main" id="{DD3094E8-65EB-0F47-9A65-37CCE08CD581}"/>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551190" y="5020815"/>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a:extLst>
              <a:ext uri="{FF2B5EF4-FFF2-40B4-BE49-F238E27FC236}">
                <a16:creationId xmlns:a16="http://schemas.microsoft.com/office/drawing/2014/main" id="{4ECF1FF3-78D8-A440-BD99-2336F292E9F3}"/>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20">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647688" y="1165156"/>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a:extLst>
              <a:ext uri="{FF2B5EF4-FFF2-40B4-BE49-F238E27FC236}">
                <a16:creationId xmlns:a16="http://schemas.microsoft.com/office/drawing/2014/main" id="{AEDA88A9-BD7D-484D-BB5F-73BA664EB989}"/>
              </a:ext>
            </a:extLst>
          </p:cNvPr>
          <p:cNvPicPr>
            <a:picLocks noChangeAspect="1" noChangeArrowheads="1"/>
          </p:cNvPicPr>
          <p:nvPr/>
        </p:nvPicPr>
        <p:blipFill>
          <a:blip r:embed="rId18">
            <a:duotone>
              <a:schemeClr val="bg2">
                <a:shade val="45000"/>
                <a:satMod val="135000"/>
              </a:schemeClr>
              <a:prstClr val="white"/>
            </a:duotone>
            <a:extLst>
              <a:ext uri="{BEBA8EAE-BF5A-486C-A8C5-ECC9F3942E4B}">
                <a14:imgProps xmlns:a14="http://schemas.microsoft.com/office/drawing/2010/main">
                  <a14:imgLayer r:embed="rId19">
                    <a14:imgEffect>
                      <a14:brightnessContrast bright="3000" contrast="100000"/>
                    </a14:imgEffect>
                  </a14:imgLayer>
                </a14:imgProps>
              </a:ext>
              <a:ext uri="{28A0092B-C50C-407E-A947-70E740481C1C}">
                <a14:useLocalDpi xmlns:a14="http://schemas.microsoft.com/office/drawing/2010/main" val="0"/>
              </a:ext>
            </a:extLst>
          </a:blip>
          <a:srcRect/>
          <a:stretch>
            <a:fillRect/>
          </a:stretch>
        </p:blipFill>
        <p:spPr bwMode="auto">
          <a:xfrm rot="20432889">
            <a:off x="4493283" y="5631007"/>
            <a:ext cx="622247" cy="62224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a:hlinkClick r:id="rId21" action="ppaction://hlinksldjump"/>
            <a:extLst>
              <a:ext uri="{FF2B5EF4-FFF2-40B4-BE49-F238E27FC236}">
                <a16:creationId xmlns:a16="http://schemas.microsoft.com/office/drawing/2014/main" id="{18A03BF1-163A-7347-B275-458FC6BA68BE}"/>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46" name="Picture 2" descr="switch button 1 icons">
            <a:extLst>
              <a:ext uri="{FF2B5EF4-FFF2-40B4-BE49-F238E27FC236}">
                <a16:creationId xmlns:a16="http://schemas.microsoft.com/office/drawing/2014/main" id="{A8FFAC00-C62D-3E44-B557-A55478583E2B}"/>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47094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500"/>
                                  </p:stCondLst>
                                  <p:childTnLst>
                                    <p:animEffect transition="out" filter="fade">
                                      <p:cBhvr>
                                        <p:cTn id="6" dur="1000" tmFilter="0, 0; .2, .5; .8, .5; 1, 0"/>
                                        <p:tgtEl>
                                          <p:spTgt spid="42"/>
                                        </p:tgtEl>
                                      </p:cBhvr>
                                    </p:animEffect>
                                    <p:animScale>
                                      <p:cBhvr>
                                        <p:cTn id="7" dur="500" autoRev="1" fill="hold"/>
                                        <p:tgtEl>
                                          <p:spTgt spid="42"/>
                                        </p:tgtEl>
                                      </p:cBhvr>
                                      <p:by x="105000" y="105000"/>
                                    </p:animScale>
                                  </p:childTnLst>
                                </p:cTn>
                              </p:par>
                              <p:par>
                                <p:cTn id="8" presetID="26" presetClass="emph" presetSubtype="0" fill="hold" nodeType="withEffect">
                                  <p:stCondLst>
                                    <p:cond delay="500"/>
                                  </p:stCondLst>
                                  <p:childTnLst>
                                    <p:animEffect transition="out" filter="fade">
                                      <p:cBhvr>
                                        <p:cTn id="9" dur="1000" tmFilter="0, 0; .2, .5; .8, .5; 1, 0"/>
                                        <p:tgtEl>
                                          <p:spTgt spid="49"/>
                                        </p:tgtEl>
                                      </p:cBhvr>
                                    </p:animEffect>
                                    <p:animScale>
                                      <p:cBhvr>
                                        <p:cTn id="10" dur="500" autoRev="1" fill="hold"/>
                                        <p:tgtEl>
                                          <p:spTgt spid="49"/>
                                        </p:tgtEl>
                                      </p:cBhvr>
                                      <p:by x="105000" y="105000"/>
                                    </p:animScale>
                                  </p:childTnLst>
                                </p:cTn>
                              </p:par>
                              <p:par>
                                <p:cTn id="11" presetID="26" presetClass="emph" presetSubtype="0" fill="hold" nodeType="withEffect">
                                  <p:stCondLst>
                                    <p:cond delay="500"/>
                                  </p:stCondLst>
                                  <p:childTnLst>
                                    <p:animEffect transition="out" filter="fade">
                                      <p:cBhvr>
                                        <p:cTn id="12" dur="1000" tmFilter="0, 0; .2, .5; .8, .5; 1, 0"/>
                                        <p:tgtEl>
                                          <p:spTgt spid="50"/>
                                        </p:tgtEl>
                                      </p:cBhvr>
                                    </p:animEffect>
                                    <p:animScale>
                                      <p:cBhvr>
                                        <p:cTn id="13" dur="500" autoRev="1" fill="hold"/>
                                        <p:tgtEl>
                                          <p:spTgt spid="50"/>
                                        </p:tgtEl>
                                      </p:cBhvr>
                                      <p:by x="105000" y="105000"/>
                                    </p:animScale>
                                  </p:childTnLst>
                                </p:cTn>
                              </p:par>
                            </p:childTnLst>
                          </p:cTn>
                        </p:par>
                        <p:par>
                          <p:cTn id="14" fill="hold">
                            <p:stCondLst>
                              <p:cond delay="1500"/>
                            </p:stCondLst>
                            <p:childTnLst>
                              <p:par>
                                <p:cTn id="15" presetID="10" presetClass="entr" presetSubtype="0" fill="hold" nodeType="afterEffect">
                                  <p:stCondLst>
                                    <p:cond delay="50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fade">
                                      <p:cBhvr>
                                        <p:cTn id="17" dur="1000"/>
                                        <p:tgtEl>
                                          <p:spTgt spid="32">
                                            <p:txEl>
                                              <p:pRg st="0" end="0"/>
                                            </p:txEl>
                                          </p:spTgt>
                                        </p:tgtEl>
                                      </p:cBhvr>
                                    </p:animEffect>
                                  </p:childTnLst>
                                </p:cTn>
                              </p:par>
                            </p:childTnLst>
                          </p:cTn>
                        </p:par>
                        <p:par>
                          <p:cTn id="18" fill="hold">
                            <p:stCondLst>
                              <p:cond delay="3000"/>
                            </p:stCondLst>
                            <p:childTnLst>
                              <p:par>
                                <p:cTn id="19" presetID="10" presetClass="entr" presetSubtype="0" fill="hold" nodeType="afterEffect">
                                  <p:stCondLst>
                                    <p:cond delay="500"/>
                                  </p:stCondLst>
                                  <p:childTnLst>
                                    <p:set>
                                      <p:cBhvr>
                                        <p:cTn id="20" dur="1" fill="hold">
                                          <p:stCondLst>
                                            <p:cond delay="0"/>
                                          </p:stCondLst>
                                        </p:cTn>
                                        <p:tgtEl>
                                          <p:spTgt spid="32">
                                            <p:txEl>
                                              <p:pRg st="2" end="2"/>
                                            </p:txEl>
                                          </p:spTgt>
                                        </p:tgtEl>
                                        <p:attrNameLst>
                                          <p:attrName>style.visibility</p:attrName>
                                        </p:attrNameLst>
                                      </p:cBhvr>
                                      <p:to>
                                        <p:strVal val="visible"/>
                                      </p:to>
                                    </p:set>
                                    <p:animEffect transition="in" filter="fade">
                                      <p:cBhvr>
                                        <p:cTn id="21" dur="1000"/>
                                        <p:tgtEl>
                                          <p:spTgt spid="32">
                                            <p:txEl>
                                              <p:pRg st="2" end="2"/>
                                            </p:txEl>
                                          </p:spTgt>
                                        </p:tgtEl>
                                      </p:cBhvr>
                                    </p:animEffect>
                                  </p:childTnLst>
                                </p:cTn>
                              </p:par>
                            </p:childTnLst>
                          </p:cTn>
                        </p:par>
                        <p:par>
                          <p:cTn id="22" fill="hold">
                            <p:stCondLst>
                              <p:cond delay="4500"/>
                            </p:stCondLst>
                            <p:childTnLst>
                              <p:par>
                                <p:cTn id="23" presetID="10" presetClass="entr" presetSubtype="0" fill="hold" nodeType="afterEffect">
                                  <p:stCondLst>
                                    <p:cond delay="500"/>
                                  </p:stCondLst>
                                  <p:childTnLst>
                                    <p:set>
                                      <p:cBhvr>
                                        <p:cTn id="24" dur="1" fill="hold">
                                          <p:stCondLst>
                                            <p:cond delay="0"/>
                                          </p:stCondLst>
                                        </p:cTn>
                                        <p:tgtEl>
                                          <p:spTgt spid="32">
                                            <p:txEl>
                                              <p:pRg st="4" end="4"/>
                                            </p:txEl>
                                          </p:spTgt>
                                        </p:tgtEl>
                                        <p:attrNameLst>
                                          <p:attrName>style.visibility</p:attrName>
                                        </p:attrNameLst>
                                      </p:cBhvr>
                                      <p:to>
                                        <p:strVal val="visible"/>
                                      </p:to>
                                    </p:set>
                                    <p:animEffect transition="in" filter="fade">
                                      <p:cBhvr>
                                        <p:cTn id="25" dur="1000"/>
                                        <p:tgtEl>
                                          <p:spTgt spid="32">
                                            <p:txEl>
                                              <p:pRg st="4" end="4"/>
                                            </p:txEl>
                                          </p:spTgt>
                                        </p:tgtEl>
                                      </p:cBhvr>
                                    </p:animEffect>
                                  </p:childTnLst>
                                </p:cTn>
                              </p:par>
                            </p:childTnLst>
                          </p:cTn>
                        </p:par>
                        <p:par>
                          <p:cTn id="26" fill="hold">
                            <p:stCondLst>
                              <p:cond delay="6000"/>
                            </p:stCondLst>
                            <p:childTnLst>
                              <p:par>
                                <p:cTn id="27" presetID="10" presetClass="entr" presetSubtype="0" fill="hold" nodeType="afterEffect">
                                  <p:stCondLst>
                                    <p:cond delay="500"/>
                                  </p:stCondLst>
                                  <p:childTnLst>
                                    <p:set>
                                      <p:cBhvr>
                                        <p:cTn id="28" dur="1" fill="hold">
                                          <p:stCondLst>
                                            <p:cond delay="0"/>
                                          </p:stCondLst>
                                        </p:cTn>
                                        <p:tgtEl>
                                          <p:spTgt spid="32">
                                            <p:txEl>
                                              <p:pRg st="6" end="6"/>
                                            </p:txEl>
                                          </p:spTgt>
                                        </p:tgtEl>
                                        <p:attrNameLst>
                                          <p:attrName>style.visibility</p:attrName>
                                        </p:attrNameLst>
                                      </p:cBhvr>
                                      <p:to>
                                        <p:strVal val="visible"/>
                                      </p:to>
                                    </p:set>
                                    <p:animEffect transition="in" filter="fade">
                                      <p:cBhvr>
                                        <p:cTn id="29" dur="1000"/>
                                        <p:tgtEl>
                                          <p:spTgt spid="32">
                                            <p:txEl>
                                              <p:pRg st="6" end="6"/>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1000"/>
                                        <p:tgtEl>
                                          <p:spTgt spid="35"/>
                                        </p:tgtEl>
                                      </p:cBhvr>
                                    </p:animEffect>
                                  </p:childTnLst>
                                </p:cTn>
                              </p:par>
                            </p:childTnLst>
                          </p:cTn>
                        </p:par>
                        <p:par>
                          <p:cTn id="36" fill="hold">
                            <p:stCondLst>
                              <p:cond delay="7500"/>
                            </p:stCondLst>
                            <p:childTnLst>
                              <p:par>
                                <p:cTn id="37" presetID="10" presetClass="entr" presetSubtype="0" fill="hold" nodeType="afterEffect">
                                  <p:stCondLst>
                                    <p:cond delay="500"/>
                                  </p:stCondLst>
                                  <p:childTnLst>
                                    <p:set>
                                      <p:cBhvr>
                                        <p:cTn id="38" dur="1" fill="hold">
                                          <p:stCondLst>
                                            <p:cond delay="0"/>
                                          </p:stCondLst>
                                        </p:cTn>
                                        <p:tgtEl>
                                          <p:spTgt spid="32">
                                            <p:txEl>
                                              <p:pRg st="8" end="8"/>
                                            </p:txEl>
                                          </p:spTgt>
                                        </p:tgtEl>
                                        <p:attrNameLst>
                                          <p:attrName>style.visibility</p:attrName>
                                        </p:attrNameLst>
                                      </p:cBhvr>
                                      <p:to>
                                        <p:strVal val="visible"/>
                                      </p:to>
                                    </p:set>
                                    <p:animEffect transition="in" filter="fade">
                                      <p:cBhvr>
                                        <p:cTn id="39" dur="1000"/>
                                        <p:tgtEl>
                                          <p:spTgt spid="32">
                                            <p:txEl>
                                              <p:pRg st="8" end="8"/>
                                            </p:txEl>
                                          </p:spTgt>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childTnLst>
                                </p:cTn>
                              </p:par>
                            </p:childTnLst>
                          </p:cTn>
                        </p:par>
                        <p:par>
                          <p:cTn id="43" fill="hold">
                            <p:stCondLst>
                              <p:cond delay="9000"/>
                            </p:stCondLst>
                            <p:childTnLst>
                              <p:par>
                                <p:cTn id="44" presetID="10" presetClass="entr" presetSubtype="0" fill="hold" nodeType="afterEffect">
                                  <p:stCondLst>
                                    <p:cond delay="50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1000"/>
                                        <p:tgtEl>
                                          <p:spTgt spid="38"/>
                                        </p:tgtEl>
                                      </p:cBhvr>
                                    </p:animEffect>
                                  </p:childTnLst>
                                </p:cTn>
                              </p:par>
                            </p:childTnLst>
                          </p:cTn>
                        </p:par>
                        <p:par>
                          <p:cTn id="47" fill="hold">
                            <p:stCondLst>
                              <p:cond delay="10500"/>
                            </p:stCondLst>
                            <p:childTnLst>
                              <p:par>
                                <p:cTn id="48" presetID="10" presetClass="entr" presetSubtype="0" fill="hold" nodeType="afterEffect">
                                  <p:stCondLst>
                                    <p:cond delay="50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1000"/>
                                        <p:tgtEl>
                                          <p:spTgt spid="37"/>
                                        </p:tgtEl>
                                      </p:cBhvr>
                                    </p:animEffect>
                                  </p:childTnLst>
                                </p:cTn>
                              </p:par>
                            </p:childTnLst>
                          </p:cTn>
                        </p:par>
                        <p:par>
                          <p:cTn id="51" fill="hold">
                            <p:stCondLst>
                              <p:cond delay="12000"/>
                            </p:stCondLst>
                            <p:childTnLst>
                              <p:par>
                                <p:cTn id="52" presetID="10" presetClass="entr" presetSubtype="0" fill="hold" nodeType="afterEffect">
                                  <p:stCondLst>
                                    <p:cond delay="50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5" grpId="0" animBg="1"/>
      <p:bldP spid="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Realistic thin frame tablet mockup">
            <a:extLst>
              <a:ext uri="{FF2B5EF4-FFF2-40B4-BE49-F238E27FC236}">
                <a16:creationId xmlns:a16="http://schemas.microsoft.com/office/drawing/2014/main" id="{2DE8E372-5406-EF4C-A94E-3F2E2BA9B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78" t="8266" r="16405" b="6166"/>
          <a:stretch/>
        </p:blipFill>
        <p:spPr bwMode="auto">
          <a:xfrm>
            <a:off x="704708" y="315959"/>
            <a:ext cx="4570914" cy="6236364"/>
          </a:xfrm>
          <a:prstGeom prst="rect">
            <a:avLst/>
          </a:prstGeom>
          <a:noFill/>
          <a:effectLst>
            <a:outerShdw blurRad="381000" dist="317500" dir="5400000" sx="90000" sy="9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55A1DBE-2AD1-7C4E-8826-B7959913674B}"/>
              </a:ext>
            </a:extLst>
          </p:cNvPr>
          <p:cNvPicPr>
            <a:picLocks noChangeAspect="1"/>
          </p:cNvPicPr>
          <p:nvPr/>
        </p:nvPicPr>
        <p:blipFill>
          <a:blip r:embed="rId4"/>
          <a:stretch>
            <a:fillRect/>
          </a:stretch>
        </p:blipFill>
        <p:spPr>
          <a:xfrm>
            <a:off x="1058060" y="296908"/>
            <a:ext cx="331092" cy="122359"/>
          </a:xfrm>
          <a:prstGeom prst="rect">
            <a:avLst/>
          </a:prstGeom>
        </p:spPr>
      </p:pic>
      <p:pic>
        <p:nvPicPr>
          <p:cNvPr id="11" name="Picture 10">
            <a:extLst>
              <a:ext uri="{FF2B5EF4-FFF2-40B4-BE49-F238E27FC236}">
                <a16:creationId xmlns:a16="http://schemas.microsoft.com/office/drawing/2014/main" id="{44DC665F-CB8E-0249-B89D-1F16F9C6296F}"/>
              </a:ext>
            </a:extLst>
          </p:cNvPr>
          <p:cNvPicPr>
            <a:picLocks noChangeAspect="1"/>
          </p:cNvPicPr>
          <p:nvPr/>
        </p:nvPicPr>
        <p:blipFill>
          <a:blip r:embed="rId5"/>
          <a:stretch>
            <a:fillRect/>
          </a:stretch>
        </p:blipFill>
        <p:spPr>
          <a:xfrm>
            <a:off x="5188843" y="835423"/>
            <a:ext cx="90074" cy="277152"/>
          </a:xfrm>
          <a:prstGeom prst="rect">
            <a:avLst/>
          </a:prstGeom>
        </p:spPr>
      </p:pic>
      <p:pic>
        <p:nvPicPr>
          <p:cNvPr id="13" name="Picture 12">
            <a:extLst>
              <a:ext uri="{FF2B5EF4-FFF2-40B4-BE49-F238E27FC236}">
                <a16:creationId xmlns:a16="http://schemas.microsoft.com/office/drawing/2014/main" id="{0331AAEE-B048-AA41-9A7D-C25B5BC927DA}"/>
              </a:ext>
            </a:extLst>
          </p:cNvPr>
          <p:cNvPicPr>
            <a:picLocks noChangeAspect="1"/>
          </p:cNvPicPr>
          <p:nvPr/>
        </p:nvPicPr>
        <p:blipFill>
          <a:blip r:embed="rId6"/>
          <a:stretch>
            <a:fillRect/>
          </a:stretch>
        </p:blipFill>
        <p:spPr>
          <a:xfrm>
            <a:off x="5175398" y="1169677"/>
            <a:ext cx="124732" cy="277183"/>
          </a:xfrm>
          <a:prstGeom prst="rect">
            <a:avLst/>
          </a:prstGeom>
        </p:spPr>
      </p:pic>
      <p:sp>
        <p:nvSpPr>
          <p:cNvPr id="3" name="TextBox 2">
            <a:extLst>
              <a:ext uri="{FF2B5EF4-FFF2-40B4-BE49-F238E27FC236}">
                <a16:creationId xmlns:a16="http://schemas.microsoft.com/office/drawing/2014/main" id="{E52BC716-D7B5-0246-AB21-A93EDFE1E8CC}"/>
              </a:ext>
            </a:extLst>
          </p:cNvPr>
          <p:cNvSpPr txBox="1"/>
          <p:nvPr/>
        </p:nvSpPr>
        <p:spPr>
          <a:xfrm>
            <a:off x="1806280" y="2227019"/>
            <a:ext cx="2388270" cy="707886"/>
          </a:xfrm>
          <a:prstGeom prst="rect">
            <a:avLst/>
          </a:prstGeom>
          <a:noFill/>
        </p:spPr>
        <p:txBody>
          <a:bodyPr wrap="square" rtlCol="0">
            <a:spAutoFit/>
          </a:bodyPr>
          <a:lstStyle/>
          <a:p>
            <a:pPr algn="ctr"/>
            <a:r>
              <a:rPr lang="en-US" sz="4000" b="1" dirty="0">
                <a:solidFill>
                  <a:schemeClr val="bg1"/>
                </a:solidFill>
                <a:latin typeface="MuktaMahee Bold" panose="020B0000000000000000" pitchFamily="34" charset="77"/>
                <a:ea typeface="Silom" pitchFamily="2" charset="-34"/>
                <a:cs typeface="MuktaMahee Bold" panose="020B0000000000000000" pitchFamily="34" charset="77"/>
              </a:rPr>
              <a:t>Readle</a:t>
            </a:r>
          </a:p>
        </p:txBody>
      </p:sp>
      <p:sp>
        <p:nvSpPr>
          <p:cNvPr id="4" name="TextBox 3">
            <a:extLst>
              <a:ext uri="{FF2B5EF4-FFF2-40B4-BE49-F238E27FC236}">
                <a16:creationId xmlns:a16="http://schemas.microsoft.com/office/drawing/2014/main" id="{A95FC04E-5369-DD41-AF1F-BC9E6A5E2EAE}"/>
              </a:ext>
            </a:extLst>
          </p:cNvPr>
          <p:cNvSpPr txBox="1"/>
          <p:nvPr/>
        </p:nvSpPr>
        <p:spPr>
          <a:xfrm>
            <a:off x="2083918" y="5946942"/>
            <a:ext cx="1832996" cy="261610"/>
          </a:xfrm>
          <a:prstGeom prst="rect">
            <a:avLst/>
          </a:prstGeom>
          <a:noFill/>
        </p:spPr>
        <p:txBody>
          <a:bodyPr wrap="square" rtlCol="0">
            <a:spAutoFit/>
          </a:bodyPr>
          <a:lstStyle/>
          <a:p>
            <a:pPr algn="ctr"/>
            <a:r>
              <a:rPr lang="en-US" sz="1100" dirty="0">
                <a:solidFill>
                  <a:prstClr val="white"/>
                </a:solidFill>
                <a:latin typeface="Century Gothic" panose="020B0502020202020204" pitchFamily="34" charset="0"/>
                <a:ea typeface="Verdana" panose="020B0604030504040204" pitchFamily="34" charset="0"/>
                <a:cs typeface="Verdana" panose="020B0604030504040204" pitchFamily="34" charset="0"/>
              </a:rPr>
              <a:t>© CongoBooks</a:t>
            </a:r>
          </a:p>
        </p:txBody>
      </p:sp>
      <p:sp>
        <p:nvSpPr>
          <p:cNvPr id="7" name="Rectangle 6">
            <a:extLst>
              <a:ext uri="{FF2B5EF4-FFF2-40B4-BE49-F238E27FC236}">
                <a16:creationId xmlns:a16="http://schemas.microsoft.com/office/drawing/2014/main" id="{DBB1E2FB-5673-3841-859B-A9668DD2A66D}"/>
              </a:ext>
            </a:extLst>
          </p:cNvPr>
          <p:cNvSpPr/>
          <p:nvPr/>
        </p:nvSpPr>
        <p:spPr>
          <a:xfrm>
            <a:off x="978958" y="708911"/>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7F02601-7D1E-FC40-8BBA-AB9C5732D9A4}"/>
              </a:ext>
            </a:extLst>
          </p:cNvPr>
          <p:cNvSpPr/>
          <p:nvPr/>
        </p:nvSpPr>
        <p:spPr>
          <a:xfrm>
            <a:off x="979264" y="584200"/>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9CFD618C-D84B-6A4F-A983-924EAE44DBE7}"/>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25687" y="591583"/>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DevShift - profile-icon-png-898">
            <a:extLst>
              <a:ext uri="{FF2B5EF4-FFF2-40B4-BE49-F238E27FC236}">
                <a16:creationId xmlns:a16="http://schemas.microsoft.com/office/drawing/2014/main" id="{9CFF5F10-E87A-D948-BF32-18C123652601}"/>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4644109" y="591584"/>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C09EDC3-8720-8641-80A7-BF0560640DD0}"/>
              </a:ext>
            </a:extLst>
          </p:cNvPr>
          <p:cNvSpPr/>
          <p:nvPr/>
        </p:nvSpPr>
        <p:spPr>
          <a:xfrm rot="10800000">
            <a:off x="978452" y="6007155"/>
            <a:ext cx="4059998" cy="153220"/>
          </a:xfrm>
          <a:prstGeom prst="rect">
            <a:avLst/>
          </a:prstGeom>
          <a:solidFill>
            <a:srgbClr val="028D79"/>
          </a:solidFill>
          <a:ln>
            <a:solidFill>
              <a:srgbClr val="009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A533E40C-6629-F04A-9A3E-EABAEA071CC2}"/>
              </a:ext>
            </a:extLst>
          </p:cNvPr>
          <p:cNvSpPr/>
          <p:nvPr/>
        </p:nvSpPr>
        <p:spPr>
          <a:xfrm rot="10800000">
            <a:off x="980486" y="6007562"/>
            <a:ext cx="4059998" cy="277152"/>
          </a:xfrm>
          <a:prstGeom prst="roundRect">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10" name="Picture 2" descr="Line Logo clipart - Retail, Rectangle, Square, transparent clip art">
            <a:extLst>
              <a:ext uri="{FF2B5EF4-FFF2-40B4-BE49-F238E27FC236}">
                <a16:creationId xmlns:a16="http://schemas.microsoft.com/office/drawing/2014/main" id="{48D18ACC-B2BF-3348-9C57-60980C4E1C23}"/>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11231" y="6056554"/>
            <a:ext cx="194956" cy="19495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lip art,Line,Graphics,Black-and-white,Symbol #235073 - Free Icon Library">
            <a:extLst>
              <a:ext uri="{FF2B5EF4-FFF2-40B4-BE49-F238E27FC236}">
                <a16:creationId xmlns:a16="http://schemas.microsoft.com/office/drawing/2014/main" id="{BEA2E737-3F62-0B4F-BFEE-206C916C0AA3}"/>
              </a:ext>
            </a:extLst>
          </p:cNvPr>
          <p:cNvPicPr>
            <a:picLocks noChangeAspect="1" noChangeArrowheads="1"/>
          </p:cNvPicPr>
          <p:nvPr/>
        </p:nvPicPr>
        <p:blipFill>
          <a:blip r:embed="rId12">
            <a:alphaModFix amt="50000"/>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2834336" y="6040465"/>
            <a:ext cx="207909" cy="2079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94A5B352-D989-5246-93D4-BE2D113D3A81}"/>
              </a:ext>
            </a:extLst>
          </p:cNvPr>
          <p:cNvPicPr>
            <a:picLocks noChangeAspect="1" noChangeArrowheads="1"/>
          </p:cNvPicPr>
          <p:nvPr/>
        </p:nvPicPr>
        <p:blipFill>
          <a:blip r:embed="rId14">
            <a:lum bright="70000" contrast="-70000"/>
            <a:alphaModFix amt="50000"/>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flipH="1">
            <a:off x="4070394" y="5983647"/>
            <a:ext cx="290845" cy="29996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FC0681EF-A3C8-514E-9B6E-87F09B6F0911}"/>
              </a:ext>
            </a:extLst>
          </p:cNvPr>
          <p:cNvSpPr/>
          <p:nvPr/>
        </p:nvSpPr>
        <p:spPr>
          <a:xfrm>
            <a:off x="1048435" y="943125"/>
            <a:ext cx="3919167" cy="4994192"/>
          </a:xfrm>
          <a:prstGeom prst="roundRect">
            <a:avLst>
              <a:gd name="adj" fmla="val 3225"/>
            </a:avLst>
          </a:prstGeom>
          <a:solidFill>
            <a:schemeClr val="bg1"/>
          </a:solidFill>
          <a:ln>
            <a:solidFill>
              <a:srgbClr val="0ED7B2"/>
            </a:solidFill>
          </a:ln>
          <a:effectLst>
            <a:outerShdw blurRad="342900" dist="50800" dir="5400000" sx="101000" sy="101000" algn="ctr" rotWithShape="0">
              <a:srgbClr val="0ED7B2">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a:hlinkClick r:id="rId16" action="ppaction://hlinksldjump"/>
            <a:extLst>
              <a:ext uri="{FF2B5EF4-FFF2-40B4-BE49-F238E27FC236}">
                <a16:creationId xmlns:a16="http://schemas.microsoft.com/office/drawing/2014/main" id="{93D4C7DF-CA95-CF48-879B-9037557620E1}"/>
              </a:ext>
            </a:extLst>
          </p:cNvPr>
          <p:cNvSpPr/>
          <p:nvPr/>
        </p:nvSpPr>
        <p:spPr>
          <a:xfrm rot="2743405">
            <a:off x="4712650" y="1071196"/>
            <a:ext cx="137976" cy="13599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B6EAD561-DA13-5346-BC9E-CCEAA3697FBE}"/>
              </a:ext>
            </a:extLst>
          </p:cNvPr>
          <p:cNvSpPr/>
          <p:nvPr/>
        </p:nvSpPr>
        <p:spPr>
          <a:xfrm>
            <a:off x="4992731" y="1671865"/>
            <a:ext cx="45719" cy="781981"/>
          </a:xfrm>
          <a:prstGeom prst="roundRect">
            <a:avLst/>
          </a:prstGeom>
          <a:solidFill>
            <a:srgbClr val="0ED7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38362DF-D454-A243-B906-922C2D982CF0}"/>
              </a:ext>
            </a:extLst>
          </p:cNvPr>
          <p:cNvSpPr txBox="1"/>
          <p:nvPr/>
        </p:nvSpPr>
        <p:spPr>
          <a:xfrm>
            <a:off x="1754024" y="2135750"/>
            <a:ext cx="2511941" cy="1169551"/>
          </a:xfrm>
          <a:prstGeom prst="rect">
            <a:avLst/>
          </a:prstGeom>
          <a:noFill/>
        </p:spPr>
        <p:txBody>
          <a:bodyPr wrap="square" rtlCol="0">
            <a:spAutoFit/>
          </a:bodyPr>
          <a:lstStyle/>
          <a:p>
            <a:pPr algn="ctr"/>
            <a:r>
              <a:rPr lang="en-US" sz="1400" dirty="0">
                <a:solidFill>
                  <a:srgbClr val="028D79"/>
                </a:solidFill>
              </a:rPr>
              <a:t>Right side Toolbar:</a:t>
            </a:r>
          </a:p>
          <a:p>
            <a:pPr algn="ctr"/>
            <a:r>
              <a:rPr lang="en-US" sz="1400" dirty="0">
                <a:solidFill>
                  <a:schemeClr val="bg1">
                    <a:lumMod val="65000"/>
                  </a:schemeClr>
                </a:solidFill>
              </a:rPr>
              <a:t>Consist helper functions which will assist you in using Readle! Hold and drag left/right to open/close the toolbar</a:t>
            </a:r>
          </a:p>
        </p:txBody>
      </p:sp>
      <p:sp>
        <p:nvSpPr>
          <p:cNvPr id="23" name="Rounded Rectangle 22">
            <a:extLst>
              <a:ext uri="{FF2B5EF4-FFF2-40B4-BE49-F238E27FC236}">
                <a16:creationId xmlns:a16="http://schemas.microsoft.com/office/drawing/2014/main" id="{91575413-A7B7-C74E-9319-DB60C4150951}"/>
              </a:ext>
            </a:extLst>
          </p:cNvPr>
          <p:cNvSpPr/>
          <p:nvPr/>
        </p:nvSpPr>
        <p:spPr>
          <a:xfrm>
            <a:off x="2135316" y="1112575"/>
            <a:ext cx="1708085" cy="442926"/>
          </a:xfrm>
          <a:prstGeom prst="roundRect">
            <a:avLst/>
          </a:prstGeom>
          <a:solidFill>
            <a:srgbClr val="028D79"/>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Readle’s Guide:</a:t>
            </a:r>
          </a:p>
        </p:txBody>
      </p:sp>
      <p:sp>
        <p:nvSpPr>
          <p:cNvPr id="33" name="Oval 32">
            <a:extLst>
              <a:ext uri="{FF2B5EF4-FFF2-40B4-BE49-F238E27FC236}">
                <a16:creationId xmlns:a16="http://schemas.microsoft.com/office/drawing/2014/main" id="{20A80162-A071-E044-B52F-5D86E1C7C2AC}"/>
              </a:ext>
            </a:extLst>
          </p:cNvPr>
          <p:cNvSpPr/>
          <p:nvPr/>
        </p:nvSpPr>
        <p:spPr>
          <a:xfrm>
            <a:off x="2617123" y="5680187"/>
            <a:ext cx="101600" cy="101600"/>
          </a:xfrm>
          <a:prstGeom prst="ellipse">
            <a:avLst/>
          </a:prstGeom>
          <a:solidFill>
            <a:schemeClr val="bg1"/>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CFFFC9F-E107-6B4A-BBCF-49544B75BD02}"/>
              </a:ext>
            </a:extLst>
          </p:cNvPr>
          <p:cNvSpPr/>
          <p:nvPr/>
        </p:nvSpPr>
        <p:spPr>
          <a:xfrm>
            <a:off x="2898815" y="5679334"/>
            <a:ext cx="101600" cy="101600"/>
          </a:xfrm>
          <a:prstGeom prst="ellipse">
            <a:avLst/>
          </a:prstGeom>
          <a:solidFill>
            <a:srgbClr val="028D79"/>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526A510-C908-EC43-B135-E0A060456561}"/>
              </a:ext>
            </a:extLst>
          </p:cNvPr>
          <p:cNvSpPr/>
          <p:nvPr/>
        </p:nvSpPr>
        <p:spPr>
          <a:xfrm>
            <a:off x="3180507" y="5679334"/>
            <a:ext cx="101600" cy="101600"/>
          </a:xfrm>
          <a:prstGeom prst="ellipse">
            <a:avLst/>
          </a:prstGeom>
          <a:solidFill>
            <a:schemeClr val="bg1"/>
          </a:solidFill>
          <a:ln>
            <a:solidFill>
              <a:srgbClr val="028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a:extLst>
              <a:ext uri="{FF2B5EF4-FFF2-40B4-BE49-F238E27FC236}">
                <a16:creationId xmlns:a16="http://schemas.microsoft.com/office/drawing/2014/main" id="{CC89A44C-7AA5-F54C-9B97-0E2A9FFE4606}"/>
              </a:ext>
            </a:extLst>
          </p:cNvPr>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582671" y="4022169"/>
            <a:ext cx="243840" cy="24384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DevShift - profile-icon-png-898">
            <a:extLst>
              <a:ext uri="{FF2B5EF4-FFF2-40B4-BE49-F238E27FC236}">
                <a16:creationId xmlns:a16="http://schemas.microsoft.com/office/drawing/2014/main" id="{BE5A6C5E-C389-3B44-BBC7-25C3B1BE3D1A}"/>
              </a:ext>
            </a:extLst>
          </p:cNvPr>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3901093" y="4022170"/>
            <a:ext cx="262290" cy="262290"/>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hlinkClick r:id="rId17" action="ppaction://hlinksldjump"/>
            <a:extLst>
              <a:ext uri="{FF2B5EF4-FFF2-40B4-BE49-F238E27FC236}">
                <a16:creationId xmlns:a16="http://schemas.microsoft.com/office/drawing/2014/main" id="{317481E9-0FCD-BE4C-8850-8704F1C36B46}"/>
              </a:ext>
            </a:extLst>
          </p:cNvPr>
          <p:cNvSpPr/>
          <p:nvPr/>
        </p:nvSpPr>
        <p:spPr>
          <a:xfrm>
            <a:off x="3916914" y="5474825"/>
            <a:ext cx="851856" cy="306109"/>
          </a:xfrm>
          <a:prstGeom prst="roundRect">
            <a:avLst/>
          </a:prstGeom>
          <a:solidFill>
            <a:srgbClr val="028D79"/>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48" name="Rounded Rectangle 47">
            <a:hlinkClick r:id="rId18" action="ppaction://hlinksldjump"/>
            <a:extLst>
              <a:ext uri="{FF2B5EF4-FFF2-40B4-BE49-F238E27FC236}">
                <a16:creationId xmlns:a16="http://schemas.microsoft.com/office/drawing/2014/main" id="{5C640CDF-AB2C-0E42-A7C4-48993A4BE127}"/>
              </a:ext>
            </a:extLst>
          </p:cNvPr>
          <p:cNvSpPr/>
          <p:nvPr/>
        </p:nvSpPr>
        <p:spPr>
          <a:xfrm>
            <a:off x="1266005" y="5486104"/>
            <a:ext cx="851856" cy="306109"/>
          </a:xfrm>
          <a:prstGeom prst="roundRect">
            <a:avLst/>
          </a:prstGeom>
          <a:solidFill>
            <a:srgbClr val="028D79"/>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35" name="Rounded Rectangle 34">
            <a:extLst>
              <a:ext uri="{FF2B5EF4-FFF2-40B4-BE49-F238E27FC236}">
                <a16:creationId xmlns:a16="http://schemas.microsoft.com/office/drawing/2014/main" id="{722CA5C1-E776-E34A-9607-3B61F8F70AA6}"/>
              </a:ext>
            </a:extLst>
          </p:cNvPr>
          <p:cNvSpPr/>
          <p:nvPr/>
        </p:nvSpPr>
        <p:spPr>
          <a:xfrm>
            <a:off x="2842186" y="3793670"/>
            <a:ext cx="45719" cy="781981"/>
          </a:xfrm>
          <a:prstGeom prst="roundRect">
            <a:avLst/>
          </a:prstGeom>
          <a:solidFill>
            <a:srgbClr val="0ED7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EE65F0E-8993-1244-B88C-CBEA5C415D69}"/>
              </a:ext>
            </a:extLst>
          </p:cNvPr>
          <p:cNvSpPr/>
          <p:nvPr/>
        </p:nvSpPr>
        <p:spPr>
          <a:xfrm rot="5400000">
            <a:off x="2067295" y="4175692"/>
            <a:ext cx="1770605" cy="956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7E100F1A-C250-BD4C-AAD9-ADEEDD18EB14}"/>
              </a:ext>
            </a:extLst>
          </p:cNvPr>
          <p:cNvCxnSpPr>
            <a:cxnSpLocks/>
          </p:cNvCxnSpPr>
          <p:nvPr/>
        </p:nvCxnSpPr>
        <p:spPr>
          <a:xfrm>
            <a:off x="3012749" y="3338208"/>
            <a:ext cx="0" cy="1779747"/>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hlinkClick r:id="rId16" action="ppaction://hlinksldjump"/>
            <a:extLst>
              <a:ext uri="{FF2B5EF4-FFF2-40B4-BE49-F238E27FC236}">
                <a16:creationId xmlns:a16="http://schemas.microsoft.com/office/drawing/2014/main" id="{A2298E3B-D1BD-DC43-B8E2-1560F4036947}"/>
              </a:ext>
            </a:extLst>
          </p:cNvPr>
          <p:cNvSpPr/>
          <p:nvPr/>
        </p:nvSpPr>
        <p:spPr>
          <a:xfrm>
            <a:off x="3923398" y="5052780"/>
            <a:ext cx="851856" cy="306109"/>
          </a:xfrm>
          <a:prstGeom prst="roundRect">
            <a:avLst/>
          </a:prstGeom>
          <a:solidFill>
            <a:srgbClr val="028D79"/>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Done</a:t>
            </a:r>
          </a:p>
        </p:txBody>
      </p:sp>
      <p:sp>
        <p:nvSpPr>
          <p:cNvPr id="39" name="TextBox 38">
            <a:extLst>
              <a:ext uri="{FF2B5EF4-FFF2-40B4-BE49-F238E27FC236}">
                <a16:creationId xmlns:a16="http://schemas.microsoft.com/office/drawing/2014/main" id="{C6E14E7D-C6A0-974F-B041-AA50878E81AE}"/>
              </a:ext>
            </a:extLst>
          </p:cNvPr>
          <p:cNvSpPr txBox="1"/>
          <p:nvPr/>
        </p:nvSpPr>
        <p:spPr>
          <a:xfrm>
            <a:off x="5715000" y="557927"/>
            <a:ext cx="6105294" cy="3970318"/>
          </a:xfrm>
          <a:prstGeom prst="rect">
            <a:avLst/>
          </a:prstGeom>
          <a:noFill/>
        </p:spPr>
        <p:txBody>
          <a:bodyPr wrap="square" rtlCol="0">
            <a:spAutoFit/>
          </a:bodyPr>
          <a:lstStyle/>
          <a:p>
            <a:r>
              <a:rPr lang="en-US" sz="3600" b="1" dirty="0"/>
              <a:t>Readle Guide</a:t>
            </a:r>
          </a:p>
          <a:p>
            <a:endParaRPr lang="en-US" dirty="0"/>
          </a:p>
          <a:p>
            <a:r>
              <a:rPr lang="en-US" dirty="0"/>
              <a:t>For only first-time users open the application for the first time, Readle’s guide automatically pops up!</a:t>
            </a:r>
          </a:p>
          <a:p>
            <a:endParaRPr lang="en-US" dirty="0"/>
          </a:p>
          <a:p>
            <a:r>
              <a:rPr lang="en-US" dirty="0"/>
              <a:t>Actions:</a:t>
            </a:r>
          </a:p>
          <a:p>
            <a:endParaRPr lang="en-US" dirty="0"/>
          </a:p>
          <a:p>
            <a:r>
              <a:rPr lang="en-US" dirty="0"/>
              <a:t>1. Press               or       to close and carry on with walkthrough</a:t>
            </a:r>
          </a:p>
          <a:p>
            <a:endParaRPr lang="en-US" dirty="0"/>
          </a:p>
          <a:p>
            <a:r>
              <a:rPr lang="en-US" dirty="0"/>
              <a:t>2. Press               to see next page of guide.</a:t>
            </a:r>
          </a:p>
          <a:p>
            <a:endParaRPr lang="en-US" dirty="0"/>
          </a:p>
          <a:p>
            <a:r>
              <a:rPr lang="en-US" dirty="0"/>
              <a:t>3. Press               to see previous page of guide.</a:t>
            </a:r>
          </a:p>
          <a:p>
            <a:endParaRPr lang="en-US" dirty="0"/>
          </a:p>
        </p:txBody>
      </p:sp>
      <p:sp>
        <p:nvSpPr>
          <p:cNvPr id="42" name="Cross 41">
            <a:hlinkClick r:id="rId16" action="ppaction://hlinksldjump"/>
            <a:extLst>
              <a:ext uri="{FF2B5EF4-FFF2-40B4-BE49-F238E27FC236}">
                <a16:creationId xmlns:a16="http://schemas.microsoft.com/office/drawing/2014/main" id="{FE81D129-B9BE-6846-97AA-6693D63E493C}"/>
              </a:ext>
            </a:extLst>
          </p:cNvPr>
          <p:cNvSpPr/>
          <p:nvPr/>
        </p:nvSpPr>
        <p:spPr>
          <a:xfrm rot="2743405">
            <a:off x="7574846" y="2808426"/>
            <a:ext cx="219050" cy="215905"/>
          </a:xfrm>
          <a:prstGeom prst="plus">
            <a:avLst>
              <a:gd name="adj" fmla="val 45045"/>
            </a:avLst>
          </a:prstGeom>
          <a:solidFill>
            <a:srgbClr val="0ED7B2"/>
          </a:solidFill>
          <a:ln>
            <a:solidFill>
              <a:srgbClr val="0ED7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05C9783F-7A1E-8645-86A1-9230654201AE}"/>
              </a:ext>
            </a:extLst>
          </p:cNvPr>
          <p:cNvSpPr txBox="1"/>
          <p:nvPr/>
        </p:nvSpPr>
        <p:spPr>
          <a:xfrm>
            <a:off x="6504980" y="3313672"/>
            <a:ext cx="869576" cy="368159"/>
          </a:xfrm>
          <a:prstGeom prst="rect">
            <a:avLst/>
          </a:prstGeom>
          <a:noFill/>
        </p:spPr>
        <p:txBody>
          <a:bodyPr wrap="square" rtlCol="0">
            <a:spAutoFit/>
          </a:bodyPr>
          <a:lstStyle/>
          <a:p>
            <a:r>
              <a:rPr lang="en-US" dirty="0"/>
              <a:t>“Next”</a:t>
            </a:r>
          </a:p>
        </p:txBody>
      </p:sp>
      <p:sp>
        <p:nvSpPr>
          <p:cNvPr id="46" name="TextBox 45">
            <a:extLst>
              <a:ext uri="{FF2B5EF4-FFF2-40B4-BE49-F238E27FC236}">
                <a16:creationId xmlns:a16="http://schemas.microsoft.com/office/drawing/2014/main" id="{92FC1AF6-1D9D-9F4E-A224-4FE55FEA5192}"/>
              </a:ext>
            </a:extLst>
          </p:cNvPr>
          <p:cNvSpPr txBox="1"/>
          <p:nvPr/>
        </p:nvSpPr>
        <p:spPr>
          <a:xfrm>
            <a:off x="6481499" y="2762596"/>
            <a:ext cx="950261" cy="369332"/>
          </a:xfrm>
          <a:prstGeom prst="rect">
            <a:avLst/>
          </a:prstGeom>
          <a:noFill/>
        </p:spPr>
        <p:txBody>
          <a:bodyPr wrap="square" rtlCol="0">
            <a:spAutoFit/>
          </a:bodyPr>
          <a:lstStyle/>
          <a:p>
            <a:r>
              <a:rPr lang="en-US" dirty="0"/>
              <a:t>“Done”</a:t>
            </a:r>
          </a:p>
        </p:txBody>
      </p:sp>
      <p:sp>
        <p:nvSpPr>
          <p:cNvPr id="47" name="TextBox 46">
            <a:extLst>
              <a:ext uri="{FF2B5EF4-FFF2-40B4-BE49-F238E27FC236}">
                <a16:creationId xmlns:a16="http://schemas.microsoft.com/office/drawing/2014/main" id="{6F94E6F3-11D4-EC44-B0FC-2A2E45F7CF7E}"/>
              </a:ext>
            </a:extLst>
          </p:cNvPr>
          <p:cNvSpPr txBox="1"/>
          <p:nvPr/>
        </p:nvSpPr>
        <p:spPr>
          <a:xfrm>
            <a:off x="6499433" y="3864748"/>
            <a:ext cx="869576" cy="368159"/>
          </a:xfrm>
          <a:prstGeom prst="rect">
            <a:avLst/>
          </a:prstGeom>
          <a:noFill/>
        </p:spPr>
        <p:txBody>
          <a:bodyPr wrap="square" rtlCol="0">
            <a:spAutoFit/>
          </a:bodyPr>
          <a:lstStyle/>
          <a:p>
            <a:r>
              <a:rPr lang="en-US" dirty="0"/>
              <a:t>“Back”</a:t>
            </a:r>
          </a:p>
        </p:txBody>
      </p:sp>
      <p:pic>
        <p:nvPicPr>
          <p:cNvPr id="49" name="Picture 48">
            <a:hlinkClick r:id="rId19" action="ppaction://hlinksldjump"/>
            <a:extLst>
              <a:ext uri="{FF2B5EF4-FFF2-40B4-BE49-F238E27FC236}">
                <a16:creationId xmlns:a16="http://schemas.microsoft.com/office/drawing/2014/main" id="{352C35B5-C872-6D41-9F66-C35F482B7E00}"/>
              </a:ext>
            </a:extLst>
          </p:cNvPr>
          <p:cNvPicPr>
            <a:picLocks noChangeAspect="1"/>
          </p:cNvPicPr>
          <p:nvPr/>
        </p:nvPicPr>
        <p:blipFill>
          <a:blip r:embed="rId4"/>
          <a:stretch>
            <a:fillRect/>
          </a:stretch>
        </p:blipFill>
        <p:spPr>
          <a:xfrm>
            <a:off x="1058060" y="298381"/>
            <a:ext cx="331092" cy="122359"/>
          </a:xfrm>
          <a:prstGeom prst="rect">
            <a:avLst/>
          </a:prstGeom>
        </p:spPr>
      </p:pic>
      <p:pic>
        <p:nvPicPr>
          <p:cNvPr id="50" name="Picture 2" descr="switch button 1 icons">
            <a:extLst>
              <a:ext uri="{FF2B5EF4-FFF2-40B4-BE49-F238E27FC236}">
                <a16:creationId xmlns:a16="http://schemas.microsoft.com/office/drawing/2014/main" id="{108FF1EC-D9B5-9747-BB5D-5BB62366CE90}"/>
              </a:ext>
            </a:extLst>
          </p:cNvPr>
          <p:cNvPicPr>
            <a:picLocks noChangeAspect="1" noChangeArrowheads="1"/>
          </p:cNvPicPr>
          <p:nvPr/>
        </p:nvPicPr>
        <p:blipFill>
          <a:blip r:embed="rId20">
            <a:extLst>
              <a:ext uri="{BEBA8EAE-BF5A-486C-A8C5-ECC9F3942E4B}">
                <a14:imgProps xmlns:a14="http://schemas.microsoft.com/office/drawing/2010/main">
                  <a14:imgLayer r:embed="rId21">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1103915" y="57527"/>
            <a:ext cx="239381" cy="2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5235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500"/>
                                  </p:stCondLst>
                                  <p:childTnLst>
                                    <p:animEffect transition="out" filter="fade">
                                      <p:cBhvr>
                                        <p:cTn id="6" dur="1000" tmFilter="0, 0; .2, .5; .8, .5; 1, 0"/>
                                        <p:tgtEl>
                                          <p:spTgt spid="36"/>
                                        </p:tgtEl>
                                      </p:cBhvr>
                                    </p:animEffect>
                                    <p:animScale>
                                      <p:cBhvr>
                                        <p:cTn id="7" dur="500" autoRev="1" fill="hold"/>
                                        <p:tgtEl>
                                          <p:spTgt spid="36"/>
                                        </p:tgtEl>
                                      </p:cBhvr>
                                      <p:by x="105000" y="105000"/>
                                    </p:animScale>
                                  </p:childTnLst>
                                </p:cTn>
                              </p:par>
                              <p:par>
                                <p:cTn id="8" presetID="26" presetClass="emph" presetSubtype="0" fill="hold" nodeType="withEffect">
                                  <p:stCondLst>
                                    <p:cond delay="500"/>
                                  </p:stCondLst>
                                  <p:childTnLst>
                                    <p:animEffect transition="out" filter="fade">
                                      <p:cBhvr>
                                        <p:cTn id="9" dur="1000" tmFilter="0, 0; .2, .5; .8, .5; 1, 0"/>
                                        <p:tgtEl>
                                          <p:spTgt spid="37"/>
                                        </p:tgtEl>
                                      </p:cBhvr>
                                    </p:animEffect>
                                    <p:animScale>
                                      <p:cBhvr>
                                        <p:cTn id="10" dur="500" autoRev="1" fill="hold"/>
                                        <p:tgtEl>
                                          <p:spTgt spid="37"/>
                                        </p:tgtEl>
                                      </p:cBhvr>
                                      <p:by x="105000" y="105000"/>
                                    </p:animScale>
                                  </p:childTnLst>
                                </p:cTn>
                              </p:par>
                              <p:par>
                                <p:cTn id="11" presetID="26" presetClass="emph" presetSubtype="0" fill="hold" grpId="0" nodeType="withEffect">
                                  <p:stCondLst>
                                    <p:cond delay="500"/>
                                  </p:stCondLst>
                                  <p:childTnLst>
                                    <p:animEffect transition="out" filter="fade">
                                      <p:cBhvr>
                                        <p:cTn id="12" dur="1000" tmFilter="0, 0; .2, .5; .8, .5; 1, 0"/>
                                        <p:tgtEl>
                                          <p:spTgt spid="35"/>
                                        </p:tgtEl>
                                      </p:cBhvr>
                                    </p:animEffect>
                                    <p:animScale>
                                      <p:cBhvr>
                                        <p:cTn id="13" dur="500" autoRev="1" fill="hold"/>
                                        <p:tgtEl>
                                          <p:spTgt spid="35"/>
                                        </p:tgtEl>
                                      </p:cBhvr>
                                      <p:by x="105000" y="105000"/>
                                    </p:animScale>
                                  </p:childTnLst>
                                </p:cTn>
                              </p:par>
                              <p:par>
                                <p:cTn id="14" presetID="26" presetClass="emph" presetSubtype="0" fill="hold" grpId="0" nodeType="withEffect">
                                  <p:stCondLst>
                                    <p:cond delay="500"/>
                                  </p:stCondLst>
                                  <p:childTnLst>
                                    <p:animEffect transition="out" filter="fade">
                                      <p:cBhvr>
                                        <p:cTn id="15" dur="1000" tmFilter="0, 0; .2, .5; .8, .5; 1, 0"/>
                                        <p:tgtEl>
                                          <p:spTgt spid="21"/>
                                        </p:tgtEl>
                                      </p:cBhvr>
                                    </p:animEffect>
                                    <p:animScale>
                                      <p:cBhvr>
                                        <p:cTn id="16" dur="50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5" grpId="0" animBg="1"/>
      <p:bldP spid="3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6067</TotalTime>
  <Words>17984</Words>
  <Application>Microsoft Macintosh PowerPoint</Application>
  <PresentationFormat>Widescreen</PresentationFormat>
  <Paragraphs>2399</Paragraphs>
  <Slides>78</Slides>
  <Notes>78</Notes>
  <HiddenSlides>0</HiddenSlides>
  <MMClips>6</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Arial</vt:lpstr>
      <vt:lpstr>Calibri</vt:lpstr>
      <vt:lpstr>Calibri Light</vt:lpstr>
      <vt:lpstr>Century Gothic</vt:lpstr>
      <vt:lpstr>Google Sans</vt:lpstr>
      <vt:lpstr>MuktaMahee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#ERNEST ANG CHENG HAN#</dc:creator>
  <cp:lastModifiedBy>#ERNEST ANG CHENG HAN#</cp:lastModifiedBy>
  <cp:revision>207</cp:revision>
  <dcterms:created xsi:type="dcterms:W3CDTF">2021-03-22T03:45:27Z</dcterms:created>
  <dcterms:modified xsi:type="dcterms:W3CDTF">2021-04-15T06:14:39Z</dcterms:modified>
</cp:coreProperties>
</file>