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Knewave"/>
      <p:regular r:id="rId39"/>
    </p:embeddedFont>
    <p:embeddedFont>
      <p:font typeface="Barlow Semi Condense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regular.fntdata"/><Relationship Id="rId20" Type="http://schemas.openxmlformats.org/officeDocument/2006/relationships/slide" Target="slides/slide15.xml"/><Relationship Id="rId42" Type="http://schemas.openxmlformats.org/officeDocument/2006/relationships/font" Target="fonts/BarlowSemiCondensed-italic.fntdata"/><Relationship Id="rId41" Type="http://schemas.openxmlformats.org/officeDocument/2006/relationships/font" Target="fonts/BarlowSemiCondensed-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BarlowSemiCondensed-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Knewave-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8" name="Shape 2418"/>
        <p:cNvGrpSpPr/>
        <p:nvPr/>
      </p:nvGrpSpPr>
      <p:grpSpPr>
        <a:xfrm>
          <a:off x="0" y="0"/>
          <a:ext cx="0" cy="0"/>
          <a:chOff x="0" y="0"/>
          <a:chExt cx="0" cy="0"/>
        </a:xfrm>
      </p:grpSpPr>
      <p:sp>
        <p:nvSpPr>
          <p:cNvPr id="2419" name="Google Shape;24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20" name="Google Shape;24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5" name="Shape 2565"/>
        <p:cNvGrpSpPr/>
        <p:nvPr/>
      </p:nvGrpSpPr>
      <p:grpSpPr>
        <a:xfrm>
          <a:off x="0" y="0"/>
          <a:ext cx="0" cy="0"/>
          <a:chOff x="0" y="0"/>
          <a:chExt cx="0" cy="0"/>
        </a:xfrm>
      </p:grpSpPr>
      <p:sp>
        <p:nvSpPr>
          <p:cNvPr id="2566" name="Google Shape;2566;gf3db427761_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7" name="Google Shape;2567;gf3db427761_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understand the needs of the customer’s salad, we get the customers’ dietary and nutritional preferences. These include the minimum and maximum amount of calories, carbohydrates, proteins, fat and sugar the customer is willing to accept in the salad.</a:t>
            </a:r>
            <a:endParaRPr/>
          </a:p>
          <a:p>
            <a:pPr indent="0" lvl="0" marL="0" rtl="0" algn="l">
              <a:spcBef>
                <a:spcPts val="0"/>
              </a:spcBef>
              <a:spcAft>
                <a:spcPts val="0"/>
              </a:spcAft>
              <a:buNone/>
            </a:pPr>
            <a:r>
              <a:rPr lang="en"/>
              <a:t>We also get information on whether the customer requires vegan, vegetarian, gluten-free options and if the customer is allergic to nuts, dairy and spice. We also get information about the customer’s budget for this salad as well as if there is any minimum amount of premium toppings that the customer wants in the salad.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f3db427761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f3db427761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1: Optimizer </a:t>
            </a:r>
            <a:r>
              <a:rPr lang="en"/>
              <a:t>will</a:t>
            </a:r>
            <a:r>
              <a:rPr lang="en"/>
              <a:t> not select ingredients with 0 quantity left. </a:t>
            </a:r>
            <a:endParaRPr/>
          </a:p>
          <a:p>
            <a:pPr indent="0" lvl="0" marL="0" rtl="0" algn="l">
              <a:spcBef>
                <a:spcPts val="0"/>
              </a:spcBef>
              <a:spcAft>
                <a:spcPts val="0"/>
              </a:spcAft>
              <a:buNone/>
            </a:pPr>
            <a:r>
              <a:rPr lang="en"/>
              <a:t>Constraint 2: Ingredients should be of the same category as the type of base selected.</a:t>
            </a:r>
            <a:endParaRPr/>
          </a:p>
          <a:p>
            <a:pPr indent="0" lvl="0" marL="0" rtl="0" algn="l">
              <a:spcBef>
                <a:spcPts val="0"/>
              </a:spcBef>
              <a:spcAft>
                <a:spcPts val="0"/>
              </a:spcAft>
              <a:buNone/>
            </a:pPr>
            <a:r>
              <a:rPr lang="en"/>
              <a:t>Constraint 3: Ensure that exactly 1 of either a standard or premium base is </a:t>
            </a:r>
            <a:r>
              <a:rPr lang="en"/>
              <a:t>selected</a:t>
            </a:r>
            <a:r>
              <a:rPr lang="en"/>
              <a:t>. </a:t>
            </a:r>
            <a:endParaRPr/>
          </a:p>
          <a:p>
            <a:pPr indent="0" lvl="0" marL="0" rtl="0" algn="l">
              <a:spcBef>
                <a:spcPts val="0"/>
              </a:spcBef>
              <a:spcAft>
                <a:spcPts val="0"/>
              </a:spcAft>
              <a:buNone/>
            </a:pPr>
            <a:r>
              <a:rPr lang="en"/>
              <a:t>Constraint 4: Ensures that exactly 7 toppings unless the user elects to have more.</a:t>
            </a:r>
            <a:endParaRPr/>
          </a:p>
          <a:p>
            <a:pPr indent="0" lvl="0" marL="0" rtl="0" algn="l">
              <a:spcBef>
                <a:spcPts val="0"/>
              </a:spcBef>
              <a:spcAft>
                <a:spcPts val="0"/>
              </a:spcAft>
              <a:buNone/>
            </a:pPr>
            <a:r>
              <a:rPr lang="en"/>
              <a:t>Constraint 5: Ensure that only 2 salad dressings will be included in the salad unless customer elects to have more.</a:t>
            </a:r>
            <a:endParaRPr/>
          </a:p>
          <a:p>
            <a:pPr indent="0" lvl="0" marL="0" rtl="0" algn="l">
              <a:spcBef>
                <a:spcPts val="0"/>
              </a:spcBef>
              <a:spcAft>
                <a:spcPts val="0"/>
              </a:spcAft>
              <a:buNone/>
            </a:pPr>
            <a:r>
              <a:rPr lang="en"/>
              <a:t>Constraint 6: Ensure that the selection of ingredients meets the nutritional </a:t>
            </a:r>
            <a:r>
              <a:rPr lang="en"/>
              <a:t>requirements</a:t>
            </a:r>
            <a:r>
              <a:rPr lang="en"/>
              <a:t> of the customer.</a:t>
            </a:r>
            <a:endParaRPr/>
          </a:p>
          <a:p>
            <a:pPr indent="0" lvl="0" marL="0" rtl="0" algn="l">
              <a:spcBef>
                <a:spcPts val="0"/>
              </a:spcBef>
              <a:spcAft>
                <a:spcPts val="0"/>
              </a:spcAft>
              <a:buNone/>
            </a:pPr>
            <a:r>
              <a:rPr lang="en"/>
              <a:t>Constraint</a:t>
            </a:r>
            <a:r>
              <a:rPr lang="en"/>
              <a:t> 7: Ensure that the selection of ingredients meets the dietary requirements of the customer. </a:t>
            </a:r>
            <a:endParaRPr/>
          </a:p>
          <a:p>
            <a:pPr indent="0" lvl="0" marL="0" rtl="0" algn="l">
              <a:spcBef>
                <a:spcPts val="0"/>
              </a:spcBef>
              <a:spcAft>
                <a:spcPts val="0"/>
              </a:spcAft>
              <a:buNone/>
            </a:pPr>
            <a:r>
              <a:rPr lang="en"/>
              <a:t>Constraint 8: Ensure that the number of premium toppings meet the customer’s requirement.</a:t>
            </a:r>
            <a:endParaRPr/>
          </a:p>
          <a:p>
            <a:pPr indent="0" lvl="0" marL="0" rtl="0" algn="l">
              <a:spcBef>
                <a:spcPts val="0"/>
              </a:spcBef>
              <a:spcAft>
                <a:spcPts val="0"/>
              </a:spcAft>
              <a:buNone/>
            </a:pPr>
            <a:r>
              <a:rPr lang="en"/>
              <a:t>Constraint</a:t>
            </a:r>
            <a:r>
              <a:rPr lang="en"/>
              <a:t> 9: ENsure that the total cost of the </a:t>
            </a:r>
            <a:r>
              <a:rPr lang="en"/>
              <a:t>salad</a:t>
            </a:r>
            <a:r>
              <a:rPr lang="en"/>
              <a:t> is within the user’s budget.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f3db427761_1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f3db427761_1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7" name="Shape 2587"/>
        <p:cNvGrpSpPr/>
        <p:nvPr/>
      </p:nvGrpSpPr>
      <p:grpSpPr>
        <a:xfrm>
          <a:off x="0" y="0"/>
          <a:ext cx="0" cy="0"/>
          <a:chOff x="0" y="0"/>
          <a:chExt cx="0" cy="0"/>
        </a:xfrm>
      </p:grpSpPr>
      <p:sp>
        <p:nvSpPr>
          <p:cNvPr id="2588" name="Google Shape;2588;gf3db427761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9" name="Google Shape;2589;gf3db427761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Calories: 200 - 600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Carbohydrates: 20 - 120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Proteins: 10 - 80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Fats: 5 - 35</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Sugars: 10 - 50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Min premium ingredients = 4</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Budget = $15</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vegan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vegetarian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Non gluten-free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 dairy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allergic to nuts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 take spice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5" name="Shape 2595"/>
        <p:cNvGrpSpPr/>
        <p:nvPr/>
      </p:nvGrpSpPr>
      <p:grpSpPr>
        <a:xfrm>
          <a:off x="0" y="0"/>
          <a:ext cx="0" cy="0"/>
          <a:chOff x="0" y="0"/>
          <a:chExt cx="0" cy="0"/>
        </a:xfrm>
      </p:grpSpPr>
      <p:sp>
        <p:nvSpPr>
          <p:cNvPr id="2596" name="Google Shape;2596;gf3db427761_18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7" name="Google Shape;2597;gf3db427761_18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Calories: 200 - 600 </a:t>
            </a:r>
            <a:endParaRPr>
              <a:solidFill>
                <a:schemeClr val="dk1"/>
              </a:solidFill>
            </a:endParaRPr>
          </a:p>
          <a:p>
            <a:pPr indent="0" lvl="0" marL="0" rtl="0" algn="l">
              <a:lnSpc>
                <a:spcPct val="115000"/>
              </a:lnSpc>
              <a:spcBef>
                <a:spcPts val="0"/>
              </a:spcBef>
              <a:spcAft>
                <a:spcPts val="0"/>
              </a:spcAft>
              <a:buNone/>
            </a:pPr>
            <a:r>
              <a:rPr lang="en">
                <a:solidFill>
                  <a:schemeClr val="dk1"/>
                </a:solidFill>
              </a:rPr>
              <a:t>Carbohydrates: 20 - 120</a:t>
            </a:r>
            <a:endParaRPr>
              <a:solidFill>
                <a:schemeClr val="dk1"/>
              </a:solidFill>
            </a:endParaRPr>
          </a:p>
          <a:p>
            <a:pPr indent="0" lvl="0" marL="0" rtl="0" algn="l">
              <a:lnSpc>
                <a:spcPct val="115000"/>
              </a:lnSpc>
              <a:spcBef>
                <a:spcPts val="0"/>
              </a:spcBef>
              <a:spcAft>
                <a:spcPts val="0"/>
              </a:spcAft>
              <a:buNone/>
            </a:pPr>
            <a:r>
              <a:rPr lang="en">
                <a:solidFill>
                  <a:schemeClr val="dk1"/>
                </a:solidFill>
              </a:rPr>
              <a:t>Proteins: 10 - 80</a:t>
            </a:r>
            <a:endParaRPr>
              <a:solidFill>
                <a:schemeClr val="dk1"/>
              </a:solidFill>
            </a:endParaRPr>
          </a:p>
          <a:p>
            <a:pPr indent="0" lvl="0" marL="0" rtl="0" algn="l">
              <a:lnSpc>
                <a:spcPct val="115000"/>
              </a:lnSpc>
              <a:spcBef>
                <a:spcPts val="0"/>
              </a:spcBef>
              <a:spcAft>
                <a:spcPts val="0"/>
              </a:spcAft>
              <a:buNone/>
            </a:pPr>
            <a:r>
              <a:rPr lang="en">
                <a:solidFill>
                  <a:schemeClr val="dk1"/>
                </a:solidFill>
              </a:rPr>
              <a:t>Fats: 5 - 35</a:t>
            </a:r>
            <a:endParaRPr>
              <a:solidFill>
                <a:schemeClr val="dk1"/>
              </a:solidFill>
            </a:endParaRPr>
          </a:p>
          <a:p>
            <a:pPr indent="0" lvl="0" marL="0" rtl="0" algn="l">
              <a:lnSpc>
                <a:spcPct val="115000"/>
              </a:lnSpc>
              <a:spcBef>
                <a:spcPts val="0"/>
              </a:spcBef>
              <a:spcAft>
                <a:spcPts val="0"/>
              </a:spcAft>
              <a:buNone/>
            </a:pPr>
            <a:r>
              <a:rPr lang="en">
                <a:solidFill>
                  <a:schemeClr val="dk1"/>
                </a:solidFill>
              </a:rPr>
              <a:t>Sugars: 10 - 50</a:t>
            </a:r>
            <a:endParaRPr>
              <a:solidFill>
                <a:schemeClr val="dk1"/>
              </a:solidFill>
            </a:endParaRPr>
          </a:p>
          <a:p>
            <a:pPr indent="0" lvl="0" marL="0" rtl="0" algn="l">
              <a:lnSpc>
                <a:spcPct val="115000"/>
              </a:lnSpc>
              <a:spcBef>
                <a:spcPts val="0"/>
              </a:spcBef>
              <a:spcAft>
                <a:spcPts val="0"/>
              </a:spcAft>
              <a:buNone/>
            </a:pPr>
            <a:r>
              <a:rPr lang="en">
                <a:solidFill>
                  <a:schemeClr val="dk1"/>
                </a:solidFill>
              </a:rPr>
              <a:t>Min premium ingredients = 4</a:t>
            </a:r>
            <a:endParaRPr>
              <a:solidFill>
                <a:schemeClr val="dk1"/>
              </a:solidFill>
            </a:endParaRPr>
          </a:p>
          <a:p>
            <a:pPr indent="0" lvl="0" marL="0" rtl="0" algn="l">
              <a:lnSpc>
                <a:spcPct val="115000"/>
              </a:lnSpc>
              <a:spcBef>
                <a:spcPts val="0"/>
              </a:spcBef>
              <a:spcAft>
                <a:spcPts val="0"/>
              </a:spcAft>
              <a:buNone/>
            </a:pPr>
            <a:r>
              <a:rPr lang="en">
                <a:solidFill>
                  <a:schemeClr val="dk1"/>
                </a:solidFill>
              </a:rPr>
              <a:t>Budget = $15</a:t>
            </a:r>
            <a:endParaRPr>
              <a:solidFill>
                <a:schemeClr val="dk1"/>
              </a:solidFill>
            </a:endParaRPr>
          </a:p>
          <a:p>
            <a:pPr indent="0" lvl="0" marL="0" rtl="0" algn="l">
              <a:lnSpc>
                <a:spcPct val="115000"/>
              </a:lnSpc>
              <a:spcBef>
                <a:spcPts val="0"/>
              </a:spcBef>
              <a:spcAft>
                <a:spcPts val="0"/>
              </a:spcAft>
              <a:buNone/>
            </a:pPr>
            <a:r>
              <a:rPr lang="en">
                <a:solidFill>
                  <a:schemeClr val="dk1"/>
                </a:solidFill>
              </a:rPr>
              <a:t>Not vegan</a:t>
            </a:r>
            <a:endParaRPr>
              <a:solidFill>
                <a:schemeClr val="dk1"/>
              </a:solidFill>
            </a:endParaRPr>
          </a:p>
          <a:p>
            <a:pPr indent="0" lvl="0" marL="0" rtl="0" algn="l">
              <a:lnSpc>
                <a:spcPct val="115000"/>
              </a:lnSpc>
              <a:spcBef>
                <a:spcPts val="0"/>
              </a:spcBef>
              <a:spcAft>
                <a:spcPts val="0"/>
              </a:spcAft>
              <a:buNone/>
            </a:pPr>
            <a:r>
              <a:rPr lang="en">
                <a:solidFill>
                  <a:schemeClr val="dk1"/>
                </a:solidFill>
              </a:rPr>
              <a:t>Not vegetarian</a:t>
            </a:r>
            <a:endParaRPr>
              <a:solidFill>
                <a:schemeClr val="dk1"/>
              </a:solidFill>
            </a:endParaRPr>
          </a:p>
          <a:p>
            <a:pPr indent="0" lvl="0" marL="0" rtl="0" algn="l">
              <a:lnSpc>
                <a:spcPct val="115000"/>
              </a:lnSpc>
              <a:spcBef>
                <a:spcPts val="0"/>
              </a:spcBef>
              <a:spcAft>
                <a:spcPts val="0"/>
              </a:spcAft>
              <a:buNone/>
            </a:pPr>
            <a:r>
              <a:rPr lang="en">
                <a:solidFill>
                  <a:schemeClr val="dk1"/>
                </a:solidFill>
              </a:rPr>
              <a:t>Non gluten-free</a:t>
            </a:r>
            <a:endParaRPr>
              <a:solidFill>
                <a:schemeClr val="dk1"/>
              </a:solidFill>
            </a:endParaRPr>
          </a:p>
          <a:p>
            <a:pPr indent="0" lvl="0" marL="0" rtl="0" algn="l">
              <a:lnSpc>
                <a:spcPct val="115000"/>
              </a:lnSpc>
              <a:spcBef>
                <a:spcPts val="0"/>
              </a:spcBef>
              <a:spcAft>
                <a:spcPts val="0"/>
              </a:spcAft>
              <a:buNone/>
            </a:pPr>
            <a:r>
              <a:rPr lang="en">
                <a:solidFill>
                  <a:schemeClr val="dk1"/>
                </a:solidFill>
              </a:rPr>
              <a:t>No dairy</a:t>
            </a:r>
            <a:endParaRPr>
              <a:solidFill>
                <a:schemeClr val="dk1"/>
              </a:solidFill>
            </a:endParaRPr>
          </a:p>
          <a:p>
            <a:pPr indent="0" lvl="0" marL="0" rtl="0" algn="l">
              <a:lnSpc>
                <a:spcPct val="115000"/>
              </a:lnSpc>
              <a:spcBef>
                <a:spcPts val="0"/>
              </a:spcBef>
              <a:spcAft>
                <a:spcPts val="0"/>
              </a:spcAft>
              <a:buNone/>
            </a:pPr>
            <a:r>
              <a:rPr lang="en">
                <a:solidFill>
                  <a:schemeClr val="dk1"/>
                </a:solidFill>
              </a:rPr>
              <a:t>Not allergic to nuts</a:t>
            </a:r>
            <a:endParaRPr>
              <a:solidFill>
                <a:schemeClr val="dk1"/>
              </a:solidFill>
            </a:endParaRPr>
          </a:p>
          <a:p>
            <a:pPr indent="0" lvl="0" marL="0" rtl="0" algn="l">
              <a:lnSpc>
                <a:spcPct val="115000"/>
              </a:lnSpc>
              <a:spcBef>
                <a:spcPts val="0"/>
              </a:spcBef>
              <a:spcAft>
                <a:spcPts val="0"/>
              </a:spcAft>
              <a:buNone/>
            </a:pPr>
            <a:r>
              <a:rPr lang="en">
                <a:solidFill>
                  <a:schemeClr val="dk1"/>
                </a:solidFill>
              </a:rPr>
              <a:t>Can take spice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0" name="Shape 2600"/>
        <p:cNvGrpSpPr/>
        <p:nvPr/>
      </p:nvGrpSpPr>
      <p:grpSpPr>
        <a:xfrm>
          <a:off x="0" y="0"/>
          <a:ext cx="0" cy="0"/>
          <a:chOff x="0" y="0"/>
          <a:chExt cx="0" cy="0"/>
        </a:xfrm>
      </p:grpSpPr>
      <p:sp>
        <p:nvSpPr>
          <p:cNvPr id="2601" name="Google Shape;2601;gf3db427761_1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2" name="Google Shape;2602;gf3db427761_1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Calories: 100 - 500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Carbohydrates: 0 - 20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Proteins: 0 - 90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Fats: 0 - 20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Sugars: 0 - 200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Min premium ingredients = 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Budget = $18</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vegan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vegetarian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Gluten-free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allergic to dairy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allergic to nuts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 take spice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9" name="Shape 2609"/>
        <p:cNvGrpSpPr/>
        <p:nvPr/>
      </p:nvGrpSpPr>
      <p:grpSpPr>
        <a:xfrm>
          <a:off x="0" y="0"/>
          <a:ext cx="0" cy="0"/>
          <a:chOff x="0" y="0"/>
          <a:chExt cx="0" cy="0"/>
        </a:xfrm>
      </p:grpSpPr>
      <p:sp>
        <p:nvSpPr>
          <p:cNvPr id="2610" name="Google Shape;2610;gf3db427761_1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1" name="Google Shape;2611;gf3db427761_1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Calories: 100 - 250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Carbohydrates: 10 - 40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Proteins: 10 - 30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Fats: 0 - 10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Sugars: 0 - 60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Min premium ingredients = 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Budget = $15</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Vegan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vegetarian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Gluten-free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allergic to dairy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allergic to nuts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Cannot take spice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f3db427761_1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f3db427761_1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Calories: 200 - 700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Carbohydrates: 20 - 250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Proteins: 60 - 250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Fats: 10 - 50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Sugars: 0 - 200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Min premium ingredients = 2</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Budget = $30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vegan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vegetarian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 need Gluten-free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 dairy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 nuts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Cannot take spice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f3db427761_18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f3db427761_18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5" name="Shape 2645"/>
        <p:cNvGrpSpPr/>
        <p:nvPr/>
      </p:nvGrpSpPr>
      <p:grpSpPr>
        <a:xfrm>
          <a:off x="0" y="0"/>
          <a:ext cx="0" cy="0"/>
          <a:chOff x="0" y="0"/>
          <a:chExt cx="0" cy="0"/>
        </a:xfrm>
      </p:grpSpPr>
      <p:sp>
        <p:nvSpPr>
          <p:cNvPr id="2646" name="Google Shape;2646;gf3db427761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7" name="Google Shape;2647;gf3db427761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8" name="Shape 2428"/>
        <p:cNvGrpSpPr/>
        <p:nvPr/>
      </p:nvGrpSpPr>
      <p:grpSpPr>
        <a:xfrm>
          <a:off x="0" y="0"/>
          <a:ext cx="0" cy="0"/>
          <a:chOff x="0" y="0"/>
          <a:chExt cx="0" cy="0"/>
        </a:xfrm>
      </p:grpSpPr>
      <p:sp>
        <p:nvSpPr>
          <p:cNvPr id="2429" name="Google Shape;2429;gab98393b64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0" name="Google Shape;2430;gab98393b64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f3db427761_1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f3db427761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gf3db427761_1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4" name="Google Shape;2664;gf3db427761_1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9" name="Shape 2669"/>
        <p:cNvGrpSpPr/>
        <p:nvPr/>
      </p:nvGrpSpPr>
      <p:grpSpPr>
        <a:xfrm>
          <a:off x="0" y="0"/>
          <a:ext cx="0" cy="0"/>
          <a:chOff x="0" y="0"/>
          <a:chExt cx="0" cy="0"/>
        </a:xfrm>
      </p:grpSpPr>
      <p:sp>
        <p:nvSpPr>
          <p:cNvPr id="2670" name="Google Shape;2670;gf3db427761_1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1" name="Google Shape;2671;gf3db427761_1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gf3db427761_1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8" name="Google Shape;2678;gf3db427761_1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5" name="Shape 2685"/>
        <p:cNvGrpSpPr/>
        <p:nvPr/>
      </p:nvGrpSpPr>
      <p:grpSpPr>
        <a:xfrm>
          <a:off x="0" y="0"/>
          <a:ext cx="0" cy="0"/>
          <a:chOff x="0" y="0"/>
          <a:chExt cx="0" cy="0"/>
        </a:xfrm>
      </p:grpSpPr>
      <p:sp>
        <p:nvSpPr>
          <p:cNvPr id="2686" name="Google Shape;2686;gf3db427761_1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7" name="Google Shape;2687;gf3db427761_1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f3db427761_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f3db427761_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4" name="Shape 2704"/>
        <p:cNvGrpSpPr/>
        <p:nvPr/>
      </p:nvGrpSpPr>
      <p:grpSpPr>
        <a:xfrm>
          <a:off x="0" y="0"/>
          <a:ext cx="0" cy="0"/>
          <a:chOff x="0" y="0"/>
          <a:chExt cx="0" cy="0"/>
        </a:xfrm>
      </p:grpSpPr>
      <p:sp>
        <p:nvSpPr>
          <p:cNvPr id="2705" name="Google Shape;2705;gf3db427761_9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6" name="Google Shape;2706;gf3db427761_9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6" name="Shape 2736"/>
        <p:cNvGrpSpPr/>
        <p:nvPr/>
      </p:nvGrpSpPr>
      <p:grpSpPr>
        <a:xfrm>
          <a:off x="0" y="0"/>
          <a:ext cx="0" cy="0"/>
          <a:chOff x="0" y="0"/>
          <a:chExt cx="0" cy="0"/>
        </a:xfrm>
      </p:grpSpPr>
      <p:sp>
        <p:nvSpPr>
          <p:cNvPr id="2737" name="Google Shape;2737;gf3db427761_9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8" name="Google Shape;2738;gf3db427761_9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123c2ba0c24_3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123c2ba0c24_3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g123ec8ec0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4" name="Google Shape;2754;g123ec8ec0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3" name="Shape 2443"/>
        <p:cNvGrpSpPr/>
        <p:nvPr/>
      </p:nvGrpSpPr>
      <p:grpSpPr>
        <a:xfrm>
          <a:off x="0" y="0"/>
          <a:ext cx="0" cy="0"/>
          <a:chOff x="0" y="0"/>
          <a:chExt cx="0" cy="0"/>
        </a:xfrm>
      </p:grpSpPr>
      <p:sp>
        <p:nvSpPr>
          <p:cNvPr id="2444" name="Google Shape;2444;gf3df811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5" name="Google Shape;2445;gf3df811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5" name="Shape 2805"/>
        <p:cNvGrpSpPr/>
        <p:nvPr/>
      </p:nvGrpSpPr>
      <p:grpSpPr>
        <a:xfrm>
          <a:off x="0" y="0"/>
          <a:ext cx="0" cy="0"/>
          <a:chOff x="0" y="0"/>
          <a:chExt cx="0" cy="0"/>
        </a:xfrm>
      </p:grpSpPr>
      <p:sp>
        <p:nvSpPr>
          <p:cNvPr id="2806" name="Google Shape;2806;g123c2ba0c24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7" name="Google Shape;2807;g123c2ba0c24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5" name="Shape 2815"/>
        <p:cNvGrpSpPr/>
        <p:nvPr/>
      </p:nvGrpSpPr>
      <p:grpSpPr>
        <a:xfrm>
          <a:off x="0" y="0"/>
          <a:ext cx="0" cy="0"/>
          <a:chOff x="0" y="0"/>
          <a:chExt cx="0" cy="0"/>
        </a:xfrm>
      </p:grpSpPr>
      <p:sp>
        <p:nvSpPr>
          <p:cNvPr id="2816" name="Google Shape;2816;g123c2ba0c24_3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7" name="Google Shape;2817;g123c2ba0c24_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123c2ba0c24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4" name="Google Shape;2824;g123c2ba0c24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0" name="Shape 2870"/>
        <p:cNvGrpSpPr/>
        <p:nvPr/>
      </p:nvGrpSpPr>
      <p:grpSpPr>
        <a:xfrm>
          <a:off x="0" y="0"/>
          <a:ext cx="0" cy="0"/>
          <a:chOff x="0" y="0"/>
          <a:chExt cx="0" cy="0"/>
        </a:xfrm>
      </p:grpSpPr>
      <p:sp>
        <p:nvSpPr>
          <p:cNvPr id="2871" name="Google Shape;2871;gab98393b64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2" name="Google Shape;2872;gab98393b6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 name="Shape 2479"/>
        <p:cNvGrpSpPr/>
        <p:nvPr/>
      </p:nvGrpSpPr>
      <p:grpSpPr>
        <a:xfrm>
          <a:off x="0" y="0"/>
          <a:ext cx="0" cy="0"/>
          <a:chOff x="0" y="0"/>
          <a:chExt cx="0" cy="0"/>
        </a:xfrm>
      </p:grpSpPr>
      <p:sp>
        <p:nvSpPr>
          <p:cNvPr id="2480" name="Google Shape;2480;gf3df811d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1" name="Google Shape;2481;gf3df811d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gf3db427761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2" name="Google Shape;2492;gf3db427761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12121"/>
                </a:solidFill>
              </a:rPr>
              <a:t>We will then look into a </a:t>
            </a:r>
            <a:r>
              <a:rPr lang="en" sz="1000">
                <a:solidFill>
                  <a:srgbClr val="212121"/>
                </a:solidFill>
              </a:rPr>
              <a:t>dataset</a:t>
            </a:r>
            <a:r>
              <a:rPr lang="en" sz="1000">
                <a:solidFill>
                  <a:srgbClr val="212121"/>
                </a:solidFill>
              </a:rPr>
              <a:t> to find the relationship between the number of choices and how it influences the purchase probability of a consumer. From the following graph, we observe that restaurants with low number of items on their menu encounter lower number of purchases. On the other end of the extreme, restaurants with high number of items of their</a:t>
            </a:r>
            <a:endParaRPr sz="1000">
              <a:solidFill>
                <a:srgbClr val="212121"/>
              </a:solidFill>
            </a:endParaRPr>
          </a:p>
          <a:p>
            <a:pPr indent="0" lvl="0" marL="0" rtl="0" algn="l">
              <a:spcBef>
                <a:spcPts val="0"/>
              </a:spcBef>
              <a:spcAft>
                <a:spcPts val="0"/>
              </a:spcAft>
              <a:buNone/>
            </a:pPr>
            <a:r>
              <a:rPr lang="en" sz="1000">
                <a:solidFill>
                  <a:srgbClr val="212121"/>
                </a:solidFill>
              </a:rPr>
              <a:t>menu encounter also encounter low number of purchases. The optimal number of items on menu that receives</a:t>
            </a:r>
            <a:endParaRPr sz="1000">
              <a:solidFill>
                <a:srgbClr val="212121"/>
              </a:solidFill>
            </a:endParaRPr>
          </a:p>
          <a:p>
            <a:pPr indent="0" lvl="0" marL="0" rtl="0" algn="l">
              <a:spcBef>
                <a:spcPts val="0"/>
              </a:spcBef>
              <a:spcAft>
                <a:spcPts val="0"/>
              </a:spcAft>
              <a:buNone/>
            </a:pPr>
            <a:r>
              <a:rPr lang="en" sz="1000">
                <a:solidFill>
                  <a:srgbClr val="212121"/>
                </a:solidFill>
              </a:rPr>
              <a:t>highest number of purchases seem to be 7 items.</a:t>
            </a:r>
            <a:endParaRPr sz="1000">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gf3db427761_1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0" name="Google Shape;2500;gf3db427761_1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In this section, We will build a model based off our artificially generated dataset to be able to predict the purchase probability based on number of options given to consumers.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7" name="Shape 2507"/>
        <p:cNvGrpSpPr/>
        <p:nvPr/>
      </p:nvGrpSpPr>
      <p:grpSpPr>
        <a:xfrm>
          <a:off x="0" y="0"/>
          <a:ext cx="0" cy="0"/>
          <a:chOff x="0" y="0"/>
          <a:chExt cx="0" cy="0"/>
        </a:xfrm>
      </p:grpSpPr>
      <p:sp>
        <p:nvSpPr>
          <p:cNvPr id="2508" name="Google Shape;2508;gf3db427761_1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9" name="Google Shape;2509;gf3db427761_1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Barlow Semi Condensed"/>
                <a:ea typeface="Barlow Semi Condensed"/>
                <a:cs typeface="Barlow Semi Condensed"/>
                <a:sym typeface="Barlow Semi Condensed"/>
              </a:rPr>
              <a:t>Linear optimisation model is used to help customers create lesser menu options by suggesting salad menu options instead of allowing customer to pick from 87 ingredients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1" name="Shape 2551"/>
        <p:cNvGrpSpPr/>
        <p:nvPr/>
      </p:nvGrpSpPr>
      <p:grpSpPr>
        <a:xfrm>
          <a:off x="0" y="0"/>
          <a:ext cx="0" cy="0"/>
          <a:chOff x="0" y="0"/>
          <a:chExt cx="0" cy="0"/>
        </a:xfrm>
      </p:grpSpPr>
      <p:sp>
        <p:nvSpPr>
          <p:cNvPr id="2552" name="Google Shape;2552;gf3db42776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3" name="Google Shape;2553;gf3db42776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list of 87 ingredients we recorded from SaladStop’s create your own webpage. This includes 2 standard bases, 2 premium bases, 4 wrap </a:t>
            </a:r>
            <a:r>
              <a:rPr lang="en"/>
              <a:t>options</a:t>
            </a:r>
            <a:r>
              <a:rPr lang="en"/>
              <a:t>, 2 grain bowl options, 34 standard toppings, 24 premium toppings and 19 types of salad dressings. For each of these ingredients, we have their nutritional information (per serving), such as its serving size, calories, carbohydrates, protein, fat, sugar, whether it is suitable for vegans and vegetarians, if it is gluten-free, if it contains nuts and dairy and if it is spicy.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8" name="Shape 2558"/>
        <p:cNvGrpSpPr/>
        <p:nvPr/>
      </p:nvGrpSpPr>
      <p:grpSpPr>
        <a:xfrm>
          <a:off x="0" y="0"/>
          <a:ext cx="0" cy="0"/>
          <a:chOff x="0" y="0"/>
          <a:chExt cx="0" cy="0"/>
        </a:xfrm>
      </p:grpSpPr>
      <p:sp>
        <p:nvSpPr>
          <p:cNvPr id="2559" name="Google Shape;2559;gf3db427761_18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0" name="Google Shape;2560;gf3db427761_18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variable to decide if we should select an ingredient to be included in the salad.</a:t>
            </a:r>
            <a:endParaRPr/>
          </a:p>
          <a:p>
            <a:pPr indent="0" lvl="0" marL="0" rtl="0" algn="l">
              <a:spcBef>
                <a:spcPts val="0"/>
              </a:spcBef>
              <a:spcAft>
                <a:spcPts val="0"/>
              </a:spcAft>
              <a:buNone/>
            </a:pPr>
            <a:r>
              <a:rPr lang="en"/>
              <a:t>Binary variable to decide if a standard salad base is more suitable for the customer’s needs.</a:t>
            </a:r>
            <a:endParaRPr/>
          </a:p>
          <a:p>
            <a:pPr indent="0" lvl="0" marL="0" rtl="0" algn="l">
              <a:spcBef>
                <a:spcPts val="0"/>
              </a:spcBef>
              <a:spcAft>
                <a:spcPts val="0"/>
              </a:spcAft>
              <a:buNone/>
            </a:pPr>
            <a:r>
              <a:rPr lang="en"/>
              <a:t>Binary variable to decide if a premium salad base is more suitable for the customer’s needs.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8" name="Shape 8"/>
        <p:cNvGrpSpPr/>
        <p:nvPr/>
      </p:nvGrpSpPr>
      <p:grpSpPr>
        <a:xfrm>
          <a:off x="0" y="0"/>
          <a:ext cx="0" cy="0"/>
          <a:chOff x="0" y="0"/>
          <a:chExt cx="0" cy="0"/>
        </a:xfrm>
      </p:grpSpPr>
      <p:sp>
        <p:nvSpPr>
          <p:cNvPr id="9" name="Google Shape;9;p2"/>
          <p:cNvSpPr/>
          <p:nvPr/>
        </p:nvSpPr>
        <p:spPr>
          <a:xfrm>
            <a:off x="-832525" y="-307850"/>
            <a:ext cx="4073168" cy="2580424"/>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a:off x="-832528" y="3297075"/>
            <a:ext cx="3961554" cy="2580377"/>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748025" y="-228600"/>
            <a:ext cx="4073209" cy="2443449"/>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803850" y="3432725"/>
            <a:ext cx="3961554" cy="2309078"/>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rot="-7278531">
            <a:off x="-243140" y="3839708"/>
            <a:ext cx="2590764" cy="1109833"/>
            <a:chOff x="3260100" y="4040200"/>
            <a:chExt cx="1579600" cy="893550"/>
          </a:xfrm>
        </p:grpSpPr>
        <p:sp>
          <p:nvSpPr>
            <p:cNvPr id="14" name="Google Shape;14;p2"/>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2"/>
          <p:cNvSpPr txBox="1"/>
          <p:nvPr>
            <p:ph type="ctrTitle"/>
          </p:nvPr>
        </p:nvSpPr>
        <p:spPr>
          <a:xfrm>
            <a:off x="2535450" y="1290123"/>
            <a:ext cx="4073100" cy="210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42" name="Google Shape;42;p2"/>
          <p:cNvSpPr txBox="1"/>
          <p:nvPr>
            <p:ph idx="1" type="subTitle"/>
          </p:nvPr>
        </p:nvSpPr>
        <p:spPr>
          <a:xfrm>
            <a:off x="2535450" y="3430077"/>
            <a:ext cx="4073100" cy="42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800">
                <a:solidFill>
                  <a:schemeClr val="accent1"/>
                </a:solidFill>
              </a:defRPr>
            </a:lvl1pPr>
            <a:lvl2pPr lvl="1" rtl="0" algn="ctr">
              <a:lnSpc>
                <a:spcPct val="100000"/>
              </a:lnSpc>
              <a:spcBef>
                <a:spcPts val="0"/>
              </a:spcBef>
              <a:spcAft>
                <a:spcPts val="0"/>
              </a:spcAft>
              <a:buClr>
                <a:schemeClr val="accent1"/>
              </a:buClr>
              <a:buSzPts val="1800"/>
              <a:buNone/>
              <a:defRPr sz="1800">
                <a:solidFill>
                  <a:schemeClr val="accent1"/>
                </a:solidFill>
              </a:defRPr>
            </a:lvl2pPr>
            <a:lvl3pPr lvl="2" rtl="0" algn="ctr">
              <a:lnSpc>
                <a:spcPct val="100000"/>
              </a:lnSpc>
              <a:spcBef>
                <a:spcPts val="0"/>
              </a:spcBef>
              <a:spcAft>
                <a:spcPts val="0"/>
              </a:spcAft>
              <a:buClr>
                <a:schemeClr val="accent1"/>
              </a:buClr>
              <a:buSzPts val="1800"/>
              <a:buNone/>
              <a:defRPr sz="1800">
                <a:solidFill>
                  <a:schemeClr val="accent1"/>
                </a:solidFill>
              </a:defRPr>
            </a:lvl3pPr>
            <a:lvl4pPr lvl="3" rtl="0" algn="ctr">
              <a:lnSpc>
                <a:spcPct val="100000"/>
              </a:lnSpc>
              <a:spcBef>
                <a:spcPts val="0"/>
              </a:spcBef>
              <a:spcAft>
                <a:spcPts val="0"/>
              </a:spcAft>
              <a:buClr>
                <a:schemeClr val="accent1"/>
              </a:buClr>
              <a:buSzPts val="1800"/>
              <a:buNone/>
              <a:defRPr sz="1800">
                <a:solidFill>
                  <a:schemeClr val="accent1"/>
                </a:solidFill>
              </a:defRPr>
            </a:lvl4pPr>
            <a:lvl5pPr lvl="4" rtl="0" algn="ctr">
              <a:lnSpc>
                <a:spcPct val="100000"/>
              </a:lnSpc>
              <a:spcBef>
                <a:spcPts val="0"/>
              </a:spcBef>
              <a:spcAft>
                <a:spcPts val="0"/>
              </a:spcAft>
              <a:buClr>
                <a:schemeClr val="accent1"/>
              </a:buClr>
              <a:buSzPts val="1800"/>
              <a:buNone/>
              <a:defRPr sz="1800">
                <a:solidFill>
                  <a:schemeClr val="accent1"/>
                </a:solidFill>
              </a:defRPr>
            </a:lvl5pPr>
            <a:lvl6pPr lvl="5" rtl="0" algn="ctr">
              <a:lnSpc>
                <a:spcPct val="100000"/>
              </a:lnSpc>
              <a:spcBef>
                <a:spcPts val="0"/>
              </a:spcBef>
              <a:spcAft>
                <a:spcPts val="0"/>
              </a:spcAft>
              <a:buClr>
                <a:schemeClr val="accent1"/>
              </a:buClr>
              <a:buSzPts val="1800"/>
              <a:buNone/>
              <a:defRPr sz="1800">
                <a:solidFill>
                  <a:schemeClr val="accent1"/>
                </a:solidFill>
              </a:defRPr>
            </a:lvl6pPr>
            <a:lvl7pPr lvl="6" rtl="0" algn="ctr">
              <a:lnSpc>
                <a:spcPct val="100000"/>
              </a:lnSpc>
              <a:spcBef>
                <a:spcPts val="0"/>
              </a:spcBef>
              <a:spcAft>
                <a:spcPts val="0"/>
              </a:spcAft>
              <a:buClr>
                <a:schemeClr val="accent1"/>
              </a:buClr>
              <a:buSzPts val="1800"/>
              <a:buNone/>
              <a:defRPr sz="1800">
                <a:solidFill>
                  <a:schemeClr val="accent1"/>
                </a:solidFill>
              </a:defRPr>
            </a:lvl7pPr>
            <a:lvl8pPr lvl="7" rtl="0" algn="ctr">
              <a:lnSpc>
                <a:spcPct val="100000"/>
              </a:lnSpc>
              <a:spcBef>
                <a:spcPts val="0"/>
              </a:spcBef>
              <a:spcAft>
                <a:spcPts val="0"/>
              </a:spcAft>
              <a:buClr>
                <a:schemeClr val="accent1"/>
              </a:buClr>
              <a:buSzPts val="1800"/>
              <a:buNone/>
              <a:defRPr sz="1800">
                <a:solidFill>
                  <a:schemeClr val="accent1"/>
                </a:solidFill>
              </a:defRPr>
            </a:lvl8pPr>
            <a:lvl9pPr lvl="8" rtl="0" algn="ct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43" name="Google Shape;43;p2"/>
          <p:cNvGrpSpPr/>
          <p:nvPr/>
        </p:nvGrpSpPr>
        <p:grpSpPr>
          <a:xfrm rot="1310010">
            <a:off x="6740051" y="329146"/>
            <a:ext cx="1507401" cy="1355932"/>
            <a:chOff x="3495050" y="1152875"/>
            <a:chExt cx="1082275" cy="881498"/>
          </a:xfrm>
        </p:grpSpPr>
        <p:sp>
          <p:nvSpPr>
            <p:cNvPr id="44" name="Google Shape;44;p2"/>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250888" y="1844127"/>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342837" y="1953823"/>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770046" y="3779335"/>
            <a:ext cx="756400" cy="688304"/>
            <a:chOff x="853450" y="2614875"/>
            <a:chExt cx="654325" cy="595625"/>
          </a:xfrm>
        </p:grpSpPr>
        <p:sp>
          <p:nvSpPr>
            <p:cNvPr id="53" name="Google Shape;53;p2"/>
            <p:cNvSpPr/>
            <p:nvPr/>
          </p:nvSpPr>
          <p:spPr>
            <a:xfrm>
              <a:off x="853450" y="2614875"/>
              <a:ext cx="654325" cy="595625"/>
            </a:xfrm>
            <a:custGeom>
              <a:rect b="b" l="l" r="r" t="t"/>
              <a:pathLst>
                <a:path extrusionOk="0" h="23825" w="26173">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23825" y="2677650"/>
              <a:ext cx="518800" cy="471900"/>
            </a:xfrm>
            <a:custGeom>
              <a:rect b="b" l="l" r="r" t="t"/>
              <a:pathLst>
                <a:path extrusionOk="0" h="18876" w="20752">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112825" y="2883475"/>
              <a:ext cx="217925" cy="169225"/>
            </a:xfrm>
            <a:custGeom>
              <a:rect b="b" l="l" r="r" t="t"/>
              <a:pathLst>
                <a:path extrusionOk="0" h="6769" w="8717">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7660301" y="3459623"/>
            <a:ext cx="421308" cy="1448042"/>
            <a:chOff x="4871700" y="1797250"/>
            <a:chExt cx="319900" cy="1099500"/>
          </a:xfrm>
        </p:grpSpPr>
        <p:sp>
          <p:nvSpPr>
            <p:cNvPr id="57" name="Google Shape;57;p2"/>
            <p:cNvSpPr/>
            <p:nvPr/>
          </p:nvSpPr>
          <p:spPr>
            <a:xfrm>
              <a:off x="4871700" y="2253700"/>
              <a:ext cx="271050" cy="643050"/>
            </a:xfrm>
            <a:custGeom>
              <a:rect b="b" l="l" r="r" t="t"/>
              <a:pathLst>
                <a:path extrusionOk="0" h="25722" w="10842">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895550" y="2310800"/>
              <a:ext cx="225675" cy="78525"/>
            </a:xfrm>
            <a:custGeom>
              <a:rect b="b" l="l" r="r" t="t"/>
              <a:pathLst>
                <a:path extrusionOk="0" h="3141" w="9027">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004875" y="1797250"/>
              <a:ext cx="152400" cy="506000"/>
            </a:xfrm>
            <a:custGeom>
              <a:rect b="b" l="l" r="r" t="t"/>
              <a:pathLst>
                <a:path extrusionOk="0" h="20240" w="6096">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932175" y="2489925"/>
              <a:ext cx="174500" cy="41300"/>
            </a:xfrm>
            <a:custGeom>
              <a:rect b="b" l="l" r="r" t="t"/>
              <a:pathLst>
                <a:path extrusionOk="0" h="1652" w="698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949050" y="2599250"/>
              <a:ext cx="126225" cy="37000"/>
            </a:xfrm>
            <a:custGeom>
              <a:rect b="b" l="l" r="r" t="t"/>
              <a:pathLst>
                <a:path extrusionOk="0" h="1480" w="5049">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53700" y="2737100"/>
              <a:ext cx="77950" cy="34325"/>
            </a:xfrm>
            <a:custGeom>
              <a:rect b="b" l="l" r="r" t="t"/>
              <a:pathLst>
                <a:path extrusionOk="0" h="1373" w="3118">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92675" y="1974625"/>
              <a:ext cx="55850" cy="101225"/>
            </a:xfrm>
            <a:custGeom>
              <a:rect b="b" l="l" r="r" t="t"/>
              <a:pathLst>
                <a:path extrusionOk="0" h="4049" w="2234">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019425" y="1904250"/>
              <a:ext cx="55850" cy="101225"/>
            </a:xfrm>
            <a:custGeom>
              <a:rect b="b" l="l" r="r" t="t"/>
              <a:pathLst>
                <a:path extrusionOk="0" h="4049" w="2234">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053150" y="1872850"/>
              <a:ext cx="41325" cy="76800"/>
            </a:xfrm>
            <a:custGeom>
              <a:rect b="b" l="l" r="r" t="t"/>
              <a:pathLst>
                <a:path extrusionOk="0" h="3072" w="1653">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043850" y="1988300"/>
              <a:ext cx="96575" cy="73000"/>
            </a:xfrm>
            <a:custGeom>
              <a:rect b="b" l="l" r="r" t="t"/>
              <a:pathLst>
                <a:path extrusionOk="0" h="2920" w="3863">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077575" y="1920525"/>
              <a:ext cx="77375" cy="55875"/>
            </a:xfrm>
            <a:custGeom>
              <a:rect b="b" l="l" r="r" t="t"/>
              <a:pathLst>
                <a:path extrusionOk="0" h="2235" w="3095">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089800" y="1823400"/>
              <a:ext cx="26775" cy="58200"/>
            </a:xfrm>
            <a:custGeom>
              <a:rect b="b" l="l" r="r" t="t"/>
              <a:pathLst>
                <a:path extrusionOk="0" h="2328" w="1071">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121200" y="1812350"/>
              <a:ext cx="70400" cy="45400"/>
            </a:xfrm>
            <a:custGeom>
              <a:rect b="b" l="l" r="r" t="t"/>
              <a:pathLst>
                <a:path extrusionOk="0" h="1816" w="2816">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099100" y="1862375"/>
              <a:ext cx="70400" cy="43650"/>
            </a:xfrm>
            <a:custGeom>
              <a:rect b="b" l="l" r="r" t="t"/>
              <a:pathLst>
                <a:path extrusionOk="0" h="1746" w="2816">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rot="9275241">
            <a:off x="7200004" y="4165993"/>
            <a:ext cx="2176608" cy="909045"/>
            <a:chOff x="2915775" y="2073500"/>
            <a:chExt cx="874750" cy="365333"/>
          </a:xfrm>
        </p:grpSpPr>
        <p:sp>
          <p:nvSpPr>
            <p:cNvPr id="72" name="Google Shape;72;p2"/>
            <p:cNvSpPr/>
            <p:nvPr/>
          </p:nvSpPr>
          <p:spPr>
            <a:xfrm>
              <a:off x="3004557" y="2399858"/>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134334" y="2346583"/>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094872" y="2268209"/>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241721" y="2268481"/>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410726">
            <a:off x="8306109" y="926375"/>
            <a:ext cx="671663" cy="673538"/>
            <a:chOff x="1474000" y="3672875"/>
            <a:chExt cx="492050" cy="495800"/>
          </a:xfrm>
        </p:grpSpPr>
        <p:sp>
          <p:nvSpPr>
            <p:cNvPr id="93" name="Google Shape;93;p2"/>
            <p:cNvSpPr/>
            <p:nvPr/>
          </p:nvSpPr>
          <p:spPr>
            <a:xfrm>
              <a:off x="1503075" y="3672875"/>
              <a:ext cx="433900" cy="460075"/>
            </a:xfrm>
            <a:custGeom>
              <a:rect b="b" l="l" r="r" t="t"/>
              <a:pathLst>
                <a:path extrusionOk="0" h="18403" w="17356">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474000" y="3960775"/>
              <a:ext cx="492050" cy="207900"/>
            </a:xfrm>
            <a:custGeom>
              <a:rect b="b" l="l" r="r" t="t"/>
              <a:pathLst>
                <a:path extrusionOk="0" h="8316" w="19682">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566475" y="3920950"/>
              <a:ext cx="52500" cy="53425"/>
            </a:xfrm>
            <a:custGeom>
              <a:rect b="b" l="l" r="r" t="t"/>
              <a:pathLst>
                <a:path extrusionOk="0" h="2137" w="210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648475" y="3965400"/>
              <a:ext cx="31450" cy="46575"/>
            </a:xfrm>
            <a:custGeom>
              <a:rect b="b" l="l" r="r" t="t"/>
              <a:pathLst>
                <a:path extrusionOk="0" h="1863" w="1258">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733400" y="3972375"/>
              <a:ext cx="29100" cy="46575"/>
            </a:xfrm>
            <a:custGeom>
              <a:rect b="b" l="l" r="r" t="t"/>
              <a:pathLst>
                <a:path extrusionOk="0" h="1863" w="1164">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810750" y="3944875"/>
              <a:ext cx="39000" cy="50300"/>
            </a:xfrm>
            <a:custGeom>
              <a:rect b="b" l="l" r="r" t="t"/>
              <a:pathLst>
                <a:path extrusionOk="0" h="2012" w="156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777025" y="3839800"/>
              <a:ext cx="31425" cy="55850"/>
            </a:xfrm>
            <a:custGeom>
              <a:rect b="b" l="l" r="r" t="t"/>
              <a:pathLst>
                <a:path extrusionOk="0" h="2234" w="1257">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67675" y="3877900"/>
              <a:ext cx="32025" cy="42750"/>
            </a:xfrm>
            <a:custGeom>
              <a:rect b="b" l="l" r="r" t="t"/>
              <a:pathLst>
                <a:path extrusionOk="0" h="1710" w="1281">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706650" y="3776125"/>
              <a:ext cx="26775" cy="47275"/>
            </a:xfrm>
            <a:custGeom>
              <a:rect b="b" l="l" r="r" t="t"/>
              <a:pathLst>
                <a:path extrusionOk="0" h="1891" w="1071">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2"/>
          <p:cNvGrpSpPr/>
          <p:nvPr/>
        </p:nvGrpSpPr>
        <p:grpSpPr>
          <a:xfrm rot="-789270">
            <a:off x="189870" y="117652"/>
            <a:ext cx="783145" cy="1083726"/>
            <a:chOff x="5709775" y="2441350"/>
            <a:chExt cx="700850" cy="908350"/>
          </a:xfrm>
        </p:grpSpPr>
        <p:sp>
          <p:nvSpPr>
            <p:cNvPr id="103" name="Google Shape;103;p2"/>
            <p:cNvSpPr/>
            <p:nvPr/>
          </p:nvSpPr>
          <p:spPr>
            <a:xfrm>
              <a:off x="6044200" y="2441350"/>
              <a:ext cx="366425" cy="341725"/>
            </a:xfrm>
            <a:custGeom>
              <a:rect b="b" l="l" r="r" t="t"/>
              <a:pathLst>
                <a:path extrusionOk="0" h="13669" w="14657">
                  <a:moveTo>
                    <a:pt x="8510" y="1"/>
                  </a:moveTo>
                  <a:cubicBezTo>
                    <a:pt x="8081" y="1"/>
                    <a:pt x="7753" y="439"/>
                    <a:pt x="7561" y="780"/>
                  </a:cubicBezTo>
                  <a:cubicBezTo>
                    <a:pt x="6700" y="2339"/>
                    <a:pt x="5816" y="3781"/>
                    <a:pt x="4955" y="5340"/>
                  </a:cubicBezTo>
                  <a:cubicBezTo>
                    <a:pt x="4955" y="4479"/>
                    <a:pt x="5048" y="3502"/>
                    <a:pt x="5048" y="2618"/>
                  </a:cubicBezTo>
                  <a:cubicBezTo>
                    <a:pt x="5005" y="2614"/>
                    <a:pt x="4962" y="2612"/>
                    <a:pt x="4919" y="2612"/>
                  </a:cubicBezTo>
                  <a:cubicBezTo>
                    <a:pt x="4004" y="2612"/>
                    <a:pt x="3291" y="3545"/>
                    <a:pt x="3024" y="4479"/>
                  </a:cubicBezTo>
                  <a:cubicBezTo>
                    <a:pt x="2815" y="5433"/>
                    <a:pt x="2908" y="6410"/>
                    <a:pt x="2815" y="7387"/>
                  </a:cubicBezTo>
                  <a:cubicBezTo>
                    <a:pt x="2815" y="7666"/>
                    <a:pt x="2722" y="7969"/>
                    <a:pt x="2536" y="7969"/>
                  </a:cubicBezTo>
                  <a:cubicBezTo>
                    <a:pt x="2484" y="7993"/>
                    <a:pt x="2433" y="8004"/>
                    <a:pt x="2386" y="8004"/>
                  </a:cubicBezTo>
                  <a:cubicBezTo>
                    <a:pt x="2073" y="8004"/>
                    <a:pt x="1874" y="7521"/>
                    <a:pt x="1954" y="7178"/>
                  </a:cubicBezTo>
                  <a:cubicBezTo>
                    <a:pt x="2047" y="6898"/>
                    <a:pt x="2233" y="6410"/>
                    <a:pt x="2047" y="6107"/>
                  </a:cubicBezTo>
                  <a:cubicBezTo>
                    <a:pt x="1913" y="5900"/>
                    <a:pt x="1704" y="5804"/>
                    <a:pt x="1489" y="5804"/>
                  </a:cubicBezTo>
                  <a:cubicBezTo>
                    <a:pt x="1222" y="5804"/>
                    <a:pt x="946" y="5953"/>
                    <a:pt x="791" y="6224"/>
                  </a:cubicBezTo>
                  <a:cubicBezTo>
                    <a:pt x="489" y="6596"/>
                    <a:pt x="489" y="7085"/>
                    <a:pt x="489" y="7573"/>
                  </a:cubicBezTo>
                  <a:cubicBezTo>
                    <a:pt x="489" y="9411"/>
                    <a:pt x="0" y="11923"/>
                    <a:pt x="489" y="13668"/>
                  </a:cubicBezTo>
                  <a:cubicBezTo>
                    <a:pt x="1163" y="13575"/>
                    <a:pt x="1861" y="13389"/>
                    <a:pt x="2536" y="13389"/>
                  </a:cubicBezTo>
                  <a:cubicBezTo>
                    <a:pt x="3232" y="13464"/>
                    <a:pt x="3883" y="13601"/>
                    <a:pt x="4513" y="13601"/>
                  </a:cubicBezTo>
                  <a:cubicBezTo>
                    <a:pt x="4661" y="13601"/>
                    <a:pt x="4809" y="13593"/>
                    <a:pt x="4955" y="13575"/>
                  </a:cubicBezTo>
                  <a:cubicBezTo>
                    <a:pt x="5723" y="13482"/>
                    <a:pt x="6514" y="13087"/>
                    <a:pt x="6886" y="12412"/>
                  </a:cubicBezTo>
                  <a:cubicBezTo>
                    <a:pt x="7189" y="11644"/>
                    <a:pt x="6700" y="10667"/>
                    <a:pt x="5932" y="10574"/>
                  </a:cubicBezTo>
                  <a:cubicBezTo>
                    <a:pt x="5630" y="10574"/>
                    <a:pt x="5234" y="10760"/>
                    <a:pt x="4955" y="10877"/>
                  </a:cubicBezTo>
                  <a:cubicBezTo>
                    <a:pt x="4560" y="10877"/>
                    <a:pt x="4188" y="10760"/>
                    <a:pt x="4071" y="10481"/>
                  </a:cubicBezTo>
                  <a:cubicBezTo>
                    <a:pt x="3978" y="10295"/>
                    <a:pt x="4071" y="9993"/>
                    <a:pt x="4281" y="9806"/>
                  </a:cubicBezTo>
                  <a:cubicBezTo>
                    <a:pt x="4798" y="8986"/>
                    <a:pt x="5767" y="8507"/>
                    <a:pt x="6716" y="8507"/>
                  </a:cubicBezTo>
                  <a:cubicBezTo>
                    <a:pt x="7004" y="8507"/>
                    <a:pt x="7290" y="8551"/>
                    <a:pt x="7561" y="8643"/>
                  </a:cubicBezTo>
                  <a:cubicBezTo>
                    <a:pt x="8259" y="8829"/>
                    <a:pt x="8724" y="9225"/>
                    <a:pt x="9422" y="9318"/>
                  </a:cubicBezTo>
                  <a:cubicBezTo>
                    <a:pt x="9479" y="9327"/>
                    <a:pt x="9538" y="9331"/>
                    <a:pt x="9598" y="9331"/>
                  </a:cubicBezTo>
                  <a:cubicBezTo>
                    <a:pt x="10148" y="9331"/>
                    <a:pt x="10780" y="8958"/>
                    <a:pt x="10864" y="8434"/>
                  </a:cubicBezTo>
                  <a:cubicBezTo>
                    <a:pt x="10957" y="7759"/>
                    <a:pt x="10190" y="7271"/>
                    <a:pt x="9608" y="7085"/>
                  </a:cubicBezTo>
                  <a:cubicBezTo>
                    <a:pt x="8933" y="6898"/>
                    <a:pt x="8142" y="6689"/>
                    <a:pt x="7956" y="6107"/>
                  </a:cubicBezTo>
                  <a:cubicBezTo>
                    <a:pt x="9422" y="5921"/>
                    <a:pt x="10957" y="5642"/>
                    <a:pt x="12516" y="5433"/>
                  </a:cubicBezTo>
                  <a:cubicBezTo>
                    <a:pt x="13098" y="5433"/>
                    <a:pt x="13679" y="5247"/>
                    <a:pt x="14075" y="4851"/>
                  </a:cubicBezTo>
                  <a:cubicBezTo>
                    <a:pt x="14656" y="4084"/>
                    <a:pt x="13958" y="2827"/>
                    <a:pt x="13098" y="2525"/>
                  </a:cubicBezTo>
                  <a:cubicBezTo>
                    <a:pt x="12814" y="2444"/>
                    <a:pt x="12532" y="2410"/>
                    <a:pt x="12253" y="2410"/>
                  </a:cubicBezTo>
                  <a:cubicBezTo>
                    <a:pt x="11572" y="2410"/>
                    <a:pt x="10910" y="2613"/>
                    <a:pt x="10283" y="2827"/>
                  </a:cubicBezTo>
                  <a:cubicBezTo>
                    <a:pt x="9515" y="3106"/>
                    <a:pt x="8840" y="3316"/>
                    <a:pt x="8049" y="3502"/>
                  </a:cubicBezTo>
                  <a:cubicBezTo>
                    <a:pt x="7863" y="2920"/>
                    <a:pt x="8445" y="2246"/>
                    <a:pt x="8840" y="1664"/>
                  </a:cubicBezTo>
                  <a:cubicBezTo>
                    <a:pt x="9306" y="1176"/>
                    <a:pt x="9306" y="105"/>
                    <a:pt x="8631" y="12"/>
                  </a:cubicBezTo>
                  <a:cubicBezTo>
                    <a:pt x="8590" y="5"/>
                    <a:pt x="8550" y="1"/>
                    <a:pt x="8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709775" y="2465725"/>
              <a:ext cx="342000" cy="301325"/>
            </a:xfrm>
            <a:custGeom>
              <a:rect b="b" l="l" r="r" t="t"/>
              <a:pathLst>
                <a:path extrusionOk="0" h="12053" w="1368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833650" y="2608575"/>
              <a:ext cx="218125" cy="271625"/>
            </a:xfrm>
            <a:custGeom>
              <a:rect b="b" l="l" r="r" t="t"/>
              <a:pathLst>
                <a:path extrusionOk="0" h="10865" w="8725">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039550" y="2550400"/>
              <a:ext cx="220450" cy="329800"/>
            </a:xfrm>
            <a:custGeom>
              <a:rect b="b" l="l" r="r" t="t"/>
              <a:pathLst>
                <a:path extrusionOk="0" h="13192" w="8818">
                  <a:moveTo>
                    <a:pt x="8817" y="1"/>
                  </a:moveTo>
                  <a:lnTo>
                    <a:pt x="8817" y="1"/>
                  </a:lnTo>
                  <a:cubicBezTo>
                    <a:pt x="7468" y="303"/>
                    <a:pt x="6118" y="1071"/>
                    <a:pt x="5048" y="1955"/>
                  </a:cubicBezTo>
                  <a:cubicBezTo>
                    <a:pt x="3885" y="2816"/>
                    <a:pt x="2908" y="3886"/>
                    <a:pt x="2140" y="5049"/>
                  </a:cubicBezTo>
                  <a:cubicBezTo>
                    <a:pt x="1349" y="6305"/>
                    <a:pt x="768" y="7678"/>
                    <a:pt x="489" y="9027"/>
                  </a:cubicBezTo>
                  <a:cubicBezTo>
                    <a:pt x="93" y="10376"/>
                    <a:pt x="0" y="11842"/>
                    <a:pt x="186" y="13191"/>
                  </a:cubicBezTo>
                  <a:cubicBezTo>
                    <a:pt x="489" y="11842"/>
                    <a:pt x="884" y="10586"/>
                    <a:pt x="1349" y="9306"/>
                  </a:cubicBezTo>
                  <a:cubicBezTo>
                    <a:pt x="1838" y="8050"/>
                    <a:pt x="2419" y="6794"/>
                    <a:pt x="3094" y="5724"/>
                  </a:cubicBezTo>
                  <a:cubicBezTo>
                    <a:pt x="3885" y="4560"/>
                    <a:pt x="4746" y="3607"/>
                    <a:pt x="5630" y="2630"/>
                  </a:cubicBezTo>
                  <a:cubicBezTo>
                    <a:pt x="6584" y="1652"/>
                    <a:pt x="7654" y="792"/>
                    <a:pt x="8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867375" y="2810250"/>
              <a:ext cx="346675" cy="539450"/>
            </a:xfrm>
            <a:custGeom>
              <a:rect b="b" l="l" r="r" t="t"/>
              <a:pathLst>
                <a:path extrusionOk="0" h="21578" w="13867">
                  <a:moveTo>
                    <a:pt x="6909" y="0"/>
                  </a:moveTo>
                  <a:cubicBezTo>
                    <a:pt x="4470" y="0"/>
                    <a:pt x="2052" y="1119"/>
                    <a:pt x="978" y="3379"/>
                  </a:cubicBezTo>
                  <a:cubicBezTo>
                    <a:pt x="1" y="5426"/>
                    <a:pt x="303" y="7939"/>
                    <a:pt x="1746" y="9683"/>
                  </a:cubicBezTo>
                  <a:cubicBezTo>
                    <a:pt x="3211" y="11335"/>
                    <a:pt x="5631" y="12103"/>
                    <a:pt x="7283" y="13568"/>
                  </a:cubicBezTo>
                  <a:cubicBezTo>
                    <a:pt x="6887" y="16569"/>
                    <a:pt x="6119" y="19850"/>
                    <a:pt x="9306" y="21501"/>
                  </a:cubicBezTo>
                  <a:cubicBezTo>
                    <a:pt x="9411" y="21554"/>
                    <a:pt x="9516" y="21577"/>
                    <a:pt x="9616" y="21577"/>
                  </a:cubicBezTo>
                  <a:cubicBezTo>
                    <a:pt x="10272" y="21577"/>
                    <a:pt x="10748" y="20576"/>
                    <a:pt x="9981" y="20152"/>
                  </a:cubicBezTo>
                  <a:cubicBezTo>
                    <a:pt x="8143" y="19268"/>
                    <a:pt x="8143" y="16849"/>
                    <a:pt x="8446" y="15104"/>
                  </a:cubicBezTo>
                  <a:cubicBezTo>
                    <a:pt x="8539" y="14732"/>
                    <a:pt x="8632" y="14429"/>
                    <a:pt x="8632" y="14150"/>
                  </a:cubicBezTo>
                  <a:cubicBezTo>
                    <a:pt x="10190" y="12684"/>
                    <a:pt x="11726" y="11126"/>
                    <a:pt x="12703" y="9288"/>
                  </a:cubicBezTo>
                  <a:cubicBezTo>
                    <a:pt x="13773" y="7171"/>
                    <a:pt x="13866" y="4542"/>
                    <a:pt x="12517" y="2611"/>
                  </a:cubicBezTo>
                  <a:cubicBezTo>
                    <a:pt x="11240" y="875"/>
                    <a:pt x="9066" y="0"/>
                    <a:pt x="69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877275" y="2926125"/>
              <a:ext cx="276275" cy="55850"/>
            </a:xfrm>
            <a:custGeom>
              <a:rect b="b" l="l" r="r" t="t"/>
              <a:pathLst>
                <a:path extrusionOk="0" h="2234" w="11051">
                  <a:moveTo>
                    <a:pt x="11051" y="0"/>
                  </a:moveTo>
                  <a:lnTo>
                    <a:pt x="11051" y="0"/>
                  </a:lnTo>
                  <a:cubicBezTo>
                    <a:pt x="10074" y="303"/>
                    <a:pt x="9213" y="582"/>
                    <a:pt x="8236" y="791"/>
                  </a:cubicBezTo>
                  <a:cubicBezTo>
                    <a:pt x="7375" y="884"/>
                    <a:pt x="6491" y="977"/>
                    <a:pt x="5514" y="1070"/>
                  </a:cubicBezTo>
                  <a:cubicBezTo>
                    <a:pt x="4653" y="1070"/>
                    <a:pt x="3676" y="977"/>
                    <a:pt x="2815" y="884"/>
                  </a:cubicBezTo>
                  <a:cubicBezTo>
                    <a:pt x="1838" y="791"/>
                    <a:pt x="977" y="489"/>
                    <a:pt x="0" y="303"/>
                  </a:cubicBezTo>
                  <a:lnTo>
                    <a:pt x="0" y="303"/>
                  </a:lnTo>
                  <a:cubicBezTo>
                    <a:pt x="675" y="977"/>
                    <a:pt x="1652" y="1466"/>
                    <a:pt x="2606" y="1745"/>
                  </a:cubicBezTo>
                  <a:cubicBezTo>
                    <a:pt x="3490" y="2047"/>
                    <a:pt x="4560" y="2233"/>
                    <a:pt x="5514" y="2233"/>
                  </a:cubicBezTo>
                  <a:cubicBezTo>
                    <a:pt x="6584" y="2140"/>
                    <a:pt x="7561" y="1954"/>
                    <a:pt x="8538" y="1652"/>
                  </a:cubicBezTo>
                  <a:cubicBezTo>
                    <a:pt x="9492" y="1256"/>
                    <a:pt x="10376" y="675"/>
                    <a:pt x="110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032550" y="2974975"/>
              <a:ext cx="171600" cy="75050"/>
            </a:xfrm>
            <a:custGeom>
              <a:rect b="b" l="l" r="r" t="t"/>
              <a:pathLst>
                <a:path extrusionOk="0" h="3002" w="6864">
                  <a:moveTo>
                    <a:pt x="6771" y="0"/>
                  </a:moveTo>
                  <a:cubicBezTo>
                    <a:pt x="6398" y="582"/>
                    <a:pt x="5910" y="954"/>
                    <a:pt x="5421" y="1257"/>
                  </a:cubicBezTo>
                  <a:cubicBezTo>
                    <a:pt x="4933" y="1443"/>
                    <a:pt x="4351" y="1629"/>
                    <a:pt x="3770" y="1745"/>
                  </a:cubicBezTo>
                  <a:cubicBezTo>
                    <a:pt x="2606" y="2024"/>
                    <a:pt x="1257" y="2117"/>
                    <a:pt x="1" y="2606"/>
                  </a:cubicBezTo>
                  <a:cubicBezTo>
                    <a:pt x="676" y="2792"/>
                    <a:pt x="1350" y="2908"/>
                    <a:pt x="2025" y="3001"/>
                  </a:cubicBezTo>
                  <a:cubicBezTo>
                    <a:pt x="2606" y="3001"/>
                    <a:pt x="3281" y="3001"/>
                    <a:pt x="4072" y="2908"/>
                  </a:cubicBezTo>
                  <a:cubicBezTo>
                    <a:pt x="4747" y="2792"/>
                    <a:pt x="5421" y="2420"/>
                    <a:pt x="6003" y="1931"/>
                  </a:cubicBezTo>
                  <a:cubicBezTo>
                    <a:pt x="6491" y="1443"/>
                    <a:pt x="6864" y="675"/>
                    <a:pt x="6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925550" y="3054650"/>
              <a:ext cx="167525" cy="45975"/>
            </a:xfrm>
            <a:custGeom>
              <a:rect b="b" l="l" r="r" t="t"/>
              <a:pathLst>
                <a:path extrusionOk="0" h="1839" w="6701">
                  <a:moveTo>
                    <a:pt x="0" y="0"/>
                  </a:moveTo>
                  <a:lnTo>
                    <a:pt x="0" y="0"/>
                  </a:lnTo>
                  <a:cubicBezTo>
                    <a:pt x="303" y="582"/>
                    <a:pt x="791" y="1071"/>
                    <a:pt x="1373" y="1350"/>
                  </a:cubicBezTo>
                  <a:cubicBezTo>
                    <a:pt x="1954" y="1652"/>
                    <a:pt x="2629" y="1838"/>
                    <a:pt x="3304" y="1838"/>
                  </a:cubicBezTo>
                  <a:cubicBezTo>
                    <a:pt x="3978" y="1838"/>
                    <a:pt x="4653" y="1745"/>
                    <a:pt x="5235" y="1466"/>
                  </a:cubicBezTo>
                  <a:cubicBezTo>
                    <a:pt x="5816" y="1164"/>
                    <a:pt x="6398" y="675"/>
                    <a:pt x="6700" y="93"/>
                  </a:cubicBezTo>
                  <a:lnTo>
                    <a:pt x="6700" y="93"/>
                  </a:lnTo>
                  <a:cubicBezTo>
                    <a:pt x="6026" y="303"/>
                    <a:pt x="5537" y="489"/>
                    <a:pt x="4956" y="582"/>
                  </a:cubicBezTo>
                  <a:cubicBezTo>
                    <a:pt x="4374" y="675"/>
                    <a:pt x="3885" y="675"/>
                    <a:pt x="3304" y="675"/>
                  </a:cubicBezTo>
                  <a:cubicBezTo>
                    <a:pt x="2815" y="675"/>
                    <a:pt x="2234" y="675"/>
                    <a:pt x="1745" y="489"/>
                  </a:cubicBezTo>
                  <a:cubicBezTo>
                    <a:pt x="1163" y="396"/>
                    <a:pt x="582" y="18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2"/>
          <p:cNvGrpSpPr/>
          <p:nvPr/>
        </p:nvGrpSpPr>
        <p:grpSpPr>
          <a:xfrm>
            <a:off x="8396394" y="2026541"/>
            <a:ext cx="771411" cy="827102"/>
            <a:chOff x="1721175" y="2665325"/>
            <a:chExt cx="809625" cy="868075"/>
          </a:xfrm>
        </p:grpSpPr>
        <p:sp>
          <p:nvSpPr>
            <p:cNvPr id="112" name="Google Shape;112;p2"/>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2"/>
          <p:cNvGrpSpPr/>
          <p:nvPr/>
        </p:nvGrpSpPr>
        <p:grpSpPr>
          <a:xfrm rot="-84533">
            <a:off x="211572" y="561200"/>
            <a:ext cx="1765237" cy="1267436"/>
            <a:chOff x="3095850" y="2740875"/>
            <a:chExt cx="1972838" cy="1216700"/>
          </a:xfrm>
        </p:grpSpPr>
        <p:sp>
          <p:nvSpPr>
            <p:cNvPr id="119" name="Google Shape;119;p2"/>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2"/>
          <p:cNvGrpSpPr/>
          <p:nvPr/>
        </p:nvGrpSpPr>
        <p:grpSpPr>
          <a:xfrm rot="196141">
            <a:off x="73217" y="1769085"/>
            <a:ext cx="395606" cy="599652"/>
            <a:chOff x="2525525" y="689125"/>
            <a:chExt cx="298400" cy="452275"/>
          </a:xfrm>
        </p:grpSpPr>
        <p:sp>
          <p:nvSpPr>
            <p:cNvPr id="125" name="Google Shape;125;p2"/>
            <p:cNvSpPr/>
            <p:nvPr/>
          </p:nvSpPr>
          <p:spPr>
            <a:xfrm>
              <a:off x="2525525" y="689125"/>
              <a:ext cx="269300" cy="187475"/>
            </a:xfrm>
            <a:custGeom>
              <a:rect b="b" l="l" r="r" t="t"/>
              <a:pathLst>
                <a:path extrusionOk="0" h="7499" w="10772">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542975" y="832625"/>
              <a:ext cx="280950" cy="308775"/>
            </a:xfrm>
            <a:custGeom>
              <a:rect b="b" l="l" r="r" t="t"/>
              <a:pathLst>
                <a:path extrusionOk="0" h="12351" w="11238">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2572050" y="929775"/>
              <a:ext cx="32450" cy="39625"/>
            </a:xfrm>
            <a:custGeom>
              <a:rect b="b" l="l" r="r" t="t"/>
              <a:pathLst>
                <a:path extrusionOk="0" h="1585" w="1298">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2630225" y="1020500"/>
              <a:ext cx="38400" cy="28250"/>
            </a:xfrm>
            <a:custGeom>
              <a:rect b="b" l="l" r="r" t="t"/>
              <a:pathLst>
                <a:path extrusionOk="0" h="1130" w="1536">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2717450" y="1077225"/>
              <a:ext cx="21550" cy="29100"/>
            </a:xfrm>
            <a:custGeom>
              <a:rect b="b" l="l" r="r" t="t"/>
              <a:pathLst>
                <a:path extrusionOk="0" h="1164" w="862">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2758175" y="1064400"/>
              <a:ext cx="29100" cy="40225"/>
            </a:xfrm>
            <a:custGeom>
              <a:rect b="b" l="l" r="r" t="t"/>
              <a:pathLst>
                <a:path extrusionOk="0" h="1609" w="1164">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2774700" y="994375"/>
              <a:ext cx="28900" cy="37325"/>
            </a:xfrm>
            <a:custGeom>
              <a:rect b="b" l="l" r="r" t="t"/>
              <a:pathLst>
                <a:path extrusionOk="0" h="1493" w="1156">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2738975" y="1016725"/>
              <a:ext cx="19225" cy="29125"/>
            </a:xfrm>
            <a:custGeom>
              <a:rect b="b" l="l" r="r" t="t"/>
              <a:pathLst>
                <a:path extrusionOk="0" h="1165" w="769">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2678225" y="1010300"/>
              <a:ext cx="37725" cy="41975"/>
            </a:xfrm>
            <a:custGeom>
              <a:rect b="b" l="l" r="r" t="t"/>
              <a:pathLst>
                <a:path extrusionOk="0" h="1679" w="1509">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2712225" y="977775"/>
              <a:ext cx="22125" cy="36650"/>
            </a:xfrm>
            <a:custGeom>
              <a:rect b="b" l="l" r="r" t="t"/>
              <a:pathLst>
                <a:path extrusionOk="0" h="1466" w="885">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748875" y="960900"/>
              <a:ext cx="23850" cy="34600"/>
            </a:xfrm>
            <a:custGeom>
              <a:rect b="b" l="l" r="r" t="t"/>
              <a:pathLst>
                <a:path extrusionOk="0" h="1384" w="954">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784925" y="918000"/>
              <a:ext cx="20950" cy="40450"/>
            </a:xfrm>
            <a:custGeom>
              <a:rect b="b" l="l" r="r" t="t"/>
              <a:pathLst>
                <a:path extrusionOk="0" h="1618" w="838">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630225" y="976600"/>
              <a:ext cx="31425" cy="32025"/>
            </a:xfrm>
            <a:custGeom>
              <a:rect b="b" l="l" r="r" t="t"/>
              <a:pathLst>
                <a:path extrusionOk="0" h="1281" w="1257">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2661625" y="944775"/>
              <a:ext cx="29275" cy="35375"/>
            </a:xfrm>
            <a:custGeom>
              <a:rect b="b" l="l" r="r" t="t"/>
              <a:pathLst>
                <a:path extrusionOk="0" h="1415" w="1171">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2717450" y="910300"/>
              <a:ext cx="21550" cy="33775"/>
            </a:xfrm>
            <a:custGeom>
              <a:rect b="b" l="l" r="r" t="t"/>
              <a:pathLst>
                <a:path extrusionOk="0" h="1351" w="862">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753525" y="901150"/>
              <a:ext cx="16875" cy="34150"/>
            </a:xfrm>
            <a:custGeom>
              <a:rect b="b" l="l" r="r" t="t"/>
              <a:pathLst>
                <a:path extrusionOk="0" h="1366" w="675">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772750" y="863350"/>
              <a:ext cx="26750" cy="29550"/>
            </a:xfrm>
            <a:custGeom>
              <a:rect b="b" l="l" r="r" t="t"/>
              <a:pathLst>
                <a:path extrusionOk="0" h="1182" w="107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2676175" y="890525"/>
              <a:ext cx="19200" cy="34350"/>
            </a:xfrm>
            <a:custGeom>
              <a:rect b="b" l="l" r="r" t="t"/>
              <a:pathLst>
                <a:path extrusionOk="0" h="1374" w="768">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2718975" y="864325"/>
              <a:ext cx="30600" cy="23725"/>
            </a:xfrm>
            <a:custGeom>
              <a:rect b="b" l="l" r="r" t="t"/>
              <a:pathLst>
                <a:path extrusionOk="0" h="949" w="1224">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2622650" y="885875"/>
              <a:ext cx="24450" cy="36075"/>
            </a:xfrm>
            <a:custGeom>
              <a:rect b="b" l="l" r="r" t="t"/>
              <a:pathLst>
                <a:path extrusionOk="0" h="1443" w="978">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2586600" y="993150"/>
              <a:ext cx="29100" cy="37350"/>
            </a:xfrm>
            <a:custGeom>
              <a:rect b="b" l="l" r="r" t="t"/>
              <a:pathLst>
                <a:path extrusionOk="0" h="1494" w="1164">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658775" y="1066900"/>
              <a:ext cx="37425" cy="29575"/>
            </a:xfrm>
            <a:custGeom>
              <a:rect b="b" l="l" r="r" t="t"/>
              <a:pathLst>
                <a:path extrusionOk="0" h="1183" w="1497">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2612775" y="940800"/>
              <a:ext cx="24450" cy="29175"/>
            </a:xfrm>
            <a:custGeom>
              <a:rect b="b" l="l" r="r" t="t"/>
              <a:pathLst>
                <a:path extrusionOk="0" h="1167" w="978">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6"/>
        </a:solidFill>
      </p:bgPr>
    </p:bg>
    <p:spTree>
      <p:nvGrpSpPr>
        <p:cNvPr id="716" name="Shape 716"/>
        <p:cNvGrpSpPr/>
        <p:nvPr/>
      </p:nvGrpSpPr>
      <p:grpSpPr>
        <a:xfrm>
          <a:off x="0" y="0"/>
          <a:ext cx="0" cy="0"/>
          <a:chOff x="0" y="0"/>
          <a:chExt cx="0" cy="0"/>
        </a:xfrm>
      </p:grpSpPr>
      <p:sp>
        <p:nvSpPr>
          <p:cNvPr id="717" name="Google Shape;717;p11"/>
          <p:cNvSpPr txBox="1"/>
          <p:nvPr>
            <p:ph hasCustomPrompt="1" type="title"/>
          </p:nvPr>
        </p:nvSpPr>
        <p:spPr>
          <a:xfrm>
            <a:off x="1621475" y="1162550"/>
            <a:ext cx="5570100" cy="190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718" name="Google Shape;718;p11"/>
          <p:cNvSpPr txBox="1"/>
          <p:nvPr>
            <p:ph idx="1" type="subTitle"/>
          </p:nvPr>
        </p:nvSpPr>
        <p:spPr>
          <a:xfrm>
            <a:off x="2500950" y="2924725"/>
            <a:ext cx="41421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1600"/>
              </a:spcBef>
              <a:spcAft>
                <a:spcPts val="0"/>
              </a:spcAft>
              <a:buClr>
                <a:schemeClr val="accent1"/>
              </a:buClr>
              <a:buSzPts val="1800"/>
              <a:buNone/>
              <a:defRPr sz="1800">
                <a:solidFill>
                  <a:schemeClr val="accent1"/>
                </a:solidFill>
              </a:defRPr>
            </a:lvl3pPr>
            <a:lvl4pPr lvl="3" rtl="0" algn="ctr">
              <a:spcBef>
                <a:spcPts val="1600"/>
              </a:spcBef>
              <a:spcAft>
                <a:spcPts val="0"/>
              </a:spcAft>
              <a:buClr>
                <a:schemeClr val="accent1"/>
              </a:buClr>
              <a:buSzPts val="1800"/>
              <a:buNone/>
              <a:defRPr sz="1800">
                <a:solidFill>
                  <a:schemeClr val="accent1"/>
                </a:solidFill>
              </a:defRPr>
            </a:lvl4pPr>
            <a:lvl5pPr lvl="4" rtl="0" algn="ctr">
              <a:spcBef>
                <a:spcPts val="1600"/>
              </a:spcBef>
              <a:spcAft>
                <a:spcPts val="0"/>
              </a:spcAft>
              <a:buClr>
                <a:schemeClr val="accent1"/>
              </a:buClr>
              <a:buSzPts val="1800"/>
              <a:buNone/>
              <a:defRPr sz="1800">
                <a:solidFill>
                  <a:schemeClr val="accent1"/>
                </a:solidFill>
              </a:defRPr>
            </a:lvl5pPr>
            <a:lvl6pPr lvl="5" rtl="0" algn="ctr">
              <a:spcBef>
                <a:spcPts val="1600"/>
              </a:spcBef>
              <a:spcAft>
                <a:spcPts val="0"/>
              </a:spcAft>
              <a:buClr>
                <a:schemeClr val="accent1"/>
              </a:buClr>
              <a:buSzPts val="1800"/>
              <a:buNone/>
              <a:defRPr sz="1800">
                <a:solidFill>
                  <a:schemeClr val="accent1"/>
                </a:solidFill>
              </a:defRPr>
            </a:lvl6pPr>
            <a:lvl7pPr lvl="6" rtl="0" algn="ctr">
              <a:spcBef>
                <a:spcPts val="1600"/>
              </a:spcBef>
              <a:spcAft>
                <a:spcPts val="0"/>
              </a:spcAft>
              <a:buClr>
                <a:schemeClr val="accent1"/>
              </a:buClr>
              <a:buSzPts val="1800"/>
              <a:buNone/>
              <a:defRPr sz="1800">
                <a:solidFill>
                  <a:schemeClr val="accent1"/>
                </a:solidFill>
              </a:defRPr>
            </a:lvl7pPr>
            <a:lvl8pPr lvl="7" rtl="0" algn="ctr">
              <a:spcBef>
                <a:spcPts val="1600"/>
              </a:spcBef>
              <a:spcAft>
                <a:spcPts val="0"/>
              </a:spcAft>
              <a:buClr>
                <a:schemeClr val="accent1"/>
              </a:buClr>
              <a:buSzPts val="1800"/>
              <a:buNone/>
              <a:defRPr sz="1800">
                <a:solidFill>
                  <a:schemeClr val="accent1"/>
                </a:solidFill>
              </a:defRPr>
            </a:lvl8pPr>
            <a:lvl9pPr lvl="8" rtl="0" algn="ctr">
              <a:spcBef>
                <a:spcPts val="1600"/>
              </a:spcBef>
              <a:spcAft>
                <a:spcPts val="1600"/>
              </a:spcAft>
              <a:buClr>
                <a:schemeClr val="accent1"/>
              </a:buClr>
              <a:buSzPts val="1800"/>
              <a:buNone/>
              <a:defRPr sz="1800">
                <a:solidFill>
                  <a:schemeClr val="accent1"/>
                </a:solidFill>
              </a:defRPr>
            </a:lvl9pPr>
          </a:lstStyle>
          <a:p/>
        </p:txBody>
      </p:sp>
      <p:grpSp>
        <p:nvGrpSpPr>
          <p:cNvPr id="719" name="Google Shape;719;p11"/>
          <p:cNvGrpSpPr/>
          <p:nvPr/>
        </p:nvGrpSpPr>
        <p:grpSpPr>
          <a:xfrm>
            <a:off x="8232294" y="2203164"/>
            <a:ext cx="792206" cy="866467"/>
            <a:chOff x="5164825" y="3105675"/>
            <a:chExt cx="569400" cy="622775"/>
          </a:xfrm>
        </p:grpSpPr>
        <p:sp>
          <p:nvSpPr>
            <p:cNvPr id="720" name="Google Shape;720;p11"/>
            <p:cNvSpPr/>
            <p:nvPr/>
          </p:nvSpPr>
          <p:spPr>
            <a:xfrm>
              <a:off x="5239850" y="3284950"/>
              <a:ext cx="458325" cy="443500"/>
            </a:xfrm>
            <a:custGeom>
              <a:rect b="b" l="l" r="r" t="t"/>
              <a:pathLst>
                <a:path extrusionOk="0" h="17740" w="18333">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1"/>
            <p:cNvSpPr/>
            <p:nvPr/>
          </p:nvSpPr>
          <p:spPr>
            <a:xfrm>
              <a:off x="5329400" y="3355325"/>
              <a:ext cx="143100" cy="285600"/>
            </a:xfrm>
            <a:custGeom>
              <a:rect b="b" l="l" r="r" t="t"/>
              <a:pathLst>
                <a:path extrusionOk="0" h="11424" w="5724">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1"/>
            <p:cNvSpPr/>
            <p:nvPr/>
          </p:nvSpPr>
          <p:spPr>
            <a:xfrm>
              <a:off x="5547500" y="3304150"/>
              <a:ext cx="60525" cy="315250"/>
            </a:xfrm>
            <a:custGeom>
              <a:rect b="b" l="l" r="r" t="t"/>
              <a:pathLst>
                <a:path extrusionOk="0" h="12610" w="2421">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1"/>
            <p:cNvSpPr/>
            <p:nvPr/>
          </p:nvSpPr>
          <p:spPr>
            <a:xfrm>
              <a:off x="5465500" y="3350100"/>
              <a:ext cx="50625" cy="317575"/>
            </a:xfrm>
            <a:custGeom>
              <a:rect b="b" l="l" r="r" t="t"/>
              <a:pathLst>
                <a:path extrusionOk="0" h="12703" w="2025">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1"/>
            <p:cNvSpPr/>
            <p:nvPr/>
          </p:nvSpPr>
          <p:spPr>
            <a:xfrm>
              <a:off x="5164825" y="3105675"/>
              <a:ext cx="569400" cy="454375"/>
            </a:xfrm>
            <a:custGeom>
              <a:rect b="b" l="l" r="r" t="t"/>
              <a:pathLst>
                <a:path extrusionOk="0" h="18175" w="22776">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1"/>
            <p:cNvSpPr/>
            <p:nvPr/>
          </p:nvSpPr>
          <p:spPr>
            <a:xfrm>
              <a:off x="5356150" y="3226800"/>
              <a:ext cx="65750" cy="159975"/>
            </a:xfrm>
            <a:custGeom>
              <a:rect b="b" l="l" r="r" t="t"/>
              <a:pathLst>
                <a:path extrusionOk="0" h="6399" w="263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1"/>
            <p:cNvSpPr/>
            <p:nvPr/>
          </p:nvSpPr>
          <p:spPr>
            <a:xfrm>
              <a:off x="5545175" y="3267650"/>
              <a:ext cx="75050" cy="133650"/>
            </a:xfrm>
            <a:custGeom>
              <a:rect b="b" l="l" r="r" t="t"/>
              <a:pathLst>
                <a:path extrusionOk="0" h="5346" w="3002">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1"/>
          <p:cNvGrpSpPr/>
          <p:nvPr/>
        </p:nvGrpSpPr>
        <p:grpSpPr>
          <a:xfrm>
            <a:off x="6988652" y="3353125"/>
            <a:ext cx="562398" cy="884275"/>
            <a:chOff x="6381525" y="2911575"/>
            <a:chExt cx="404225" cy="635575"/>
          </a:xfrm>
        </p:grpSpPr>
        <p:sp>
          <p:nvSpPr>
            <p:cNvPr id="728" name="Google Shape;728;p11"/>
            <p:cNvSpPr/>
            <p:nvPr/>
          </p:nvSpPr>
          <p:spPr>
            <a:xfrm>
              <a:off x="6412925" y="2911575"/>
              <a:ext cx="285575" cy="305975"/>
            </a:xfrm>
            <a:custGeom>
              <a:rect b="b" l="l" r="r" t="t"/>
              <a:pathLst>
                <a:path extrusionOk="0" h="12239" w="11423">
                  <a:moveTo>
                    <a:pt x="6887" y="1"/>
                  </a:moveTo>
                  <a:cubicBezTo>
                    <a:pt x="5235" y="2909"/>
                    <a:pt x="4653" y="6491"/>
                    <a:pt x="5328" y="9795"/>
                  </a:cubicBezTo>
                  <a:cubicBezTo>
                    <a:pt x="3872" y="9387"/>
                    <a:pt x="2351" y="9190"/>
                    <a:pt x="874" y="9190"/>
                  </a:cubicBezTo>
                  <a:cubicBezTo>
                    <a:pt x="581" y="9190"/>
                    <a:pt x="289" y="9198"/>
                    <a:pt x="0" y="9213"/>
                  </a:cubicBezTo>
                  <a:cubicBezTo>
                    <a:pt x="1365" y="9851"/>
                    <a:pt x="5082" y="12238"/>
                    <a:pt x="6799" y="12238"/>
                  </a:cubicBezTo>
                  <a:cubicBezTo>
                    <a:pt x="6897" y="12238"/>
                    <a:pt x="6988" y="12230"/>
                    <a:pt x="7073" y="12214"/>
                  </a:cubicBezTo>
                  <a:cubicBezTo>
                    <a:pt x="8483" y="11850"/>
                    <a:pt x="9915" y="7951"/>
                    <a:pt x="11326" y="7951"/>
                  </a:cubicBezTo>
                  <a:cubicBezTo>
                    <a:pt x="11359" y="7951"/>
                    <a:pt x="11391" y="7953"/>
                    <a:pt x="11423" y="7957"/>
                  </a:cubicBezTo>
                  <a:cubicBezTo>
                    <a:pt x="11103" y="7897"/>
                    <a:pt x="10779" y="7869"/>
                    <a:pt x="10454" y="7869"/>
                  </a:cubicBezTo>
                  <a:cubicBezTo>
                    <a:pt x="9124" y="7869"/>
                    <a:pt x="7780" y="8353"/>
                    <a:pt x="6677" y="9213"/>
                  </a:cubicBezTo>
                  <a:cubicBezTo>
                    <a:pt x="6770" y="6119"/>
                    <a:pt x="6887" y="3118"/>
                    <a:pt x="68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1"/>
            <p:cNvSpPr/>
            <p:nvPr/>
          </p:nvSpPr>
          <p:spPr>
            <a:xfrm>
              <a:off x="6381525" y="3187650"/>
              <a:ext cx="404225" cy="359500"/>
            </a:xfrm>
            <a:custGeom>
              <a:rect b="b" l="l" r="r" t="t"/>
              <a:pathLst>
                <a:path extrusionOk="0" h="14380" w="16169">
                  <a:moveTo>
                    <a:pt x="7942" y="0"/>
                  </a:moveTo>
                  <a:cubicBezTo>
                    <a:pt x="7260" y="0"/>
                    <a:pt x="6575" y="100"/>
                    <a:pt x="5909" y="310"/>
                  </a:cubicBezTo>
                  <a:lnTo>
                    <a:pt x="5607" y="1264"/>
                  </a:lnTo>
                  <a:cubicBezTo>
                    <a:pt x="5607" y="985"/>
                    <a:pt x="5700" y="683"/>
                    <a:pt x="5700" y="403"/>
                  </a:cubicBezTo>
                  <a:lnTo>
                    <a:pt x="5700" y="403"/>
                  </a:lnTo>
                  <a:cubicBezTo>
                    <a:pt x="2117" y="1660"/>
                    <a:pt x="0" y="5917"/>
                    <a:pt x="1256" y="9523"/>
                  </a:cubicBezTo>
                  <a:cubicBezTo>
                    <a:pt x="2278" y="12436"/>
                    <a:pt x="5283" y="14380"/>
                    <a:pt x="8296" y="14380"/>
                  </a:cubicBezTo>
                  <a:cubicBezTo>
                    <a:pt x="8989" y="14380"/>
                    <a:pt x="9683" y="14277"/>
                    <a:pt x="10353" y="14059"/>
                  </a:cubicBezTo>
                  <a:cubicBezTo>
                    <a:pt x="13958" y="12896"/>
                    <a:pt x="16169" y="8546"/>
                    <a:pt x="15005" y="4963"/>
                  </a:cubicBezTo>
                  <a:cubicBezTo>
                    <a:pt x="14053" y="2029"/>
                    <a:pt x="11026" y="0"/>
                    <a:pt x="79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11"/>
          <p:cNvGrpSpPr/>
          <p:nvPr/>
        </p:nvGrpSpPr>
        <p:grpSpPr>
          <a:xfrm rot="892097">
            <a:off x="-28388" y="-44709"/>
            <a:ext cx="1483212" cy="1168434"/>
            <a:chOff x="2533100" y="1212175"/>
            <a:chExt cx="1066075" cy="839825"/>
          </a:xfrm>
        </p:grpSpPr>
        <p:sp>
          <p:nvSpPr>
            <p:cNvPr id="731" name="Google Shape;731;p11"/>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1"/>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1"/>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1"/>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1"/>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1"/>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1"/>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1"/>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1"/>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1"/>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1"/>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1"/>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1"/>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1"/>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1"/>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1"/>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1"/>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1"/>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1"/>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1"/>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1"/>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11"/>
          <p:cNvGrpSpPr/>
          <p:nvPr/>
        </p:nvGrpSpPr>
        <p:grpSpPr>
          <a:xfrm>
            <a:off x="7150266" y="1207293"/>
            <a:ext cx="565821" cy="908373"/>
            <a:chOff x="1054675" y="3219250"/>
            <a:chExt cx="332875" cy="534400"/>
          </a:xfrm>
        </p:grpSpPr>
        <p:sp>
          <p:nvSpPr>
            <p:cNvPr id="753" name="Google Shape;753;p11"/>
            <p:cNvSpPr/>
            <p:nvPr/>
          </p:nvSpPr>
          <p:spPr>
            <a:xfrm>
              <a:off x="1054675" y="3415400"/>
              <a:ext cx="332875" cy="338250"/>
            </a:xfrm>
            <a:custGeom>
              <a:rect b="b" l="l" r="r" t="t"/>
              <a:pathLst>
                <a:path extrusionOk="0" h="13530" w="13315">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1"/>
            <p:cNvSpPr/>
            <p:nvPr/>
          </p:nvSpPr>
          <p:spPr>
            <a:xfrm>
              <a:off x="1212275" y="3418150"/>
              <a:ext cx="128575" cy="232650"/>
            </a:xfrm>
            <a:custGeom>
              <a:rect b="b" l="l" r="r" t="t"/>
              <a:pathLst>
                <a:path extrusionOk="0" h="9306" w="5143">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1"/>
            <p:cNvSpPr/>
            <p:nvPr/>
          </p:nvSpPr>
          <p:spPr>
            <a:xfrm>
              <a:off x="1166350" y="3219250"/>
              <a:ext cx="137850" cy="184375"/>
            </a:xfrm>
            <a:custGeom>
              <a:rect b="b" l="l" r="r" t="t"/>
              <a:pathLst>
                <a:path extrusionOk="0" h="7375" w="5514">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1"/>
          <p:cNvGrpSpPr/>
          <p:nvPr/>
        </p:nvGrpSpPr>
        <p:grpSpPr>
          <a:xfrm>
            <a:off x="4156755" y="163210"/>
            <a:ext cx="499546" cy="856136"/>
            <a:chOff x="1332275" y="1990950"/>
            <a:chExt cx="359050" cy="615350"/>
          </a:xfrm>
        </p:grpSpPr>
        <p:sp>
          <p:nvSpPr>
            <p:cNvPr id="757" name="Google Shape;757;p11"/>
            <p:cNvSpPr/>
            <p:nvPr/>
          </p:nvSpPr>
          <p:spPr>
            <a:xfrm>
              <a:off x="1374550" y="2220275"/>
              <a:ext cx="117875" cy="98300"/>
            </a:xfrm>
            <a:custGeom>
              <a:rect b="b" l="l" r="r" t="t"/>
              <a:pathLst>
                <a:path extrusionOk="0" h="3932" w="4715">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1"/>
            <p:cNvSpPr/>
            <p:nvPr/>
          </p:nvSpPr>
          <p:spPr>
            <a:xfrm>
              <a:off x="1474000" y="2220275"/>
              <a:ext cx="117875" cy="98300"/>
            </a:xfrm>
            <a:custGeom>
              <a:rect b="b" l="l" r="r" t="t"/>
              <a:pathLst>
                <a:path extrusionOk="0" h="3932" w="4715">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1"/>
            <p:cNvSpPr/>
            <p:nvPr/>
          </p:nvSpPr>
          <p:spPr>
            <a:xfrm>
              <a:off x="1573450" y="2220275"/>
              <a:ext cx="117825" cy="98300"/>
            </a:xfrm>
            <a:custGeom>
              <a:rect b="b" l="l" r="r" t="t"/>
              <a:pathLst>
                <a:path extrusionOk="0" h="3932" w="4713">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
            <p:cNvSpPr/>
            <p:nvPr/>
          </p:nvSpPr>
          <p:spPr>
            <a:xfrm>
              <a:off x="1374550" y="2314600"/>
              <a:ext cx="117925" cy="99750"/>
            </a:xfrm>
            <a:custGeom>
              <a:rect b="b" l="l" r="r" t="t"/>
              <a:pathLst>
                <a:path extrusionOk="0" h="3990" w="4717">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
            <p:cNvSpPr/>
            <p:nvPr/>
          </p:nvSpPr>
          <p:spPr>
            <a:xfrm>
              <a:off x="1474000" y="2314600"/>
              <a:ext cx="117925" cy="99750"/>
            </a:xfrm>
            <a:custGeom>
              <a:rect b="b" l="l" r="r" t="t"/>
              <a:pathLst>
                <a:path extrusionOk="0" h="3990" w="4717">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1"/>
            <p:cNvSpPr/>
            <p:nvPr/>
          </p:nvSpPr>
          <p:spPr>
            <a:xfrm>
              <a:off x="1573450" y="2314600"/>
              <a:ext cx="117875" cy="99750"/>
            </a:xfrm>
            <a:custGeom>
              <a:rect b="b" l="l" r="r" t="t"/>
              <a:pathLst>
                <a:path extrusionOk="0" h="3990" w="4715">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1"/>
            <p:cNvSpPr/>
            <p:nvPr/>
          </p:nvSpPr>
          <p:spPr>
            <a:xfrm>
              <a:off x="1374550" y="2413325"/>
              <a:ext cx="117675" cy="99325"/>
            </a:xfrm>
            <a:custGeom>
              <a:rect b="b" l="l" r="r" t="t"/>
              <a:pathLst>
                <a:path extrusionOk="0" h="3973" w="4707">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
            <p:cNvSpPr/>
            <p:nvPr/>
          </p:nvSpPr>
          <p:spPr>
            <a:xfrm>
              <a:off x="1474000" y="2413325"/>
              <a:ext cx="117675" cy="99325"/>
            </a:xfrm>
            <a:custGeom>
              <a:rect b="b" l="l" r="r" t="t"/>
              <a:pathLst>
                <a:path extrusionOk="0" h="3973" w="4707">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
            <p:cNvSpPr/>
            <p:nvPr/>
          </p:nvSpPr>
          <p:spPr>
            <a:xfrm>
              <a:off x="1573450" y="2413325"/>
              <a:ext cx="117625" cy="99325"/>
            </a:xfrm>
            <a:custGeom>
              <a:rect b="b" l="l" r="r" t="t"/>
              <a:pathLst>
                <a:path extrusionOk="0" h="3973" w="4705">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1"/>
            <p:cNvSpPr/>
            <p:nvPr/>
          </p:nvSpPr>
          <p:spPr>
            <a:xfrm>
              <a:off x="1474000" y="2508125"/>
              <a:ext cx="117675" cy="98175"/>
            </a:xfrm>
            <a:custGeom>
              <a:rect b="b" l="l" r="r" t="t"/>
              <a:pathLst>
                <a:path extrusionOk="0" h="3927" w="4707">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1"/>
            <p:cNvSpPr/>
            <p:nvPr/>
          </p:nvSpPr>
          <p:spPr>
            <a:xfrm>
              <a:off x="1507750" y="2012425"/>
              <a:ext cx="128550" cy="223350"/>
            </a:xfrm>
            <a:custGeom>
              <a:rect b="b" l="l" r="r" t="t"/>
              <a:pathLst>
                <a:path extrusionOk="0" h="8934" w="5142">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1"/>
            <p:cNvSpPr/>
            <p:nvPr/>
          </p:nvSpPr>
          <p:spPr>
            <a:xfrm>
              <a:off x="1332275" y="1990950"/>
              <a:ext cx="204575" cy="186675"/>
            </a:xfrm>
            <a:custGeom>
              <a:rect b="b" l="l" r="r" t="t"/>
              <a:pathLst>
                <a:path extrusionOk="0" h="7467" w="8183">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
            <p:cNvSpPr/>
            <p:nvPr/>
          </p:nvSpPr>
          <p:spPr>
            <a:xfrm>
              <a:off x="1532175" y="2079050"/>
              <a:ext cx="147750" cy="95200"/>
            </a:xfrm>
            <a:custGeom>
              <a:rect b="b" l="l" r="r" t="t"/>
              <a:pathLst>
                <a:path extrusionOk="0" h="3808" w="591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11"/>
          <p:cNvGrpSpPr/>
          <p:nvPr/>
        </p:nvGrpSpPr>
        <p:grpSpPr>
          <a:xfrm rot="3749597">
            <a:off x="1397532" y="4162184"/>
            <a:ext cx="877023" cy="883641"/>
            <a:chOff x="1474000" y="3672875"/>
            <a:chExt cx="492050" cy="495800"/>
          </a:xfrm>
        </p:grpSpPr>
        <p:sp>
          <p:nvSpPr>
            <p:cNvPr id="771" name="Google Shape;771;p11"/>
            <p:cNvSpPr/>
            <p:nvPr/>
          </p:nvSpPr>
          <p:spPr>
            <a:xfrm>
              <a:off x="1503075" y="3672875"/>
              <a:ext cx="433900" cy="460075"/>
            </a:xfrm>
            <a:custGeom>
              <a:rect b="b" l="l" r="r" t="t"/>
              <a:pathLst>
                <a:path extrusionOk="0" h="18403" w="17356">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1"/>
            <p:cNvSpPr/>
            <p:nvPr/>
          </p:nvSpPr>
          <p:spPr>
            <a:xfrm>
              <a:off x="1474000" y="3960775"/>
              <a:ext cx="492050" cy="207900"/>
            </a:xfrm>
            <a:custGeom>
              <a:rect b="b" l="l" r="r" t="t"/>
              <a:pathLst>
                <a:path extrusionOk="0" h="8316" w="19682">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1"/>
            <p:cNvSpPr/>
            <p:nvPr/>
          </p:nvSpPr>
          <p:spPr>
            <a:xfrm>
              <a:off x="1566475" y="3920950"/>
              <a:ext cx="52500" cy="53425"/>
            </a:xfrm>
            <a:custGeom>
              <a:rect b="b" l="l" r="r" t="t"/>
              <a:pathLst>
                <a:path extrusionOk="0" h="2137" w="210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1648475" y="3965400"/>
              <a:ext cx="31450" cy="46575"/>
            </a:xfrm>
            <a:custGeom>
              <a:rect b="b" l="l" r="r" t="t"/>
              <a:pathLst>
                <a:path extrusionOk="0" h="1863" w="1258">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1733400" y="3972375"/>
              <a:ext cx="29100" cy="46575"/>
            </a:xfrm>
            <a:custGeom>
              <a:rect b="b" l="l" r="r" t="t"/>
              <a:pathLst>
                <a:path extrusionOk="0" h="1863" w="1164">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
            <p:cNvSpPr/>
            <p:nvPr/>
          </p:nvSpPr>
          <p:spPr>
            <a:xfrm>
              <a:off x="1810750" y="3944875"/>
              <a:ext cx="39000" cy="50300"/>
            </a:xfrm>
            <a:custGeom>
              <a:rect b="b" l="l" r="r" t="t"/>
              <a:pathLst>
                <a:path extrusionOk="0" h="2012" w="156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1"/>
            <p:cNvSpPr/>
            <p:nvPr/>
          </p:nvSpPr>
          <p:spPr>
            <a:xfrm>
              <a:off x="1777025" y="3839800"/>
              <a:ext cx="31425" cy="55850"/>
            </a:xfrm>
            <a:custGeom>
              <a:rect b="b" l="l" r="r" t="t"/>
              <a:pathLst>
                <a:path extrusionOk="0" h="2234" w="1257">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1"/>
            <p:cNvSpPr/>
            <p:nvPr/>
          </p:nvSpPr>
          <p:spPr>
            <a:xfrm>
              <a:off x="1667675" y="3877900"/>
              <a:ext cx="32025" cy="42750"/>
            </a:xfrm>
            <a:custGeom>
              <a:rect b="b" l="l" r="r" t="t"/>
              <a:pathLst>
                <a:path extrusionOk="0" h="1710" w="1281">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1706650" y="3776125"/>
              <a:ext cx="26775" cy="47275"/>
            </a:xfrm>
            <a:custGeom>
              <a:rect b="b" l="l" r="r" t="t"/>
              <a:pathLst>
                <a:path extrusionOk="0" h="1891" w="1071">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1"/>
          <p:cNvGrpSpPr/>
          <p:nvPr/>
        </p:nvGrpSpPr>
        <p:grpSpPr>
          <a:xfrm>
            <a:off x="2102979" y="252026"/>
            <a:ext cx="667546" cy="678502"/>
            <a:chOff x="1980625" y="1091425"/>
            <a:chExt cx="479800" cy="487675"/>
          </a:xfrm>
        </p:grpSpPr>
        <p:sp>
          <p:nvSpPr>
            <p:cNvPr id="781" name="Google Shape;781;p11"/>
            <p:cNvSpPr/>
            <p:nvPr/>
          </p:nvSpPr>
          <p:spPr>
            <a:xfrm>
              <a:off x="2234725" y="1128400"/>
              <a:ext cx="90175" cy="40750"/>
            </a:xfrm>
            <a:custGeom>
              <a:rect b="b" l="l" r="r" t="t"/>
              <a:pathLst>
                <a:path extrusionOk="0" h="1630" w="3607">
                  <a:moveTo>
                    <a:pt x="2537" y="1"/>
                  </a:moveTo>
                  <a:cubicBezTo>
                    <a:pt x="2234" y="1"/>
                    <a:pt x="1862" y="1"/>
                    <a:pt x="1466" y="187"/>
                  </a:cubicBezTo>
                  <a:cubicBezTo>
                    <a:pt x="1164" y="280"/>
                    <a:pt x="792" y="466"/>
                    <a:pt x="489" y="675"/>
                  </a:cubicBezTo>
                  <a:cubicBezTo>
                    <a:pt x="303" y="954"/>
                    <a:pt x="117" y="1257"/>
                    <a:pt x="1" y="1629"/>
                  </a:cubicBezTo>
                  <a:cubicBezTo>
                    <a:pt x="303" y="1443"/>
                    <a:pt x="582" y="1350"/>
                    <a:pt x="885" y="1257"/>
                  </a:cubicBezTo>
                  <a:cubicBezTo>
                    <a:pt x="1164" y="1048"/>
                    <a:pt x="1466" y="954"/>
                    <a:pt x="1746" y="861"/>
                  </a:cubicBezTo>
                  <a:cubicBezTo>
                    <a:pt x="2048" y="768"/>
                    <a:pt x="2234" y="675"/>
                    <a:pt x="2630" y="675"/>
                  </a:cubicBezTo>
                  <a:cubicBezTo>
                    <a:pt x="2909" y="582"/>
                    <a:pt x="3211" y="466"/>
                    <a:pt x="3607" y="373"/>
                  </a:cubicBezTo>
                  <a:cubicBezTo>
                    <a:pt x="3304" y="187"/>
                    <a:pt x="2909" y="94"/>
                    <a:pt x="2537"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
            <p:cNvSpPr/>
            <p:nvPr/>
          </p:nvSpPr>
          <p:spPr>
            <a:xfrm>
              <a:off x="2155050" y="1091425"/>
              <a:ext cx="305375" cy="374525"/>
            </a:xfrm>
            <a:custGeom>
              <a:rect b="b" l="l" r="r" t="t"/>
              <a:pathLst>
                <a:path extrusionOk="0" h="14981" w="12215">
                  <a:moveTo>
                    <a:pt x="5865" y="0"/>
                  </a:moveTo>
                  <a:cubicBezTo>
                    <a:pt x="5389" y="0"/>
                    <a:pt x="4884" y="99"/>
                    <a:pt x="4351" y="316"/>
                  </a:cubicBezTo>
                  <a:cubicBezTo>
                    <a:pt x="1" y="1945"/>
                    <a:pt x="2234" y="7970"/>
                    <a:pt x="3676" y="10669"/>
                  </a:cubicBezTo>
                  <a:cubicBezTo>
                    <a:pt x="4165" y="11739"/>
                    <a:pt x="4747" y="12809"/>
                    <a:pt x="5631" y="13693"/>
                  </a:cubicBezTo>
                  <a:cubicBezTo>
                    <a:pt x="6393" y="14373"/>
                    <a:pt x="7393" y="14981"/>
                    <a:pt x="8421" y="14981"/>
                  </a:cubicBezTo>
                  <a:cubicBezTo>
                    <a:pt x="8553" y="14981"/>
                    <a:pt x="8685" y="14971"/>
                    <a:pt x="8818" y="14949"/>
                  </a:cubicBezTo>
                  <a:cubicBezTo>
                    <a:pt x="10283" y="14740"/>
                    <a:pt x="11447" y="13391"/>
                    <a:pt x="11819" y="11948"/>
                  </a:cubicBezTo>
                  <a:cubicBezTo>
                    <a:pt x="12214" y="10576"/>
                    <a:pt x="12028" y="9040"/>
                    <a:pt x="11726" y="7575"/>
                  </a:cubicBezTo>
                  <a:cubicBezTo>
                    <a:pt x="11135" y="4866"/>
                    <a:pt x="9207" y="0"/>
                    <a:pt x="58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2234725" y="1198200"/>
              <a:ext cx="92500" cy="44850"/>
            </a:xfrm>
            <a:custGeom>
              <a:rect b="b" l="l" r="r" t="t"/>
              <a:pathLst>
                <a:path extrusionOk="0" h="1794" w="3700">
                  <a:moveTo>
                    <a:pt x="3700" y="0"/>
                  </a:moveTo>
                  <a:lnTo>
                    <a:pt x="3700" y="0"/>
                  </a:lnTo>
                  <a:cubicBezTo>
                    <a:pt x="3397" y="210"/>
                    <a:pt x="3118" y="396"/>
                    <a:pt x="2816" y="489"/>
                  </a:cubicBezTo>
                  <a:cubicBezTo>
                    <a:pt x="2537" y="698"/>
                    <a:pt x="2234" y="791"/>
                    <a:pt x="1955" y="884"/>
                  </a:cubicBezTo>
                  <a:cubicBezTo>
                    <a:pt x="1653" y="977"/>
                    <a:pt x="1373" y="1070"/>
                    <a:pt x="1071" y="1163"/>
                  </a:cubicBezTo>
                  <a:cubicBezTo>
                    <a:pt x="792" y="1280"/>
                    <a:pt x="396" y="1280"/>
                    <a:pt x="1" y="1373"/>
                  </a:cubicBezTo>
                  <a:cubicBezTo>
                    <a:pt x="303" y="1559"/>
                    <a:pt x="699" y="1745"/>
                    <a:pt x="1071" y="1745"/>
                  </a:cubicBezTo>
                  <a:cubicBezTo>
                    <a:pt x="1189" y="1780"/>
                    <a:pt x="1308" y="1794"/>
                    <a:pt x="1425" y="1794"/>
                  </a:cubicBezTo>
                  <a:cubicBezTo>
                    <a:pt x="1701" y="1794"/>
                    <a:pt x="1973" y="1717"/>
                    <a:pt x="2234" y="1652"/>
                  </a:cubicBezTo>
                  <a:cubicBezTo>
                    <a:pt x="2537" y="1466"/>
                    <a:pt x="2909" y="1280"/>
                    <a:pt x="3211" y="977"/>
                  </a:cubicBezTo>
                  <a:cubicBezTo>
                    <a:pt x="3397" y="791"/>
                    <a:pt x="3700" y="396"/>
                    <a:pt x="3700" y="0"/>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2368500" y="1276125"/>
              <a:ext cx="55275" cy="43075"/>
            </a:xfrm>
            <a:custGeom>
              <a:rect b="b" l="l" r="r" t="t"/>
              <a:pathLst>
                <a:path extrusionOk="0" h="1723" w="2211">
                  <a:moveTo>
                    <a:pt x="2211" y="1"/>
                  </a:moveTo>
                  <a:lnTo>
                    <a:pt x="2211" y="1"/>
                  </a:lnTo>
                  <a:cubicBezTo>
                    <a:pt x="1931" y="94"/>
                    <a:pt x="1745" y="187"/>
                    <a:pt x="1536" y="373"/>
                  </a:cubicBezTo>
                  <a:cubicBezTo>
                    <a:pt x="1350" y="489"/>
                    <a:pt x="1164" y="582"/>
                    <a:pt x="954" y="768"/>
                  </a:cubicBezTo>
                  <a:cubicBezTo>
                    <a:pt x="768" y="861"/>
                    <a:pt x="675" y="954"/>
                    <a:pt x="466" y="1164"/>
                  </a:cubicBezTo>
                  <a:cubicBezTo>
                    <a:pt x="280" y="1257"/>
                    <a:pt x="94" y="1443"/>
                    <a:pt x="1" y="1652"/>
                  </a:cubicBezTo>
                  <a:cubicBezTo>
                    <a:pt x="94" y="1699"/>
                    <a:pt x="210" y="1722"/>
                    <a:pt x="341" y="1722"/>
                  </a:cubicBezTo>
                  <a:cubicBezTo>
                    <a:pt x="472" y="1722"/>
                    <a:pt x="617" y="1699"/>
                    <a:pt x="768" y="1652"/>
                  </a:cubicBezTo>
                  <a:cubicBezTo>
                    <a:pt x="954" y="1652"/>
                    <a:pt x="1257" y="1536"/>
                    <a:pt x="1443" y="1350"/>
                  </a:cubicBezTo>
                  <a:cubicBezTo>
                    <a:pt x="1629" y="1164"/>
                    <a:pt x="1838" y="954"/>
                    <a:pt x="1931" y="768"/>
                  </a:cubicBezTo>
                  <a:cubicBezTo>
                    <a:pt x="2118" y="582"/>
                    <a:pt x="2211" y="280"/>
                    <a:pt x="2211"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2305100" y="1387225"/>
              <a:ext cx="55875" cy="32000"/>
            </a:xfrm>
            <a:custGeom>
              <a:rect b="b" l="l" r="r" t="t"/>
              <a:pathLst>
                <a:path extrusionOk="0" h="1280" w="2235">
                  <a:moveTo>
                    <a:pt x="2234" y="0"/>
                  </a:moveTo>
                  <a:cubicBezTo>
                    <a:pt x="1955" y="0"/>
                    <a:pt x="1746" y="116"/>
                    <a:pt x="1652" y="209"/>
                  </a:cubicBezTo>
                  <a:cubicBezTo>
                    <a:pt x="1466" y="302"/>
                    <a:pt x="1257" y="302"/>
                    <a:pt x="1071" y="396"/>
                  </a:cubicBezTo>
                  <a:cubicBezTo>
                    <a:pt x="885" y="489"/>
                    <a:pt x="792" y="582"/>
                    <a:pt x="582" y="698"/>
                  </a:cubicBezTo>
                  <a:cubicBezTo>
                    <a:pt x="396" y="791"/>
                    <a:pt x="210" y="884"/>
                    <a:pt x="1" y="977"/>
                  </a:cubicBezTo>
                  <a:cubicBezTo>
                    <a:pt x="210" y="1163"/>
                    <a:pt x="489" y="1280"/>
                    <a:pt x="675" y="1280"/>
                  </a:cubicBezTo>
                  <a:cubicBezTo>
                    <a:pt x="978" y="1280"/>
                    <a:pt x="1164" y="1163"/>
                    <a:pt x="1466" y="1070"/>
                  </a:cubicBezTo>
                  <a:cubicBezTo>
                    <a:pt x="1652" y="977"/>
                    <a:pt x="1839" y="884"/>
                    <a:pt x="1955" y="698"/>
                  </a:cubicBezTo>
                  <a:cubicBezTo>
                    <a:pt x="2141" y="489"/>
                    <a:pt x="2234" y="209"/>
                    <a:pt x="2234" y="0"/>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2365600" y="1232500"/>
              <a:ext cx="24450" cy="21550"/>
            </a:xfrm>
            <a:custGeom>
              <a:rect b="b" l="l" r="r" t="t"/>
              <a:pathLst>
                <a:path extrusionOk="0" h="862" w="978">
                  <a:moveTo>
                    <a:pt x="884" y="1"/>
                  </a:moveTo>
                  <a:cubicBezTo>
                    <a:pt x="698" y="1"/>
                    <a:pt x="582" y="94"/>
                    <a:pt x="489" y="94"/>
                  </a:cubicBezTo>
                  <a:cubicBezTo>
                    <a:pt x="396" y="94"/>
                    <a:pt x="303" y="94"/>
                    <a:pt x="303" y="187"/>
                  </a:cubicBezTo>
                  <a:cubicBezTo>
                    <a:pt x="210" y="187"/>
                    <a:pt x="210" y="280"/>
                    <a:pt x="117" y="373"/>
                  </a:cubicBezTo>
                  <a:cubicBezTo>
                    <a:pt x="117" y="489"/>
                    <a:pt x="0" y="582"/>
                    <a:pt x="0" y="769"/>
                  </a:cubicBezTo>
                  <a:cubicBezTo>
                    <a:pt x="117" y="862"/>
                    <a:pt x="303" y="862"/>
                    <a:pt x="396" y="862"/>
                  </a:cubicBezTo>
                  <a:cubicBezTo>
                    <a:pt x="489" y="862"/>
                    <a:pt x="698" y="862"/>
                    <a:pt x="791" y="769"/>
                  </a:cubicBezTo>
                  <a:cubicBezTo>
                    <a:pt x="884" y="676"/>
                    <a:pt x="884" y="582"/>
                    <a:pt x="977" y="489"/>
                  </a:cubicBezTo>
                  <a:cubicBezTo>
                    <a:pt x="977" y="280"/>
                    <a:pt x="977" y="187"/>
                    <a:pt x="884"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2363275" y="1390125"/>
              <a:ext cx="58175" cy="44675"/>
            </a:xfrm>
            <a:custGeom>
              <a:rect b="b" l="l" r="r" t="t"/>
              <a:pathLst>
                <a:path extrusionOk="0" h="1787" w="2327">
                  <a:moveTo>
                    <a:pt x="2327" y="0"/>
                  </a:moveTo>
                  <a:lnTo>
                    <a:pt x="2327" y="0"/>
                  </a:lnTo>
                  <a:cubicBezTo>
                    <a:pt x="2047" y="93"/>
                    <a:pt x="1838" y="186"/>
                    <a:pt x="1652" y="373"/>
                  </a:cubicBezTo>
                  <a:cubicBezTo>
                    <a:pt x="1466" y="466"/>
                    <a:pt x="1256" y="582"/>
                    <a:pt x="1070" y="768"/>
                  </a:cubicBezTo>
                  <a:cubicBezTo>
                    <a:pt x="884" y="861"/>
                    <a:pt x="675" y="1047"/>
                    <a:pt x="489" y="1164"/>
                  </a:cubicBezTo>
                  <a:cubicBezTo>
                    <a:pt x="396" y="1350"/>
                    <a:pt x="210" y="1536"/>
                    <a:pt x="0" y="1745"/>
                  </a:cubicBezTo>
                  <a:cubicBezTo>
                    <a:pt x="101" y="1776"/>
                    <a:pt x="199" y="1787"/>
                    <a:pt x="293" y="1787"/>
                  </a:cubicBezTo>
                  <a:cubicBezTo>
                    <a:pt x="481" y="1787"/>
                    <a:pt x="652" y="1745"/>
                    <a:pt x="791" y="1745"/>
                  </a:cubicBezTo>
                  <a:cubicBezTo>
                    <a:pt x="1070" y="1629"/>
                    <a:pt x="1256" y="1536"/>
                    <a:pt x="1559" y="1350"/>
                  </a:cubicBezTo>
                  <a:cubicBezTo>
                    <a:pt x="1745" y="1164"/>
                    <a:pt x="1954" y="954"/>
                    <a:pt x="2047" y="768"/>
                  </a:cubicBezTo>
                  <a:cubicBezTo>
                    <a:pt x="2140" y="582"/>
                    <a:pt x="2327" y="280"/>
                    <a:pt x="2327" y="0"/>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1980625" y="1195650"/>
              <a:ext cx="242500" cy="383450"/>
            </a:xfrm>
            <a:custGeom>
              <a:rect b="b" l="l" r="r" t="t"/>
              <a:pathLst>
                <a:path extrusionOk="0" h="15338" w="9700">
                  <a:moveTo>
                    <a:pt x="4762" y="0"/>
                  </a:moveTo>
                  <a:cubicBezTo>
                    <a:pt x="467" y="0"/>
                    <a:pt x="1" y="6193"/>
                    <a:pt x="92" y="9222"/>
                  </a:cubicBezTo>
                  <a:cubicBezTo>
                    <a:pt x="185" y="10385"/>
                    <a:pt x="185" y="11641"/>
                    <a:pt x="673" y="12711"/>
                  </a:cubicBezTo>
                  <a:cubicBezTo>
                    <a:pt x="1069" y="13874"/>
                    <a:pt x="1929" y="14852"/>
                    <a:pt x="3093" y="15224"/>
                  </a:cubicBezTo>
                  <a:cubicBezTo>
                    <a:pt x="3360" y="15301"/>
                    <a:pt x="3634" y="15337"/>
                    <a:pt x="3909" y="15337"/>
                  </a:cubicBezTo>
                  <a:cubicBezTo>
                    <a:pt x="5043" y="15337"/>
                    <a:pt x="6191" y="14718"/>
                    <a:pt x="6978" y="13781"/>
                  </a:cubicBezTo>
                  <a:cubicBezTo>
                    <a:pt x="7955" y="12618"/>
                    <a:pt x="8327" y="11153"/>
                    <a:pt x="8722" y="9710"/>
                  </a:cubicBezTo>
                  <a:cubicBezTo>
                    <a:pt x="9490" y="6616"/>
                    <a:pt x="9700" y="312"/>
                    <a:pt x="5047" y="9"/>
                  </a:cubicBezTo>
                  <a:cubicBezTo>
                    <a:pt x="4950" y="3"/>
                    <a:pt x="4855" y="0"/>
                    <a:pt x="4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2026525" y="1307525"/>
              <a:ext cx="97150" cy="29125"/>
            </a:xfrm>
            <a:custGeom>
              <a:rect b="b" l="l" r="r" t="t"/>
              <a:pathLst>
                <a:path extrusionOk="0" h="1165" w="3886">
                  <a:moveTo>
                    <a:pt x="0" y="1"/>
                  </a:moveTo>
                  <a:lnTo>
                    <a:pt x="0" y="1"/>
                  </a:lnTo>
                  <a:cubicBezTo>
                    <a:pt x="93" y="280"/>
                    <a:pt x="396" y="582"/>
                    <a:pt x="768" y="769"/>
                  </a:cubicBezTo>
                  <a:cubicBezTo>
                    <a:pt x="1071" y="978"/>
                    <a:pt x="1466" y="1071"/>
                    <a:pt x="1838" y="1164"/>
                  </a:cubicBezTo>
                  <a:cubicBezTo>
                    <a:pt x="2234" y="1164"/>
                    <a:pt x="2629" y="1071"/>
                    <a:pt x="3001" y="978"/>
                  </a:cubicBezTo>
                  <a:cubicBezTo>
                    <a:pt x="3304" y="862"/>
                    <a:pt x="3676" y="582"/>
                    <a:pt x="3885" y="280"/>
                  </a:cubicBezTo>
                  <a:cubicBezTo>
                    <a:pt x="3490" y="280"/>
                    <a:pt x="3211" y="396"/>
                    <a:pt x="2815" y="396"/>
                  </a:cubicBezTo>
                  <a:lnTo>
                    <a:pt x="1931" y="396"/>
                  </a:lnTo>
                  <a:cubicBezTo>
                    <a:pt x="1652" y="280"/>
                    <a:pt x="1257" y="280"/>
                    <a:pt x="977" y="187"/>
                  </a:cubicBezTo>
                  <a:cubicBezTo>
                    <a:pt x="675" y="187"/>
                    <a:pt x="396" y="94"/>
                    <a:pt x="0"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2109100" y="1423850"/>
              <a:ext cx="70400" cy="24450"/>
            </a:xfrm>
            <a:custGeom>
              <a:rect b="b" l="l" r="r" t="t"/>
              <a:pathLst>
                <a:path extrusionOk="0" h="978" w="2816">
                  <a:moveTo>
                    <a:pt x="2816" y="1"/>
                  </a:moveTo>
                  <a:cubicBezTo>
                    <a:pt x="2513" y="1"/>
                    <a:pt x="2234" y="1"/>
                    <a:pt x="2025" y="94"/>
                  </a:cubicBezTo>
                  <a:cubicBezTo>
                    <a:pt x="1839" y="94"/>
                    <a:pt x="1536" y="94"/>
                    <a:pt x="1350" y="187"/>
                  </a:cubicBezTo>
                  <a:cubicBezTo>
                    <a:pt x="1164" y="187"/>
                    <a:pt x="955" y="280"/>
                    <a:pt x="769" y="396"/>
                  </a:cubicBezTo>
                  <a:cubicBezTo>
                    <a:pt x="489" y="396"/>
                    <a:pt x="280" y="489"/>
                    <a:pt x="1" y="582"/>
                  </a:cubicBezTo>
                  <a:cubicBezTo>
                    <a:pt x="280" y="768"/>
                    <a:pt x="489" y="861"/>
                    <a:pt x="769" y="978"/>
                  </a:cubicBezTo>
                  <a:lnTo>
                    <a:pt x="1536" y="978"/>
                  </a:lnTo>
                  <a:cubicBezTo>
                    <a:pt x="1839" y="861"/>
                    <a:pt x="2025" y="768"/>
                    <a:pt x="2234" y="675"/>
                  </a:cubicBezTo>
                  <a:cubicBezTo>
                    <a:pt x="2420" y="489"/>
                    <a:pt x="2606" y="280"/>
                    <a:pt x="2816"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2014300" y="1496550"/>
              <a:ext cx="63425" cy="19225"/>
            </a:xfrm>
            <a:custGeom>
              <a:rect b="b" l="l" r="r" t="t"/>
              <a:pathLst>
                <a:path extrusionOk="0" h="769" w="2537">
                  <a:moveTo>
                    <a:pt x="1257" y="1"/>
                  </a:moveTo>
                  <a:cubicBezTo>
                    <a:pt x="1071" y="1"/>
                    <a:pt x="885" y="1"/>
                    <a:pt x="675" y="94"/>
                  </a:cubicBezTo>
                  <a:lnTo>
                    <a:pt x="1" y="94"/>
                  </a:lnTo>
                  <a:cubicBezTo>
                    <a:pt x="94" y="396"/>
                    <a:pt x="303" y="582"/>
                    <a:pt x="582" y="675"/>
                  </a:cubicBezTo>
                  <a:cubicBezTo>
                    <a:pt x="792" y="768"/>
                    <a:pt x="978" y="768"/>
                    <a:pt x="1257" y="768"/>
                  </a:cubicBezTo>
                  <a:cubicBezTo>
                    <a:pt x="1466" y="768"/>
                    <a:pt x="1746" y="768"/>
                    <a:pt x="1955" y="582"/>
                  </a:cubicBezTo>
                  <a:cubicBezTo>
                    <a:pt x="2141" y="489"/>
                    <a:pt x="2327" y="396"/>
                    <a:pt x="2537" y="94"/>
                  </a:cubicBezTo>
                  <a:cubicBezTo>
                    <a:pt x="2234" y="94"/>
                    <a:pt x="2048" y="94"/>
                    <a:pt x="1839"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2135850" y="1368025"/>
              <a:ext cx="29125" cy="18625"/>
            </a:xfrm>
            <a:custGeom>
              <a:rect b="b" l="l" r="r" t="t"/>
              <a:pathLst>
                <a:path extrusionOk="0" h="745" w="1165">
                  <a:moveTo>
                    <a:pt x="466" y="0"/>
                  </a:moveTo>
                  <a:cubicBezTo>
                    <a:pt x="373" y="0"/>
                    <a:pt x="373" y="0"/>
                    <a:pt x="280" y="93"/>
                  </a:cubicBezTo>
                  <a:cubicBezTo>
                    <a:pt x="187" y="186"/>
                    <a:pt x="94" y="186"/>
                    <a:pt x="1" y="396"/>
                  </a:cubicBezTo>
                  <a:cubicBezTo>
                    <a:pt x="94" y="582"/>
                    <a:pt x="187" y="675"/>
                    <a:pt x="280" y="675"/>
                  </a:cubicBezTo>
                  <a:cubicBezTo>
                    <a:pt x="373" y="722"/>
                    <a:pt x="449" y="745"/>
                    <a:pt x="513" y="745"/>
                  </a:cubicBezTo>
                  <a:cubicBezTo>
                    <a:pt x="577" y="745"/>
                    <a:pt x="629" y="722"/>
                    <a:pt x="676" y="675"/>
                  </a:cubicBezTo>
                  <a:cubicBezTo>
                    <a:pt x="769" y="675"/>
                    <a:pt x="955" y="582"/>
                    <a:pt x="955" y="489"/>
                  </a:cubicBezTo>
                  <a:cubicBezTo>
                    <a:pt x="1048" y="396"/>
                    <a:pt x="1164" y="303"/>
                    <a:pt x="1048" y="93"/>
                  </a:cubicBezTo>
                  <a:cubicBezTo>
                    <a:pt x="955" y="0"/>
                    <a:pt x="862" y="0"/>
                    <a:pt x="769" y="0"/>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2057925" y="1526925"/>
              <a:ext cx="70400" cy="24900"/>
            </a:xfrm>
            <a:custGeom>
              <a:rect b="b" l="l" r="r" t="t"/>
              <a:pathLst>
                <a:path extrusionOk="0" h="996" w="2816">
                  <a:moveTo>
                    <a:pt x="2554" y="1"/>
                  </a:moveTo>
                  <a:cubicBezTo>
                    <a:pt x="2389" y="1"/>
                    <a:pt x="2234" y="42"/>
                    <a:pt x="2048" y="42"/>
                  </a:cubicBezTo>
                  <a:cubicBezTo>
                    <a:pt x="1838" y="42"/>
                    <a:pt x="1652" y="135"/>
                    <a:pt x="1373" y="135"/>
                  </a:cubicBezTo>
                  <a:cubicBezTo>
                    <a:pt x="1164" y="228"/>
                    <a:pt x="978" y="228"/>
                    <a:pt x="792" y="344"/>
                  </a:cubicBezTo>
                  <a:cubicBezTo>
                    <a:pt x="489" y="437"/>
                    <a:pt x="303" y="530"/>
                    <a:pt x="1" y="717"/>
                  </a:cubicBezTo>
                  <a:cubicBezTo>
                    <a:pt x="303" y="810"/>
                    <a:pt x="489" y="926"/>
                    <a:pt x="792" y="926"/>
                  </a:cubicBezTo>
                  <a:cubicBezTo>
                    <a:pt x="931" y="972"/>
                    <a:pt x="1077" y="996"/>
                    <a:pt x="1210" y="996"/>
                  </a:cubicBezTo>
                  <a:cubicBezTo>
                    <a:pt x="1344" y="996"/>
                    <a:pt x="1466" y="972"/>
                    <a:pt x="1559" y="926"/>
                  </a:cubicBezTo>
                  <a:cubicBezTo>
                    <a:pt x="1838" y="810"/>
                    <a:pt x="2048" y="717"/>
                    <a:pt x="2327" y="623"/>
                  </a:cubicBezTo>
                  <a:cubicBezTo>
                    <a:pt x="2536" y="437"/>
                    <a:pt x="2722" y="228"/>
                    <a:pt x="2816" y="42"/>
                  </a:cubicBezTo>
                  <a:cubicBezTo>
                    <a:pt x="2722" y="11"/>
                    <a:pt x="2637" y="1"/>
                    <a:pt x="2554"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2050950" y="1230175"/>
              <a:ext cx="94250" cy="29100"/>
            </a:xfrm>
            <a:custGeom>
              <a:rect b="b" l="l" r="r" t="t"/>
              <a:pathLst>
                <a:path extrusionOk="0" h="1164" w="3770">
                  <a:moveTo>
                    <a:pt x="1931" y="1"/>
                  </a:moveTo>
                  <a:cubicBezTo>
                    <a:pt x="1652" y="1"/>
                    <a:pt x="1257" y="1"/>
                    <a:pt x="861" y="94"/>
                  </a:cubicBezTo>
                  <a:cubicBezTo>
                    <a:pt x="582" y="280"/>
                    <a:pt x="187" y="466"/>
                    <a:pt x="0" y="769"/>
                  </a:cubicBezTo>
                  <a:lnTo>
                    <a:pt x="1931" y="769"/>
                  </a:lnTo>
                  <a:cubicBezTo>
                    <a:pt x="2234" y="769"/>
                    <a:pt x="2513" y="862"/>
                    <a:pt x="2815" y="955"/>
                  </a:cubicBezTo>
                  <a:cubicBezTo>
                    <a:pt x="3095" y="955"/>
                    <a:pt x="3397" y="1048"/>
                    <a:pt x="3769" y="1164"/>
                  </a:cubicBezTo>
                  <a:cubicBezTo>
                    <a:pt x="3583" y="769"/>
                    <a:pt x="3281" y="582"/>
                    <a:pt x="3001" y="373"/>
                  </a:cubicBezTo>
                  <a:cubicBezTo>
                    <a:pt x="2699" y="187"/>
                    <a:pt x="2327" y="94"/>
                    <a:pt x="1931"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1"/>
          <p:cNvGrpSpPr/>
          <p:nvPr/>
        </p:nvGrpSpPr>
        <p:grpSpPr>
          <a:xfrm>
            <a:off x="2770537" y="3570919"/>
            <a:ext cx="681354" cy="678363"/>
            <a:chOff x="2302775" y="3407725"/>
            <a:chExt cx="489725" cy="487575"/>
          </a:xfrm>
        </p:grpSpPr>
        <p:sp>
          <p:nvSpPr>
            <p:cNvPr id="796" name="Google Shape;796;p11"/>
            <p:cNvSpPr/>
            <p:nvPr/>
          </p:nvSpPr>
          <p:spPr>
            <a:xfrm>
              <a:off x="2499350" y="3580400"/>
              <a:ext cx="293150" cy="314900"/>
            </a:xfrm>
            <a:custGeom>
              <a:rect b="b" l="l" r="r" t="t"/>
              <a:pathLst>
                <a:path extrusionOk="0" h="12596" w="11726">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2302775" y="3407725"/>
              <a:ext cx="431575" cy="370225"/>
            </a:xfrm>
            <a:custGeom>
              <a:rect b="b" l="l" r="r" t="t"/>
              <a:pathLst>
                <a:path extrusionOk="0" h="14809" w="17263">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11"/>
          <p:cNvGrpSpPr/>
          <p:nvPr/>
        </p:nvGrpSpPr>
        <p:grpSpPr>
          <a:xfrm>
            <a:off x="6233826" y="226473"/>
            <a:ext cx="562349" cy="729606"/>
            <a:chOff x="3650216" y="-19230"/>
            <a:chExt cx="600416" cy="778912"/>
          </a:xfrm>
        </p:grpSpPr>
        <p:sp>
          <p:nvSpPr>
            <p:cNvPr id="799" name="Google Shape;799;p11"/>
            <p:cNvSpPr/>
            <p:nvPr/>
          </p:nvSpPr>
          <p:spPr>
            <a:xfrm>
              <a:off x="3939870" y="-19230"/>
              <a:ext cx="184417" cy="296938"/>
            </a:xfrm>
            <a:custGeom>
              <a:rect b="b" l="l" r="r" t="t"/>
              <a:pathLst>
                <a:path extrusionOk="0" h="8537" w="5302">
                  <a:moveTo>
                    <a:pt x="4294" y="0"/>
                  </a:moveTo>
                  <a:cubicBezTo>
                    <a:pt x="4164" y="0"/>
                    <a:pt x="4024" y="45"/>
                    <a:pt x="3886" y="150"/>
                  </a:cubicBezTo>
                  <a:cubicBezTo>
                    <a:pt x="1466" y="1895"/>
                    <a:pt x="1" y="4710"/>
                    <a:pt x="210" y="7804"/>
                  </a:cubicBezTo>
                  <a:cubicBezTo>
                    <a:pt x="256" y="8293"/>
                    <a:pt x="640" y="8537"/>
                    <a:pt x="1013" y="8537"/>
                  </a:cubicBezTo>
                  <a:cubicBezTo>
                    <a:pt x="1385" y="8537"/>
                    <a:pt x="1745" y="8293"/>
                    <a:pt x="1745" y="7804"/>
                  </a:cubicBezTo>
                  <a:cubicBezTo>
                    <a:pt x="1559" y="5292"/>
                    <a:pt x="2629" y="2872"/>
                    <a:pt x="4653" y="1407"/>
                  </a:cubicBezTo>
                  <a:cubicBezTo>
                    <a:pt x="5302" y="930"/>
                    <a:pt x="4887" y="0"/>
                    <a:pt x="4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3650216" y="139961"/>
              <a:ext cx="600416" cy="619720"/>
            </a:xfrm>
            <a:custGeom>
              <a:rect b="b" l="l" r="r" t="t"/>
              <a:pathLst>
                <a:path extrusionOk="0" h="17817" w="17262">
                  <a:moveTo>
                    <a:pt x="5031" y="0"/>
                  </a:moveTo>
                  <a:cubicBezTo>
                    <a:pt x="3839" y="0"/>
                    <a:pt x="2590" y="894"/>
                    <a:pt x="1652" y="3134"/>
                  </a:cubicBezTo>
                  <a:cubicBezTo>
                    <a:pt x="0" y="6810"/>
                    <a:pt x="186" y="11276"/>
                    <a:pt x="2233" y="14859"/>
                  </a:cubicBezTo>
                  <a:cubicBezTo>
                    <a:pt x="2722" y="15650"/>
                    <a:pt x="3397" y="16511"/>
                    <a:pt x="4374" y="16697"/>
                  </a:cubicBezTo>
                  <a:cubicBezTo>
                    <a:pt x="4839" y="16697"/>
                    <a:pt x="5328" y="16604"/>
                    <a:pt x="5816" y="16232"/>
                  </a:cubicBezTo>
                  <a:cubicBezTo>
                    <a:pt x="6119" y="16999"/>
                    <a:pt x="6700" y="17488"/>
                    <a:pt x="7468" y="17488"/>
                  </a:cubicBezTo>
                  <a:cubicBezTo>
                    <a:pt x="7557" y="17505"/>
                    <a:pt x="7642" y="17512"/>
                    <a:pt x="7724" y="17512"/>
                  </a:cubicBezTo>
                  <a:cubicBezTo>
                    <a:pt x="8092" y="17512"/>
                    <a:pt x="8400" y="17357"/>
                    <a:pt x="8724" y="17185"/>
                  </a:cubicBezTo>
                  <a:cubicBezTo>
                    <a:pt x="9026" y="17488"/>
                    <a:pt x="9306" y="17674"/>
                    <a:pt x="9794" y="17767"/>
                  </a:cubicBezTo>
                  <a:cubicBezTo>
                    <a:pt x="9931" y="17800"/>
                    <a:pt x="10071" y="17816"/>
                    <a:pt x="10213" y="17816"/>
                  </a:cubicBezTo>
                  <a:cubicBezTo>
                    <a:pt x="10959" y="17816"/>
                    <a:pt x="11740" y="17380"/>
                    <a:pt x="12307" y="16813"/>
                  </a:cubicBezTo>
                  <a:cubicBezTo>
                    <a:pt x="15424" y="14184"/>
                    <a:pt x="17262" y="10113"/>
                    <a:pt x="16959" y="6042"/>
                  </a:cubicBezTo>
                  <a:cubicBezTo>
                    <a:pt x="16758" y="2974"/>
                    <a:pt x="15446" y="1767"/>
                    <a:pt x="13927" y="1767"/>
                  </a:cubicBezTo>
                  <a:cubicBezTo>
                    <a:pt x="13338" y="1767"/>
                    <a:pt x="12719" y="1948"/>
                    <a:pt x="12121" y="2273"/>
                  </a:cubicBezTo>
                  <a:cubicBezTo>
                    <a:pt x="11488" y="1324"/>
                    <a:pt x="10683" y="919"/>
                    <a:pt x="9845" y="919"/>
                  </a:cubicBezTo>
                  <a:cubicBezTo>
                    <a:pt x="9142" y="919"/>
                    <a:pt x="8415" y="1204"/>
                    <a:pt x="7747" y="1692"/>
                  </a:cubicBezTo>
                  <a:cubicBezTo>
                    <a:pt x="7038" y="660"/>
                    <a:pt x="6055" y="0"/>
                    <a:pt x="5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4024840" y="211714"/>
              <a:ext cx="114121" cy="455616"/>
            </a:xfrm>
            <a:custGeom>
              <a:rect b="b" l="l" r="r" t="t"/>
              <a:pathLst>
                <a:path extrusionOk="0" h="13099" w="3281">
                  <a:moveTo>
                    <a:pt x="1931" y="1"/>
                  </a:moveTo>
                  <a:lnTo>
                    <a:pt x="1931" y="1"/>
                  </a:lnTo>
                  <a:cubicBezTo>
                    <a:pt x="2117" y="1164"/>
                    <a:pt x="2210" y="2327"/>
                    <a:pt x="2210" y="3397"/>
                  </a:cubicBezTo>
                  <a:cubicBezTo>
                    <a:pt x="2210" y="4561"/>
                    <a:pt x="2117" y="5631"/>
                    <a:pt x="1931" y="6701"/>
                  </a:cubicBezTo>
                  <a:cubicBezTo>
                    <a:pt x="1838" y="7771"/>
                    <a:pt x="1536" y="8818"/>
                    <a:pt x="1257" y="9888"/>
                  </a:cubicBezTo>
                  <a:cubicBezTo>
                    <a:pt x="861" y="10958"/>
                    <a:pt x="466" y="12028"/>
                    <a:pt x="0" y="13098"/>
                  </a:cubicBezTo>
                  <a:cubicBezTo>
                    <a:pt x="861" y="12308"/>
                    <a:pt x="1536" y="11261"/>
                    <a:pt x="2024" y="10284"/>
                  </a:cubicBezTo>
                  <a:cubicBezTo>
                    <a:pt x="2606" y="9213"/>
                    <a:pt x="2908" y="8050"/>
                    <a:pt x="3094" y="6887"/>
                  </a:cubicBezTo>
                  <a:cubicBezTo>
                    <a:pt x="3280" y="5724"/>
                    <a:pt x="3280" y="4468"/>
                    <a:pt x="3094" y="3304"/>
                  </a:cubicBezTo>
                  <a:cubicBezTo>
                    <a:pt x="2908" y="2141"/>
                    <a:pt x="2513" y="1071"/>
                    <a:pt x="19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3802312" y="363845"/>
              <a:ext cx="50226" cy="340695"/>
            </a:xfrm>
            <a:custGeom>
              <a:rect b="b" l="l" r="r" t="t"/>
              <a:pathLst>
                <a:path extrusionOk="0" h="9795" w="1444">
                  <a:moveTo>
                    <a:pt x="861" y="1"/>
                  </a:moveTo>
                  <a:cubicBezTo>
                    <a:pt x="466" y="768"/>
                    <a:pt x="280" y="1536"/>
                    <a:pt x="187" y="2420"/>
                  </a:cubicBezTo>
                  <a:cubicBezTo>
                    <a:pt x="94" y="3281"/>
                    <a:pt x="1" y="4072"/>
                    <a:pt x="94" y="4932"/>
                  </a:cubicBezTo>
                  <a:cubicBezTo>
                    <a:pt x="94" y="5817"/>
                    <a:pt x="280" y="6584"/>
                    <a:pt x="466" y="7468"/>
                  </a:cubicBezTo>
                  <a:cubicBezTo>
                    <a:pt x="675" y="8236"/>
                    <a:pt x="955" y="9004"/>
                    <a:pt x="1443" y="9795"/>
                  </a:cubicBezTo>
                  <a:cubicBezTo>
                    <a:pt x="1443" y="8911"/>
                    <a:pt x="1443" y="8143"/>
                    <a:pt x="1350" y="7259"/>
                  </a:cubicBezTo>
                  <a:lnTo>
                    <a:pt x="1257" y="4839"/>
                  </a:lnTo>
                  <a:lnTo>
                    <a:pt x="1048" y="2513"/>
                  </a:lnTo>
                  <a:cubicBezTo>
                    <a:pt x="1048" y="1652"/>
                    <a:pt x="955" y="861"/>
                    <a:pt x="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11"/>
          <p:cNvGrpSpPr/>
          <p:nvPr/>
        </p:nvGrpSpPr>
        <p:grpSpPr>
          <a:xfrm>
            <a:off x="4489171" y="4237410"/>
            <a:ext cx="1176553" cy="992101"/>
            <a:chOff x="2385375" y="4063625"/>
            <a:chExt cx="845650" cy="713075"/>
          </a:xfrm>
        </p:grpSpPr>
        <p:sp>
          <p:nvSpPr>
            <p:cNvPr id="804" name="Google Shape;804;p11"/>
            <p:cNvSpPr/>
            <p:nvPr/>
          </p:nvSpPr>
          <p:spPr>
            <a:xfrm>
              <a:off x="2385375" y="4063625"/>
              <a:ext cx="411775" cy="713075"/>
            </a:xfrm>
            <a:custGeom>
              <a:rect b="b" l="l" r="r" t="t"/>
              <a:pathLst>
                <a:path extrusionOk="0" h="28523" w="16471">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2472600" y="4225400"/>
              <a:ext cx="280950" cy="503675"/>
            </a:xfrm>
            <a:custGeom>
              <a:rect b="b" l="l" r="r" t="t"/>
              <a:pathLst>
                <a:path extrusionOk="0" h="20147" w="11238">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2598225" y="4066700"/>
              <a:ext cx="632800" cy="590350"/>
            </a:xfrm>
            <a:custGeom>
              <a:rect b="b" l="l" r="r" t="t"/>
              <a:pathLst>
                <a:path extrusionOk="0" h="23614" w="25312">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2695350" y="4295200"/>
              <a:ext cx="513575" cy="270450"/>
            </a:xfrm>
            <a:custGeom>
              <a:rect b="b" l="l" r="r" t="t"/>
              <a:pathLst>
                <a:path extrusionOk="0" h="10818" w="20543">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11"/>
          <p:cNvGrpSpPr/>
          <p:nvPr/>
        </p:nvGrpSpPr>
        <p:grpSpPr>
          <a:xfrm>
            <a:off x="424403" y="2833477"/>
            <a:ext cx="910362" cy="828693"/>
            <a:chOff x="853450" y="2614875"/>
            <a:chExt cx="654325" cy="595625"/>
          </a:xfrm>
        </p:grpSpPr>
        <p:sp>
          <p:nvSpPr>
            <p:cNvPr id="809" name="Google Shape;809;p11"/>
            <p:cNvSpPr/>
            <p:nvPr/>
          </p:nvSpPr>
          <p:spPr>
            <a:xfrm>
              <a:off x="853450" y="2614875"/>
              <a:ext cx="654325" cy="595625"/>
            </a:xfrm>
            <a:custGeom>
              <a:rect b="b" l="l" r="r" t="t"/>
              <a:pathLst>
                <a:path extrusionOk="0" h="23825" w="26173">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923825" y="2677650"/>
              <a:ext cx="518800" cy="471900"/>
            </a:xfrm>
            <a:custGeom>
              <a:rect b="b" l="l" r="r" t="t"/>
              <a:pathLst>
                <a:path extrusionOk="0" h="18876" w="20752">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1112825" y="2883475"/>
              <a:ext cx="217925" cy="169225"/>
            </a:xfrm>
            <a:custGeom>
              <a:rect b="b" l="l" r="r" t="t"/>
              <a:pathLst>
                <a:path extrusionOk="0" h="6769" w="8717">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11"/>
          <p:cNvGrpSpPr/>
          <p:nvPr/>
        </p:nvGrpSpPr>
        <p:grpSpPr>
          <a:xfrm>
            <a:off x="62257" y="1281355"/>
            <a:ext cx="424868" cy="760241"/>
            <a:chOff x="478300" y="2547225"/>
            <a:chExt cx="305375" cy="546425"/>
          </a:xfrm>
        </p:grpSpPr>
        <p:sp>
          <p:nvSpPr>
            <p:cNvPr id="813" name="Google Shape;813;p11"/>
            <p:cNvSpPr/>
            <p:nvPr/>
          </p:nvSpPr>
          <p:spPr>
            <a:xfrm>
              <a:off x="478300" y="2547225"/>
              <a:ext cx="305375" cy="546425"/>
            </a:xfrm>
            <a:custGeom>
              <a:rect b="b" l="l" r="r" t="t"/>
              <a:pathLst>
                <a:path extrusionOk="0" h="21857" w="12215">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667325" y="2599075"/>
              <a:ext cx="94250" cy="87650"/>
            </a:xfrm>
            <a:custGeom>
              <a:rect b="b" l="l" r="r" t="t"/>
              <a:pathLst>
                <a:path extrusionOk="0" h="3506" w="377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613825" y="2695625"/>
              <a:ext cx="94250" cy="87725"/>
            </a:xfrm>
            <a:custGeom>
              <a:rect b="b" l="l" r="r" t="t"/>
              <a:pathLst>
                <a:path extrusionOk="0" h="3509" w="377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72525" y="2795250"/>
              <a:ext cx="91925" cy="89875"/>
            </a:xfrm>
            <a:custGeom>
              <a:rect b="b" l="l" r="r" t="t"/>
              <a:pathLst>
                <a:path extrusionOk="0" h="3595" w="3677">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19025" y="2884625"/>
              <a:ext cx="94825" cy="87750"/>
            </a:xfrm>
            <a:custGeom>
              <a:rect b="b" l="l" r="r" t="t"/>
              <a:pathLst>
                <a:path extrusionOk="0" h="3510" w="3793">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11"/>
          <p:cNvGrpSpPr/>
          <p:nvPr/>
        </p:nvGrpSpPr>
        <p:grpSpPr>
          <a:xfrm>
            <a:off x="1241632" y="1475924"/>
            <a:ext cx="940784" cy="1008703"/>
            <a:chOff x="1721175" y="2665325"/>
            <a:chExt cx="809625" cy="868075"/>
          </a:xfrm>
        </p:grpSpPr>
        <p:sp>
          <p:nvSpPr>
            <p:cNvPr id="819" name="Google Shape;819;p11"/>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1"/>
          <p:cNvGrpSpPr/>
          <p:nvPr/>
        </p:nvGrpSpPr>
        <p:grpSpPr>
          <a:xfrm>
            <a:off x="6943917" y="3644355"/>
            <a:ext cx="2744809" cy="1692795"/>
            <a:chOff x="3095850" y="2740875"/>
            <a:chExt cx="1972838" cy="1216700"/>
          </a:xfrm>
        </p:grpSpPr>
        <p:sp>
          <p:nvSpPr>
            <p:cNvPr id="826" name="Google Shape;826;p11"/>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1"/>
          <p:cNvGrpSpPr/>
          <p:nvPr/>
        </p:nvGrpSpPr>
        <p:grpSpPr>
          <a:xfrm rot="2914635">
            <a:off x="-557317" y="4295724"/>
            <a:ext cx="1939071" cy="875466"/>
            <a:chOff x="2915775" y="2073500"/>
            <a:chExt cx="874750" cy="394925"/>
          </a:xfrm>
        </p:grpSpPr>
        <p:sp>
          <p:nvSpPr>
            <p:cNvPr id="832" name="Google Shape;832;p11"/>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11"/>
          <p:cNvGrpSpPr/>
          <p:nvPr/>
        </p:nvGrpSpPr>
        <p:grpSpPr>
          <a:xfrm rot="2914635">
            <a:off x="7658858" y="101774"/>
            <a:ext cx="1939071" cy="875466"/>
            <a:chOff x="2915775" y="2073500"/>
            <a:chExt cx="874750" cy="394925"/>
          </a:xfrm>
        </p:grpSpPr>
        <p:sp>
          <p:nvSpPr>
            <p:cNvPr id="853" name="Google Shape;853;p11"/>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3" name="Shape 873"/>
        <p:cNvGrpSpPr/>
        <p:nvPr/>
      </p:nvGrpSpPr>
      <p:grpSpPr>
        <a:xfrm>
          <a:off x="0" y="0"/>
          <a:ext cx="0" cy="0"/>
          <a:chOff x="0" y="0"/>
          <a:chExt cx="0" cy="0"/>
        </a:xfrm>
      </p:grpSpPr>
      <p:sp>
        <p:nvSpPr>
          <p:cNvPr id="874" name="Google Shape;87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875" name="Shape 875"/>
        <p:cNvGrpSpPr/>
        <p:nvPr/>
      </p:nvGrpSpPr>
      <p:grpSpPr>
        <a:xfrm>
          <a:off x="0" y="0"/>
          <a:ext cx="0" cy="0"/>
          <a:chOff x="0" y="0"/>
          <a:chExt cx="0" cy="0"/>
        </a:xfrm>
      </p:grpSpPr>
      <p:sp>
        <p:nvSpPr>
          <p:cNvPr id="876" name="Google Shape;876;p13"/>
          <p:cNvSpPr/>
          <p:nvPr/>
        </p:nvSpPr>
        <p:spPr>
          <a:xfrm>
            <a:off x="-449950" y="3906398"/>
            <a:ext cx="3074676" cy="1588153"/>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3"/>
          <p:cNvSpPr txBox="1"/>
          <p:nvPr>
            <p:ph type="title"/>
          </p:nvPr>
        </p:nvSpPr>
        <p:spPr>
          <a:xfrm>
            <a:off x="2559450" y="539500"/>
            <a:ext cx="4025100" cy="62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3000"/>
              <a:buNone/>
              <a:defRPr sz="3000">
                <a:solidFill>
                  <a:schemeClr val="accent1"/>
                </a:solidFill>
              </a:defRPr>
            </a:lvl2pPr>
            <a:lvl3pPr lvl="2" rtl="0" algn="ctr">
              <a:spcBef>
                <a:spcPts val="0"/>
              </a:spcBef>
              <a:spcAft>
                <a:spcPts val="0"/>
              </a:spcAft>
              <a:buClr>
                <a:schemeClr val="accent1"/>
              </a:buClr>
              <a:buSzPts val="3000"/>
              <a:buNone/>
              <a:defRPr sz="3000">
                <a:solidFill>
                  <a:schemeClr val="accent1"/>
                </a:solidFill>
              </a:defRPr>
            </a:lvl3pPr>
            <a:lvl4pPr lvl="3" rtl="0" algn="ctr">
              <a:spcBef>
                <a:spcPts val="0"/>
              </a:spcBef>
              <a:spcAft>
                <a:spcPts val="0"/>
              </a:spcAft>
              <a:buClr>
                <a:schemeClr val="accent1"/>
              </a:buClr>
              <a:buSzPts val="3000"/>
              <a:buNone/>
              <a:defRPr sz="3000">
                <a:solidFill>
                  <a:schemeClr val="accent1"/>
                </a:solidFill>
              </a:defRPr>
            </a:lvl4pPr>
            <a:lvl5pPr lvl="4" rtl="0" algn="ctr">
              <a:spcBef>
                <a:spcPts val="0"/>
              </a:spcBef>
              <a:spcAft>
                <a:spcPts val="0"/>
              </a:spcAft>
              <a:buClr>
                <a:schemeClr val="accent1"/>
              </a:buClr>
              <a:buSzPts val="3000"/>
              <a:buNone/>
              <a:defRPr sz="3000">
                <a:solidFill>
                  <a:schemeClr val="accent1"/>
                </a:solidFill>
              </a:defRPr>
            </a:lvl5pPr>
            <a:lvl6pPr lvl="5" rtl="0" algn="ctr">
              <a:spcBef>
                <a:spcPts val="0"/>
              </a:spcBef>
              <a:spcAft>
                <a:spcPts val="0"/>
              </a:spcAft>
              <a:buClr>
                <a:schemeClr val="accent1"/>
              </a:buClr>
              <a:buSzPts val="3000"/>
              <a:buNone/>
              <a:defRPr sz="3000">
                <a:solidFill>
                  <a:schemeClr val="accent1"/>
                </a:solidFill>
              </a:defRPr>
            </a:lvl6pPr>
            <a:lvl7pPr lvl="6" rtl="0" algn="ctr">
              <a:spcBef>
                <a:spcPts val="0"/>
              </a:spcBef>
              <a:spcAft>
                <a:spcPts val="0"/>
              </a:spcAft>
              <a:buClr>
                <a:schemeClr val="accent1"/>
              </a:buClr>
              <a:buSzPts val="3000"/>
              <a:buNone/>
              <a:defRPr sz="3000">
                <a:solidFill>
                  <a:schemeClr val="accent1"/>
                </a:solidFill>
              </a:defRPr>
            </a:lvl7pPr>
            <a:lvl8pPr lvl="7" rtl="0" algn="ctr">
              <a:spcBef>
                <a:spcPts val="0"/>
              </a:spcBef>
              <a:spcAft>
                <a:spcPts val="0"/>
              </a:spcAft>
              <a:buClr>
                <a:schemeClr val="accent1"/>
              </a:buClr>
              <a:buSzPts val="3000"/>
              <a:buNone/>
              <a:defRPr sz="3000">
                <a:solidFill>
                  <a:schemeClr val="accent1"/>
                </a:solidFill>
              </a:defRPr>
            </a:lvl8pPr>
            <a:lvl9pPr lvl="8" rtl="0" algn="ctr">
              <a:spcBef>
                <a:spcPts val="0"/>
              </a:spcBef>
              <a:spcAft>
                <a:spcPts val="0"/>
              </a:spcAft>
              <a:buClr>
                <a:schemeClr val="accent1"/>
              </a:buClr>
              <a:buSzPts val="3000"/>
              <a:buNone/>
              <a:defRPr sz="3000">
                <a:solidFill>
                  <a:schemeClr val="accent1"/>
                </a:solidFill>
              </a:defRPr>
            </a:lvl9pPr>
          </a:lstStyle>
          <a:p/>
        </p:txBody>
      </p:sp>
      <p:sp>
        <p:nvSpPr>
          <p:cNvPr id="878" name="Google Shape;878;p13"/>
          <p:cNvSpPr txBox="1"/>
          <p:nvPr>
            <p:ph idx="1" type="subTitle"/>
          </p:nvPr>
        </p:nvSpPr>
        <p:spPr>
          <a:xfrm>
            <a:off x="1000884" y="2783225"/>
            <a:ext cx="1863900" cy="97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1600"/>
              </a:spcBef>
              <a:spcAft>
                <a:spcPts val="0"/>
              </a:spcAft>
              <a:buClr>
                <a:schemeClr val="accent1"/>
              </a:buClr>
              <a:buSzPts val="1400"/>
              <a:buNone/>
              <a:defRPr>
                <a:solidFill>
                  <a:schemeClr val="accent1"/>
                </a:solidFill>
              </a:defRPr>
            </a:lvl3pPr>
            <a:lvl4pPr lvl="3" rtl="0" algn="ctr">
              <a:lnSpc>
                <a:spcPct val="100000"/>
              </a:lnSpc>
              <a:spcBef>
                <a:spcPts val="1600"/>
              </a:spcBef>
              <a:spcAft>
                <a:spcPts val="0"/>
              </a:spcAft>
              <a:buClr>
                <a:schemeClr val="accent1"/>
              </a:buClr>
              <a:buSzPts val="1400"/>
              <a:buNone/>
              <a:defRPr>
                <a:solidFill>
                  <a:schemeClr val="accent1"/>
                </a:solidFill>
              </a:defRPr>
            </a:lvl4pPr>
            <a:lvl5pPr lvl="4" rtl="0" algn="ctr">
              <a:lnSpc>
                <a:spcPct val="100000"/>
              </a:lnSpc>
              <a:spcBef>
                <a:spcPts val="1600"/>
              </a:spcBef>
              <a:spcAft>
                <a:spcPts val="0"/>
              </a:spcAft>
              <a:buClr>
                <a:schemeClr val="accent1"/>
              </a:buClr>
              <a:buSzPts val="1400"/>
              <a:buNone/>
              <a:defRPr>
                <a:solidFill>
                  <a:schemeClr val="accent1"/>
                </a:solidFill>
              </a:defRPr>
            </a:lvl5pPr>
            <a:lvl6pPr lvl="5" rtl="0" algn="ctr">
              <a:lnSpc>
                <a:spcPct val="100000"/>
              </a:lnSpc>
              <a:spcBef>
                <a:spcPts val="1600"/>
              </a:spcBef>
              <a:spcAft>
                <a:spcPts val="0"/>
              </a:spcAft>
              <a:buClr>
                <a:schemeClr val="accent1"/>
              </a:buClr>
              <a:buSzPts val="1400"/>
              <a:buNone/>
              <a:defRPr>
                <a:solidFill>
                  <a:schemeClr val="accent1"/>
                </a:solidFill>
              </a:defRPr>
            </a:lvl6pPr>
            <a:lvl7pPr lvl="6" rtl="0" algn="ctr">
              <a:lnSpc>
                <a:spcPct val="100000"/>
              </a:lnSpc>
              <a:spcBef>
                <a:spcPts val="1600"/>
              </a:spcBef>
              <a:spcAft>
                <a:spcPts val="0"/>
              </a:spcAft>
              <a:buClr>
                <a:schemeClr val="accent1"/>
              </a:buClr>
              <a:buSzPts val="1400"/>
              <a:buNone/>
              <a:defRPr>
                <a:solidFill>
                  <a:schemeClr val="accent1"/>
                </a:solidFill>
              </a:defRPr>
            </a:lvl7pPr>
            <a:lvl8pPr lvl="7" rtl="0" algn="ctr">
              <a:lnSpc>
                <a:spcPct val="100000"/>
              </a:lnSpc>
              <a:spcBef>
                <a:spcPts val="1600"/>
              </a:spcBef>
              <a:spcAft>
                <a:spcPts val="0"/>
              </a:spcAft>
              <a:buClr>
                <a:schemeClr val="accent1"/>
              </a:buClr>
              <a:buSzPts val="1400"/>
              <a:buNone/>
              <a:defRPr>
                <a:solidFill>
                  <a:schemeClr val="accent1"/>
                </a:solidFill>
              </a:defRPr>
            </a:lvl8pPr>
            <a:lvl9pPr lvl="8" rtl="0" algn="ctr">
              <a:lnSpc>
                <a:spcPct val="100000"/>
              </a:lnSpc>
              <a:spcBef>
                <a:spcPts val="1600"/>
              </a:spcBef>
              <a:spcAft>
                <a:spcPts val="1600"/>
              </a:spcAft>
              <a:buClr>
                <a:schemeClr val="accent1"/>
              </a:buClr>
              <a:buSzPts val="1400"/>
              <a:buNone/>
              <a:defRPr>
                <a:solidFill>
                  <a:schemeClr val="accent1"/>
                </a:solidFill>
              </a:defRPr>
            </a:lvl9pPr>
          </a:lstStyle>
          <a:p/>
        </p:txBody>
      </p:sp>
      <p:sp>
        <p:nvSpPr>
          <p:cNvPr id="879" name="Google Shape;879;p13"/>
          <p:cNvSpPr txBox="1"/>
          <p:nvPr>
            <p:ph idx="2" type="subTitle"/>
          </p:nvPr>
        </p:nvSpPr>
        <p:spPr>
          <a:xfrm>
            <a:off x="3640032" y="2783225"/>
            <a:ext cx="1863900" cy="97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1600"/>
              </a:spcBef>
              <a:spcAft>
                <a:spcPts val="0"/>
              </a:spcAft>
              <a:buClr>
                <a:schemeClr val="accent1"/>
              </a:buClr>
              <a:buSzPts val="1400"/>
              <a:buNone/>
              <a:defRPr>
                <a:solidFill>
                  <a:schemeClr val="accent1"/>
                </a:solidFill>
              </a:defRPr>
            </a:lvl3pPr>
            <a:lvl4pPr lvl="3" rtl="0" algn="ctr">
              <a:lnSpc>
                <a:spcPct val="100000"/>
              </a:lnSpc>
              <a:spcBef>
                <a:spcPts val="1600"/>
              </a:spcBef>
              <a:spcAft>
                <a:spcPts val="0"/>
              </a:spcAft>
              <a:buClr>
                <a:schemeClr val="accent1"/>
              </a:buClr>
              <a:buSzPts val="1400"/>
              <a:buNone/>
              <a:defRPr>
                <a:solidFill>
                  <a:schemeClr val="accent1"/>
                </a:solidFill>
              </a:defRPr>
            </a:lvl4pPr>
            <a:lvl5pPr lvl="4" rtl="0" algn="ctr">
              <a:lnSpc>
                <a:spcPct val="100000"/>
              </a:lnSpc>
              <a:spcBef>
                <a:spcPts val="1600"/>
              </a:spcBef>
              <a:spcAft>
                <a:spcPts val="0"/>
              </a:spcAft>
              <a:buClr>
                <a:schemeClr val="accent1"/>
              </a:buClr>
              <a:buSzPts val="1400"/>
              <a:buNone/>
              <a:defRPr>
                <a:solidFill>
                  <a:schemeClr val="accent1"/>
                </a:solidFill>
              </a:defRPr>
            </a:lvl5pPr>
            <a:lvl6pPr lvl="5" rtl="0" algn="ctr">
              <a:lnSpc>
                <a:spcPct val="100000"/>
              </a:lnSpc>
              <a:spcBef>
                <a:spcPts val="1600"/>
              </a:spcBef>
              <a:spcAft>
                <a:spcPts val="0"/>
              </a:spcAft>
              <a:buClr>
                <a:schemeClr val="accent1"/>
              </a:buClr>
              <a:buSzPts val="1400"/>
              <a:buNone/>
              <a:defRPr>
                <a:solidFill>
                  <a:schemeClr val="accent1"/>
                </a:solidFill>
              </a:defRPr>
            </a:lvl6pPr>
            <a:lvl7pPr lvl="6" rtl="0" algn="ctr">
              <a:lnSpc>
                <a:spcPct val="100000"/>
              </a:lnSpc>
              <a:spcBef>
                <a:spcPts val="1600"/>
              </a:spcBef>
              <a:spcAft>
                <a:spcPts val="0"/>
              </a:spcAft>
              <a:buClr>
                <a:schemeClr val="accent1"/>
              </a:buClr>
              <a:buSzPts val="1400"/>
              <a:buNone/>
              <a:defRPr>
                <a:solidFill>
                  <a:schemeClr val="accent1"/>
                </a:solidFill>
              </a:defRPr>
            </a:lvl7pPr>
            <a:lvl8pPr lvl="7" rtl="0" algn="ctr">
              <a:lnSpc>
                <a:spcPct val="100000"/>
              </a:lnSpc>
              <a:spcBef>
                <a:spcPts val="1600"/>
              </a:spcBef>
              <a:spcAft>
                <a:spcPts val="0"/>
              </a:spcAft>
              <a:buClr>
                <a:schemeClr val="accent1"/>
              </a:buClr>
              <a:buSzPts val="1400"/>
              <a:buNone/>
              <a:defRPr>
                <a:solidFill>
                  <a:schemeClr val="accent1"/>
                </a:solidFill>
              </a:defRPr>
            </a:lvl8pPr>
            <a:lvl9pPr lvl="8" rtl="0" algn="ctr">
              <a:lnSpc>
                <a:spcPct val="100000"/>
              </a:lnSpc>
              <a:spcBef>
                <a:spcPts val="1600"/>
              </a:spcBef>
              <a:spcAft>
                <a:spcPts val="1600"/>
              </a:spcAft>
              <a:buClr>
                <a:schemeClr val="accent1"/>
              </a:buClr>
              <a:buSzPts val="1400"/>
              <a:buNone/>
              <a:defRPr>
                <a:solidFill>
                  <a:schemeClr val="accent1"/>
                </a:solidFill>
              </a:defRPr>
            </a:lvl9pPr>
          </a:lstStyle>
          <a:p/>
        </p:txBody>
      </p:sp>
      <p:sp>
        <p:nvSpPr>
          <p:cNvPr id="880" name="Google Shape;880;p13"/>
          <p:cNvSpPr/>
          <p:nvPr/>
        </p:nvSpPr>
        <p:spPr>
          <a:xfrm flipH="1" rot="10800000">
            <a:off x="7183099" y="-318340"/>
            <a:ext cx="2402422" cy="1893966"/>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13"/>
          <p:cNvGrpSpPr/>
          <p:nvPr/>
        </p:nvGrpSpPr>
        <p:grpSpPr>
          <a:xfrm flipH="1">
            <a:off x="7234" y="4346059"/>
            <a:ext cx="1461604" cy="934385"/>
            <a:chOff x="3260100" y="4040200"/>
            <a:chExt cx="1579600" cy="893550"/>
          </a:xfrm>
        </p:grpSpPr>
        <p:sp>
          <p:nvSpPr>
            <p:cNvPr id="882" name="Google Shape;882;p13"/>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3"/>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3"/>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3"/>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3"/>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3"/>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3"/>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3"/>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3"/>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3"/>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3"/>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3"/>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3"/>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3"/>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13"/>
          <p:cNvSpPr/>
          <p:nvPr/>
        </p:nvSpPr>
        <p:spPr>
          <a:xfrm flipH="1">
            <a:off x="6126255" y="3906400"/>
            <a:ext cx="3892945" cy="203326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10" name="Google Shape;910;p13"/>
          <p:cNvSpPr/>
          <p:nvPr/>
        </p:nvSpPr>
        <p:spPr>
          <a:xfrm flipH="1">
            <a:off x="-1080024" y="-262737"/>
            <a:ext cx="3074596" cy="1782756"/>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911" name="Google Shape;911;p13"/>
          <p:cNvGrpSpPr/>
          <p:nvPr/>
        </p:nvGrpSpPr>
        <p:grpSpPr>
          <a:xfrm rot="10800000">
            <a:off x="7612684" y="20302"/>
            <a:ext cx="1972838" cy="1216700"/>
            <a:chOff x="3095850" y="2740875"/>
            <a:chExt cx="1972838" cy="1216700"/>
          </a:xfrm>
        </p:grpSpPr>
        <p:sp>
          <p:nvSpPr>
            <p:cNvPr id="912" name="Google Shape;912;p13"/>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3"/>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3"/>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3"/>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3"/>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13"/>
          <p:cNvSpPr txBox="1"/>
          <p:nvPr>
            <p:ph idx="3" type="subTitle"/>
          </p:nvPr>
        </p:nvSpPr>
        <p:spPr>
          <a:xfrm>
            <a:off x="948263" y="2706550"/>
            <a:ext cx="19692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rtl="0" algn="ctr">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p:txBody>
      </p:sp>
      <p:sp>
        <p:nvSpPr>
          <p:cNvPr id="918" name="Google Shape;918;p13"/>
          <p:cNvSpPr txBox="1"/>
          <p:nvPr>
            <p:ph idx="4" type="subTitle"/>
          </p:nvPr>
        </p:nvSpPr>
        <p:spPr>
          <a:xfrm>
            <a:off x="3587411" y="2706550"/>
            <a:ext cx="19692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rtl="0" algn="ctr">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p:txBody>
      </p:sp>
      <p:sp>
        <p:nvSpPr>
          <p:cNvPr id="919" name="Google Shape;919;p13"/>
          <p:cNvSpPr txBox="1"/>
          <p:nvPr>
            <p:ph idx="5" type="subTitle"/>
          </p:nvPr>
        </p:nvSpPr>
        <p:spPr>
          <a:xfrm>
            <a:off x="6279157" y="2783225"/>
            <a:ext cx="1863900" cy="97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1600"/>
              </a:spcBef>
              <a:spcAft>
                <a:spcPts val="0"/>
              </a:spcAft>
              <a:buClr>
                <a:schemeClr val="accent1"/>
              </a:buClr>
              <a:buSzPts val="1400"/>
              <a:buNone/>
              <a:defRPr>
                <a:solidFill>
                  <a:schemeClr val="accent1"/>
                </a:solidFill>
              </a:defRPr>
            </a:lvl3pPr>
            <a:lvl4pPr lvl="3" rtl="0" algn="ctr">
              <a:lnSpc>
                <a:spcPct val="100000"/>
              </a:lnSpc>
              <a:spcBef>
                <a:spcPts val="1600"/>
              </a:spcBef>
              <a:spcAft>
                <a:spcPts val="0"/>
              </a:spcAft>
              <a:buClr>
                <a:schemeClr val="accent1"/>
              </a:buClr>
              <a:buSzPts val="1400"/>
              <a:buNone/>
              <a:defRPr>
                <a:solidFill>
                  <a:schemeClr val="accent1"/>
                </a:solidFill>
              </a:defRPr>
            </a:lvl4pPr>
            <a:lvl5pPr lvl="4" rtl="0" algn="ctr">
              <a:lnSpc>
                <a:spcPct val="100000"/>
              </a:lnSpc>
              <a:spcBef>
                <a:spcPts val="1600"/>
              </a:spcBef>
              <a:spcAft>
                <a:spcPts val="0"/>
              </a:spcAft>
              <a:buClr>
                <a:schemeClr val="accent1"/>
              </a:buClr>
              <a:buSzPts val="1400"/>
              <a:buNone/>
              <a:defRPr>
                <a:solidFill>
                  <a:schemeClr val="accent1"/>
                </a:solidFill>
              </a:defRPr>
            </a:lvl5pPr>
            <a:lvl6pPr lvl="5" rtl="0" algn="ctr">
              <a:lnSpc>
                <a:spcPct val="100000"/>
              </a:lnSpc>
              <a:spcBef>
                <a:spcPts val="1600"/>
              </a:spcBef>
              <a:spcAft>
                <a:spcPts val="0"/>
              </a:spcAft>
              <a:buClr>
                <a:schemeClr val="accent1"/>
              </a:buClr>
              <a:buSzPts val="1400"/>
              <a:buNone/>
              <a:defRPr>
                <a:solidFill>
                  <a:schemeClr val="accent1"/>
                </a:solidFill>
              </a:defRPr>
            </a:lvl6pPr>
            <a:lvl7pPr lvl="6" rtl="0" algn="ctr">
              <a:lnSpc>
                <a:spcPct val="100000"/>
              </a:lnSpc>
              <a:spcBef>
                <a:spcPts val="1600"/>
              </a:spcBef>
              <a:spcAft>
                <a:spcPts val="0"/>
              </a:spcAft>
              <a:buClr>
                <a:schemeClr val="accent1"/>
              </a:buClr>
              <a:buSzPts val="1400"/>
              <a:buNone/>
              <a:defRPr>
                <a:solidFill>
                  <a:schemeClr val="accent1"/>
                </a:solidFill>
              </a:defRPr>
            </a:lvl7pPr>
            <a:lvl8pPr lvl="7" rtl="0" algn="ctr">
              <a:lnSpc>
                <a:spcPct val="100000"/>
              </a:lnSpc>
              <a:spcBef>
                <a:spcPts val="1600"/>
              </a:spcBef>
              <a:spcAft>
                <a:spcPts val="0"/>
              </a:spcAft>
              <a:buClr>
                <a:schemeClr val="accent1"/>
              </a:buClr>
              <a:buSzPts val="1400"/>
              <a:buNone/>
              <a:defRPr>
                <a:solidFill>
                  <a:schemeClr val="accent1"/>
                </a:solidFill>
              </a:defRPr>
            </a:lvl8pPr>
            <a:lvl9pPr lvl="8" rtl="0" algn="ctr">
              <a:lnSpc>
                <a:spcPct val="100000"/>
              </a:lnSpc>
              <a:spcBef>
                <a:spcPts val="1600"/>
              </a:spcBef>
              <a:spcAft>
                <a:spcPts val="1600"/>
              </a:spcAft>
              <a:buClr>
                <a:schemeClr val="accent1"/>
              </a:buClr>
              <a:buSzPts val="1400"/>
              <a:buNone/>
              <a:defRPr>
                <a:solidFill>
                  <a:schemeClr val="accent1"/>
                </a:solidFill>
              </a:defRPr>
            </a:lvl9pPr>
          </a:lstStyle>
          <a:p/>
        </p:txBody>
      </p:sp>
      <p:sp>
        <p:nvSpPr>
          <p:cNvPr id="920" name="Google Shape;920;p13"/>
          <p:cNvSpPr txBox="1"/>
          <p:nvPr>
            <p:ph idx="6" type="subTitle"/>
          </p:nvPr>
        </p:nvSpPr>
        <p:spPr>
          <a:xfrm>
            <a:off x="6226536" y="2706550"/>
            <a:ext cx="19692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rtl="0" algn="ctr">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rtl="0" algn="ctr">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p:txBody>
      </p:sp>
      <p:sp>
        <p:nvSpPr>
          <p:cNvPr id="921" name="Google Shape;921;p13"/>
          <p:cNvSpPr txBox="1"/>
          <p:nvPr>
            <p:ph hasCustomPrompt="1" idx="7" type="title"/>
          </p:nvPr>
        </p:nvSpPr>
        <p:spPr>
          <a:xfrm>
            <a:off x="1041225" y="2214875"/>
            <a:ext cx="1783200" cy="41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22" name="Google Shape;922;p13"/>
          <p:cNvSpPr txBox="1"/>
          <p:nvPr>
            <p:ph hasCustomPrompt="1" idx="8" type="title"/>
          </p:nvPr>
        </p:nvSpPr>
        <p:spPr>
          <a:xfrm>
            <a:off x="3680400" y="2214875"/>
            <a:ext cx="1783200" cy="41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23" name="Google Shape;923;p13"/>
          <p:cNvSpPr txBox="1"/>
          <p:nvPr>
            <p:ph hasCustomPrompt="1" idx="9" type="title"/>
          </p:nvPr>
        </p:nvSpPr>
        <p:spPr>
          <a:xfrm>
            <a:off x="6319575" y="2214875"/>
            <a:ext cx="1783200" cy="41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924" name="Shape 924"/>
        <p:cNvGrpSpPr/>
        <p:nvPr/>
      </p:nvGrpSpPr>
      <p:grpSpPr>
        <a:xfrm>
          <a:off x="0" y="0"/>
          <a:ext cx="0" cy="0"/>
          <a:chOff x="0" y="0"/>
          <a:chExt cx="0" cy="0"/>
        </a:xfrm>
      </p:grpSpPr>
      <p:sp>
        <p:nvSpPr>
          <p:cNvPr id="925" name="Google Shape;925;p14"/>
          <p:cNvSpPr txBox="1"/>
          <p:nvPr>
            <p:ph type="title"/>
          </p:nvPr>
        </p:nvSpPr>
        <p:spPr>
          <a:xfrm>
            <a:off x="3345750" y="2868665"/>
            <a:ext cx="24525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800">
                <a:solidFill>
                  <a:schemeClr val="accent2"/>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926" name="Google Shape;926;p14"/>
          <p:cNvSpPr txBox="1"/>
          <p:nvPr>
            <p:ph idx="1" type="subTitle"/>
          </p:nvPr>
        </p:nvSpPr>
        <p:spPr>
          <a:xfrm>
            <a:off x="3413100" y="3298455"/>
            <a:ext cx="23178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927" name="Google Shape;927;p14"/>
          <p:cNvSpPr txBox="1"/>
          <p:nvPr>
            <p:ph idx="2" type="title"/>
          </p:nvPr>
        </p:nvSpPr>
        <p:spPr>
          <a:xfrm>
            <a:off x="5978275" y="2868665"/>
            <a:ext cx="24525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800">
                <a:solidFill>
                  <a:schemeClr val="accent2"/>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928" name="Google Shape;928;p14"/>
          <p:cNvSpPr txBox="1"/>
          <p:nvPr>
            <p:ph idx="3" type="subTitle"/>
          </p:nvPr>
        </p:nvSpPr>
        <p:spPr>
          <a:xfrm>
            <a:off x="6045625" y="3298455"/>
            <a:ext cx="23178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929" name="Google Shape;929;p14"/>
          <p:cNvSpPr txBox="1"/>
          <p:nvPr>
            <p:ph idx="4" type="title"/>
          </p:nvPr>
        </p:nvSpPr>
        <p:spPr>
          <a:xfrm>
            <a:off x="713225" y="2868665"/>
            <a:ext cx="24525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800">
                <a:solidFill>
                  <a:schemeClr val="accent2"/>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930" name="Google Shape;930;p14"/>
          <p:cNvSpPr txBox="1"/>
          <p:nvPr>
            <p:ph idx="5" type="subTitle"/>
          </p:nvPr>
        </p:nvSpPr>
        <p:spPr>
          <a:xfrm>
            <a:off x="780575" y="3298455"/>
            <a:ext cx="23178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931" name="Google Shape;931;p14"/>
          <p:cNvSpPr/>
          <p:nvPr/>
        </p:nvSpPr>
        <p:spPr>
          <a:xfrm rot="-204181">
            <a:off x="-505960" y="-266075"/>
            <a:ext cx="2642324" cy="177208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4"/>
          <p:cNvSpPr/>
          <p:nvPr/>
        </p:nvSpPr>
        <p:spPr>
          <a:xfrm>
            <a:off x="7317650" y="3622899"/>
            <a:ext cx="2402422" cy="1781559"/>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4"/>
          <p:cNvSpPr txBox="1"/>
          <p:nvPr>
            <p:ph idx="6" type="title"/>
          </p:nvPr>
        </p:nvSpPr>
        <p:spPr>
          <a:xfrm>
            <a:off x="4572000" y="539500"/>
            <a:ext cx="38586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grpSp>
        <p:nvGrpSpPr>
          <p:cNvPr id="934" name="Google Shape;934;p14"/>
          <p:cNvGrpSpPr/>
          <p:nvPr/>
        </p:nvGrpSpPr>
        <p:grpSpPr>
          <a:xfrm flipH="1" rot="10800000">
            <a:off x="7727318" y="4263686"/>
            <a:ext cx="2029420" cy="879814"/>
            <a:chOff x="2915775" y="2073500"/>
            <a:chExt cx="874750" cy="394925"/>
          </a:xfrm>
        </p:grpSpPr>
        <p:sp>
          <p:nvSpPr>
            <p:cNvPr id="935" name="Google Shape;935;p14"/>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4"/>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4"/>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4"/>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4"/>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4"/>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4"/>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4"/>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4"/>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4"/>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4"/>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4"/>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4"/>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14"/>
          <p:cNvGrpSpPr/>
          <p:nvPr/>
        </p:nvGrpSpPr>
        <p:grpSpPr>
          <a:xfrm flipH="1" rot="10800000">
            <a:off x="157253" y="88361"/>
            <a:ext cx="2029458" cy="1216700"/>
            <a:chOff x="3095850" y="2740875"/>
            <a:chExt cx="1972838" cy="1216700"/>
          </a:xfrm>
        </p:grpSpPr>
        <p:sp>
          <p:nvSpPr>
            <p:cNvPr id="956" name="Google Shape;956;p14"/>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4"/>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4"/>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4"/>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14"/>
          <p:cNvGrpSpPr/>
          <p:nvPr/>
        </p:nvGrpSpPr>
        <p:grpSpPr>
          <a:xfrm>
            <a:off x="8096200" y="4116425"/>
            <a:ext cx="489725" cy="487575"/>
            <a:chOff x="2302775" y="3407725"/>
            <a:chExt cx="489725" cy="487575"/>
          </a:xfrm>
        </p:grpSpPr>
        <p:sp>
          <p:nvSpPr>
            <p:cNvPr id="962" name="Google Shape;962;p14"/>
            <p:cNvSpPr/>
            <p:nvPr/>
          </p:nvSpPr>
          <p:spPr>
            <a:xfrm>
              <a:off x="2499350" y="3580400"/>
              <a:ext cx="293150" cy="314900"/>
            </a:xfrm>
            <a:custGeom>
              <a:rect b="b" l="l" r="r" t="t"/>
              <a:pathLst>
                <a:path extrusionOk="0" h="12596" w="11726">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4"/>
            <p:cNvSpPr/>
            <p:nvPr/>
          </p:nvSpPr>
          <p:spPr>
            <a:xfrm>
              <a:off x="2302775" y="3407725"/>
              <a:ext cx="431575" cy="370225"/>
            </a:xfrm>
            <a:custGeom>
              <a:rect b="b" l="l" r="r" t="t"/>
              <a:pathLst>
                <a:path extrusionOk="0" h="14809" w="17263">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14"/>
          <p:cNvGrpSpPr/>
          <p:nvPr/>
        </p:nvGrpSpPr>
        <p:grpSpPr>
          <a:xfrm>
            <a:off x="254561" y="816496"/>
            <a:ext cx="458657" cy="595166"/>
            <a:chOff x="3650216" y="-19230"/>
            <a:chExt cx="600416" cy="778912"/>
          </a:xfrm>
        </p:grpSpPr>
        <p:sp>
          <p:nvSpPr>
            <p:cNvPr id="965" name="Google Shape;965;p14"/>
            <p:cNvSpPr/>
            <p:nvPr/>
          </p:nvSpPr>
          <p:spPr>
            <a:xfrm>
              <a:off x="3939870" y="-19230"/>
              <a:ext cx="184417" cy="296938"/>
            </a:xfrm>
            <a:custGeom>
              <a:rect b="b" l="l" r="r" t="t"/>
              <a:pathLst>
                <a:path extrusionOk="0" h="8537" w="5302">
                  <a:moveTo>
                    <a:pt x="4294" y="0"/>
                  </a:moveTo>
                  <a:cubicBezTo>
                    <a:pt x="4164" y="0"/>
                    <a:pt x="4024" y="45"/>
                    <a:pt x="3886" y="150"/>
                  </a:cubicBezTo>
                  <a:cubicBezTo>
                    <a:pt x="1466" y="1895"/>
                    <a:pt x="1" y="4710"/>
                    <a:pt x="210" y="7804"/>
                  </a:cubicBezTo>
                  <a:cubicBezTo>
                    <a:pt x="256" y="8293"/>
                    <a:pt x="640" y="8537"/>
                    <a:pt x="1013" y="8537"/>
                  </a:cubicBezTo>
                  <a:cubicBezTo>
                    <a:pt x="1385" y="8537"/>
                    <a:pt x="1745" y="8293"/>
                    <a:pt x="1745" y="7804"/>
                  </a:cubicBezTo>
                  <a:cubicBezTo>
                    <a:pt x="1559" y="5292"/>
                    <a:pt x="2629" y="2872"/>
                    <a:pt x="4653" y="1407"/>
                  </a:cubicBezTo>
                  <a:cubicBezTo>
                    <a:pt x="5302" y="930"/>
                    <a:pt x="4887" y="0"/>
                    <a:pt x="4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4"/>
            <p:cNvSpPr/>
            <p:nvPr/>
          </p:nvSpPr>
          <p:spPr>
            <a:xfrm>
              <a:off x="3650216" y="139961"/>
              <a:ext cx="600416" cy="619720"/>
            </a:xfrm>
            <a:custGeom>
              <a:rect b="b" l="l" r="r" t="t"/>
              <a:pathLst>
                <a:path extrusionOk="0" h="17817" w="17262">
                  <a:moveTo>
                    <a:pt x="5031" y="0"/>
                  </a:moveTo>
                  <a:cubicBezTo>
                    <a:pt x="3839" y="0"/>
                    <a:pt x="2590" y="894"/>
                    <a:pt x="1652" y="3134"/>
                  </a:cubicBezTo>
                  <a:cubicBezTo>
                    <a:pt x="0" y="6810"/>
                    <a:pt x="186" y="11276"/>
                    <a:pt x="2233" y="14859"/>
                  </a:cubicBezTo>
                  <a:cubicBezTo>
                    <a:pt x="2722" y="15650"/>
                    <a:pt x="3397" y="16511"/>
                    <a:pt x="4374" y="16697"/>
                  </a:cubicBezTo>
                  <a:cubicBezTo>
                    <a:pt x="4839" y="16697"/>
                    <a:pt x="5328" y="16604"/>
                    <a:pt x="5816" y="16232"/>
                  </a:cubicBezTo>
                  <a:cubicBezTo>
                    <a:pt x="6119" y="16999"/>
                    <a:pt x="6700" y="17488"/>
                    <a:pt x="7468" y="17488"/>
                  </a:cubicBezTo>
                  <a:cubicBezTo>
                    <a:pt x="7557" y="17505"/>
                    <a:pt x="7642" y="17512"/>
                    <a:pt x="7724" y="17512"/>
                  </a:cubicBezTo>
                  <a:cubicBezTo>
                    <a:pt x="8092" y="17512"/>
                    <a:pt x="8400" y="17357"/>
                    <a:pt x="8724" y="17185"/>
                  </a:cubicBezTo>
                  <a:cubicBezTo>
                    <a:pt x="9026" y="17488"/>
                    <a:pt x="9306" y="17674"/>
                    <a:pt x="9794" y="17767"/>
                  </a:cubicBezTo>
                  <a:cubicBezTo>
                    <a:pt x="9931" y="17800"/>
                    <a:pt x="10071" y="17816"/>
                    <a:pt x="10213" y="17816"/>
                  </a:cubicBezTo>
                  <a:cubicBezTo>
                    <a:pt x="10959" y="17816"/>
                    <a:pt x="11740" y="17380"/>
                    <a:pt x="12307" y="16813"/>
                  </a:cubicBezTo>
                  <a:cubicBezTo>
                    <a:pt x="15424" y="14184"/>
                    <a:pt x="17262" y="10113"/>
                    <a:pt x="16959" y="6042"/>
                  </a:cubicBezTo>
                  <a:cubicBezTo>
                    <a:pt x="16758" y="2974"/>
                    <a:pt x="15446" y="1767"/>
                    <a:pt x="13927" y="1767"/>
                  </a:cubicBezTo>
                  <a:cubicBezTo>
                    <a:pt x="13338" y="1767"/>
                    <a:pt x="12719" y="1948"/>
                    <a:pt x="12121" y="2273"/>
                  </a:cubicBezTo>
                  <a:cubicBezTo>
                    <a:pt x="11488" y="1324"/>
                    <a:pt x="10683" y="919"/>
                    <a:pt x="9845" y="919"/>
                  </a:cubicBezTo>
                  <a:cubicBezTo>
                    <a:pt x="9142" y="919"/>
                    <a:pt x="8415" y="1204"/>
                    <a:pt x="7747" y="1692"/>
                  </a:cubicBezTo>
                  <a:cubicBezTo>
                    <a:pt x="7038" y="660"/>
                    <a:pt x="6055" y="0"/>
                    <a:pt x="50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4"/>
            <p:cNvSpPr/>
            <p:nvPr/>
          </p:nvSpPr>
          <p:spPr>
            <a:xfrm>
              <a:off x="4024840" y="211714"/>
              <a:ext cx="114121" cy="455616"/>
            </a:xfrm>
            <a:custGeom>
              <a:rect b="b" l="l" r="r" t="t"/>
              <a:pathLst>
                <a:path extrusionOk="0" h="13099" w="3281">
                  <a:moveTo>
                    <a:pt x="1931" y="1"/>
                  </a:moveTo>
                  <a:lnTo>
                    <a:pt x="1931" y="1"/>
                  </a:lnTo>
                  <a:cubicBezTo>
                    <a:pt x="2117" y="1164"/>
                    <a:pt x="2210" y="2327"/>
                    <a:pt x="2210" y="3397"/>
                  </a:cubicBezTo>
                  <a:cubicBezTo>
                    <a:pt x="2210" y="4561"/>
                    <a:pt x="2117" y="5631"/>
                    <a:pt x="1931" y="6701"/>
                  </a:cubicBezTo>
                  <a:cubicBezTo>
                    <a:pt x="1838" y="7771"/>
                    <a:pt x="1536" y="8818"/>
                    <a:pt x="1257" y="9888"/>
                  </a:cubicBezTo>
                  <a:cubicBezTo>
                    <a:pt x="861" y="10958"/>
                    <a:pt x="466" y="12028"/>
                    <a:pt x="0" y="13098"/>
                  </a:cubicBezTo>
                  <a:cubicBezTo>
                    <a:pt x="861" y="12308"/>
                    <a:pt x="1536" y="11261"/>
                    <a:pt x="2024" y="10284"/>
                  </a:cubicBezTo>
                  <a:cubicBezTo>
                    <a:pt x="2606" y="9213"/>
                    <a:pt x="2908" y="8050"/>
                    <a:pt x="3094" y="6887"/>
                  </a:cubicBezTo>
                  <a:cubicBezTo>
                    <a:pt x="3280" y="5724"/>
                    <a:pt x="3280" y="4468"/>
                    <a:pt x="3094" y="3304"/>
                  </a:cubicBezTo>
                  <a:cubicBezTo>
                    <a:pt x="2908" y="2141"/>
                    <a:pt x="2513" y="1071"/>
                    <a:pt x="19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4"/>
            <p:cNvSpPr/>
            <p:nvPr/>
          </p:nvSpPr>
          <p:spPr>
            <a:xfrm>
              <a:off x="3802312" y="363845"/>
              <a:ext cx="50226" cy="340695"/>
            </a:xfrm>
            <a:custGeom>
              <a:rect b="b" l="l" r="r" t="t"/>
              <a:pathLst>
                <a:path extrusionOk="0" h="9795" w="1444">
                  <a:moveTo>
                    <a:pt x="861" y="1"/>
                  </a:moveTo>
                  <a:cubicBezTo>
                    <a:pt x="466" y="768"/>
                    <a:pt x="280" y="1536"/>
                    <a:pt x="187" y="2420"/>
                  </a:cubicBezTo>
                  <a:cubicBezTo>
                    <a:pt x="94" y="3281"/>
                    <a:pt x="1" y="4072"/>
                    <a:pt x="94" y="4932"/>
                  </a:cubicBezTo>
                  <a:cubicBezTo>
                    <a:pt x="94" y="5817"/>
                    <a:pt x="280" y="6584"/>
                    <a:pt x="466" y="7468"/>
                  </a:cubicBezTo>
                  <a:cubicBezTo>
                    <a:pt x="675" y="8236"/>
                    <a:pt x="955" y="9004"/>
                    <a:pt x="1443" y="9795"/>
                  </a:cubicBezTo>
                  <a:cubicBezTo>
                    <a:pt x="1443" y="8911"/>
                    <a:pt x="1443" y="8143"/>
                    <a:pt x="1350" y="7259"/>
                  </a:cubicBezTo>
                  <a:lnTo>
                    <a:pt x="1257" y="4839"/>
                  </a:lnTo>
                  <a:lnTo>
                    <a:pt x="1048" y="2513"/>
                  </a:lnTo>
                  <a:cubicBezTo>
                    <a:pt x="1048" y="1652"/>
                    <a:pt x="955" y="861"/>
                    <a:pt x="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14"/>
          <p:cNvGrpSpPr/>
          <p:nvPr/>
        </p:nvGrpSpPr>
        <p:grpSpPr>
          <a:xfrm rot="3649446">
            <a:off x="8480966" y="4038598"/>
            <a:ext cx="412651" cy="500098"/>
            <a:chOff x="5709775" y="2465725"/>
            <a:chExt cx="342000" cy="414475"/>
          </a:xfrm>
        </p:grpSpPr>
        <p:sp>
          <p:nvSpPr>
            <p:cNvPr id="970" name="Google Shape;970;p14"/>
            <p:cNvSpPr/>
            <p:nvPr/>
          </p:nvSpPr>
          <p:spPr>
            <a:xfrm>
              <a:off x="5709775" y="2465725"/>
              <a:ext cx="342000" cy="301325"/>
            </a:xfrm>
            <a:custGeom>
              <a:rect b="b" l="l" r="r" t="t"/>
              <a:pathLst>
                <a:path extrusionOk="0" h="12053" w="1368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4"/>
            <p:cNvSpPr/>
            <p:nvPr/>
          </p:nvSpPr>
          <p:spPr>
            <a:xfrm>
              <a:off x="5833650" y="2608575"/>
              <a:ext cx="218125" cy="271625"/>
            </a:xfrm>
            <a:custGeom>
              <a:rect b="b" l="l" r="r" t="t"/>
              <a:pathLst>
                <a:path extrusionOk="0" h="10865" w="8725">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972" name="Shape 972"/>
        <p:cNvGrpSpPr/>
        <p:nvPr/>
      </p:nvGrpSpPr>
      <p:grpSpPr>
        <a:xfrm>
          <a:off x="0" y="0"/>
          <a:ext cx="0" cy="0"/>
          <a:chOff x="0" y="0"/>
          <a:chExt cx="0" cy="0"/>
        </a:xfrm>
      </p:grpSpPr>
      <p:sp>
        <p:nvSpPr>
          <p:cNvPr id="973" name="Google Shape;973;p15"/>
          <p:cNvSpPr/>
          <p:nvPr/>
        </p:nvSpPr>
        <p:spPr>
          <a:xfrm flipH="1">
            <a:off x="5048223" y="3891375"/>
            <a:ext cx="5429276" cy="203326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74" name="Google Shape;974;p15"/>
          <p:cNvSpPr/>
          <p:nvPr/>
        </p:nvSpPr>
        <p:spPr>
          <a:xfrm>
            <a:off x="4860050" y="-958750"/>
            <a:ext cx="4893609" cy="2423213"/>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75" name="Google Shape;975;p15"/>
          <p:cNvSpPr/>
          <p:nvPr/>
        </p:nvSpPr>
        <p:spPr>
          <a:xfrm flipH="1">
            <a:off x="-711757" y="-1068851"/>
            <a:ext cx="4769407" cy="2533328"/>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76" name="Google Shape;976;p15"/>
          <p:cNvSpPr/>
          <p:nvPr/>
        </p:nvSpPr>
        <p:spPr>
          <a:xfrm>
            <a:off x="-1371624" y="3166963"/>
            <a:ext cx="5429276" cy="2941283"/>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977" name="Google Shape;977;p15"/>
          <p:cNvGrpSpPr/>
          <p:nvPr/>
        </p:nvGrpSpPr>
        <p:grpSpPr>
          <a:xfrm>
            <a:off x="-585550" y="-251369"/>
            <a:ext cx="2197697" cy="1243196"/>
            <a:chOff x="3260100" y="4040200"/>
            <a:chExt cx="1579600" cy="893550"/>
          </a:xfrm>
        </p:grpSpPr>
        <p:sp>
          <p:nvSpPr>
            <p:cNvPr id="978" name="Google Shape;978;p15"/>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5"/>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5"/>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15"/>
          <p:cNvGrpSpPr/>
          <p:nvPr/>
        </p:nvGrpSpPr>
        <p:grpSpPr>
          <a:xfrm>
            <a:off x="7009986" y="519659"/>
            <a:ext cx="1505769" cy="1179544"/>
            <a:chOff x="3495050" y="1152875"/>
            <a:chExt cx="1082275" cy="847800"/>
          </a:xfrm>
        </p:grpSpPr>
        <p:sp>
          <p:nvSpPr>
            <p:cNvPr id="1006" name="Google Shape;1006;p15"/>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15"/>
          <p:cNvGrpSpPr/>
          <p:nvPr/>
        </p:nvGrpSpPr>
        <p:grpSpPr>
          <a:xfrm>
            <a:off x="6485742" y="3891380"/>
            <a:ext cx="2744809" cy="1692795"/>
            <a:chOff x="3095850" y="2740875"/>
            <a:chExt cx="1972838" cy="1216700"/>
          </a:xfrm>
        </p:grpSpPr>
        <p:sp>
          <p:nvSpPr>
            <p:cNvPr id="1015" name="Google Shape;1015;p15"/>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15"/>
          <p:cNvGrpSpPr/>
          <p:nvPr/>
        </p:nvGrpSpPr>
        <p:grpSpPr>
          <a:xfrm rot="2914635">
            <a:off x="-456242" y="4199874"/>
            <a:ext cx="1939071" cy="875466"/>
            <a:chOff x="2915775" y="2073500"/>
            <a:chExt cx="874750" cy="394925"/>
          </a:xfrm>
        </p:grpSpPr>
        <p:sp>
          <p:nvSpPr>
            <p:cNvPr id="1021" name="Google Shape;1021;p15"/>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5"/>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5"/>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5"/>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5"/>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5"/>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5"/>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5"/>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5"/>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5"/>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5"/>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15"/>
          <p:cNvGrpSpPr/>
          <p:nvPr/>
        </p:nvGrpSpPr>
        <p:grpSpPr>
          <a:xfrm>
            <a:off x="922661" y="3783043"/>
            <a:ext cx="415164" cy="629250"/>
            <a:chOff x="2525525" y="689125"/>
            <a:chExt cx="298400" cy="452275"/>
          </a:xfrm>
        </p:grpSpPr>
        <p:sp>
          <p:nvSpPr>
            <p:cNvPr id="1042" name="Google Shape;1042;p15"/>
            <p:cNvSpPr/>
            <p:nvPr/>
          </p:nvSpPr>
          <p:spPr>
            <a:xfrm>
              <a:off x="2525525" y="689125"/>
              <a:ext cx="269300" cy="187475"/>
            </a:xfrm>
            <a:custGeom>
              <a:rect b="b" l="l" r="r" t="t"/>
              <a:pathLst>
                <a:path extrusionOk="0" h="7499" w="10772">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5"/>
            <p:cNvSpPr/>
            <p:nvPr/>
          </p:nvSpPr>
          <p:spPr>
            <a:xfrm>
              <a:off x="2542975" y="832625"/>
              <a:ext cx="280950" cy="308775"/>
            </a:xfrm>
            <a:custGeom>
              <a:rect b="b" l="l" r="r" t="t"/>
              <a:pathLst>
                <a:path extrusionOk="0" h="12351" w="11238">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5"/>
            <p:cNvSpPr/>
            <p:nvPr/>
          </p:nvSpPr>
          <p:spPr>
            <a:xfrm>
              <a:off x="2572050" y="929775"/>
              <a:ext cx="32450" cy="39625"/>
            </a:xfrm>
            <a:custGeom>
              <a:rect b="b" l="l" r="r" t="t"/>
              <a:pathLst>
                <a:path extrusionOk="0" h="1585" w="1298">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5"/>
            <p:cNvSpPr/>
            <p:nvPr/>
          </p:nvSpPr>
          <p:spPr>
            <a:xfrm>
              <a:off x="2630225" y="1020500"/>
              <a:ext cx="38400" cy="28250"/>
            </a:xfrm>
            <a:custGeom>
              <a:rect b="b" l="l" r="r" t="t"/>
              <a:pathLst>
                <a:path extrusionOk="0" h="1130" w="1536">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5"/>
            <p:cNvSpPr/>
            <p:nvPr/>
          </p:nvSpPr>
          <p:spPr>
            <a:xfrm>
              <a:off x="2717450" y="1077225"/>
              <a:ext cx="21550" cy="29100"/>
            </a:xfrm>
            <a:custGeom>
              <a:rect b="b" l="l" r="r" t="t"/>
              <a:pathLst>
                <a:path extrusionOk="0" h="1164" w="862">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5"/>
            <p:cNvSpPr/>
            <p:nvPr/>
          </p:nvSpPr>
          <p:spPr>
            <a:xfrm>
              <a:off x="2758175" y="1064400"/>
              <a:ext cx="29100" cy="40225"/>
            </a:xfrm>
            <a:custGeom>
              <a:rect b="b" l="l" r="r" t="t"/>
              <a:pathLst>
                <a:path extrusionOk="0" h="1609" w="1164">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5"/>
            <p:cNvSpPr/>
            <p:nvPr/>
          </p:nvSpPr>
          <p:spPr>
            <a:xfrm>
              <a:off x="2774700" y="994375"/>
              <a:ext cx="28900" cy="37325"/>
            </a:xfrm>
            <a:custGeom>
              <a:rect b="b" l="l" r="r" t="t"/>
              <a:pathLst>
                <a:path extrusionOk="0" h="1493" w="1156">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5"/>
            <p:cNvSpPr/>
            <p:nvPr/>
          </p:nvSpPr>
          <p:spPr>
            <a:xfrm>
              <a:off x="2738975" y="1016725"/>
              <a:ext cx="19225" cy="29125"/>
            </a:xfrm>
            <a:custGeom>
              <a:rect b="b" l="l" r="r" t="t"/>
              <a:pathLst>
                <a:path extrusionOk="0" h="1165" w="769">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5"/>
            <p:cNvSpPr/>
            <p:nvPr/>
          </p:nvSpPr>
          <p:spPr>
            <a:xfrm>
              <a:off x="2678225" y="1010300"/>
              <a:ext cx="37725" cy="41975"/>
            </a:xfrm>
            <a:custGeom>
              <a:rect b="b" l="l" r="r" t="t"/>
              <a:pathLst>
                <a:path extrusionOk="0" h="1679" w="1509">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5"/>
            <p:cNvSpPr/>
            <p:nvPr/>
          </p:nvSpPr>
          <p:spPr>
            <a:xfrm>
              <a:off x="2712225" y="977775"/>
              <a:ext cx="22125" cy="36650"/>
            </a:xfrm>
            <a:custGeom>
              <a:rect b="b" l="l" r="r" t="t"/>
              <a:pathLst>
                <a:path extrusionOk="0" h="1466" w="885">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5"/>
            <p:cNvSpPr/>
            <p:nvPr/>
          </p:nvSpPr>
          <p:spPr>
            <a:xfrm>
              <a:off x="2748875" y="960900"/>
              <a:ext cx="23850" cy="34600"/>
            </a:xfrm>
            <a:custGeom>
              <a:rect b="b" l="l" r="r" t="t"/>
              <a:pathLst>
                <a:path extrusionOk="0" h="1384" w="954">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5"/>
            <p:cNvSpPr/>
            <p:nvPr/>
          </p:nvSpPr>
          <p:spPr>
            <a:xfrm>
              <a:off x="2784925" y="918000"/>
              <a:ext cx="20950" cy="40450"/>
            </a:xfrm>
            <a:custGeom>
              <a:rect b="b" l="l" r="r" t="t"/>
              <a:pathLst>
                <a:path extrusionOk="0" h="1618" w="838">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5"/>
            <p:cNvSpPr/>
            <p:nvPr/>
          </p:nvSpPr>
          <p:spPr>
            <a:xfrm>
              <a:off x="2630225" y="976600"/>
              <a:ext cx="31425" cy="32025"/>
            </a:xfrm>
            <a:custGeom>
              <a:rect b="b" l="l" r="r" t="t"/>
              <a:pathLst>
                <a:path extrusionOk="0" h="1281" w="1257">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5"/>
            <p:cNvSpPr/>
            <p:nvPr/>
          </p:nvSpPr>
          <p:spPr>
            <a:xfrm>
              <a:off x="2661625" y="944775"/>
              <a:ext cx="29275" cy="35375"/>
            </a:xfrm>
            <a:custGeom>
              <a:rect b="b" l="l" r="r" t="t"/>
              <a:pathLst>
                <a:path extrusionOk="0" h="1415" w="1171">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5"/>
            <p:cNvSpPr/>
            <p:nvPr/>
          </p:nvSpPr>
          <p:spPr>
            <a:xfrm>
              <a:off x="2717450" y="910300"/>
              <a:ext cx="21550" cy="33775"/>
            </a:xfrm>
            <a:custGeom>
              <a:rect b="b" l="l" r="r" t="t"/>
              <a:pathLst>
                <a:path extrusionOk="0" h="1351" w="862">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5"/>
            <p:cNvSpPr/>
            <p:nvPr/>
          </p:nvSpPr>
          <p:spPr>
            <a:xfrm>
              <a:off x="2753525" y="901150"/>
              <a:ext cx="16875" cy="34150"/>
            </a:xfrm>
            <a:custGeom>
              <a:rect b="b" l="l" r="r" t="t"/>
              <a:pathLst>
                <a:path extrusionOk="0" h="1366" w="675">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5"/>
            <p:cNvSpPr/>
            <p:nvPr/>
          </p:nvSpPr>
          <p:spPr>
            <a:xfrm>
              <a:off x="2772750" y="863350"/>
              <a:ext cx="26750" cy="29550"/>
            </a:xfrm>
            <a:custGeom>
              <a:rect b="b" l="l" r="r" t="t"/>
              <a:pathLst>
                <a:path extrusionOk="0" h="1182" w="107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5"/>
            <p:cNvSpPr/>
            <p:nvPr/>
          </p:nvSpPr>
          <p:spPr>
            <a:xfrm>
              <a:off x="2676175" y="890525"/>
              <a:ext cx="19200" cy="34350"/>
            </a:xfrm>
            <a:custGeom>
              <a:rect b="b" l="l" r="r" t="t"/>
              <a:pathLst>
                <a:path extrusionOk="0" h="1374" w="768">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5"/>
            <p:cNvSpPr/>
            <p:nvPr/>
          </p:nvSpPr>
          <p:spPr>
            <a:xfrm>
              <a:off x="2718975" y="864325"/>
              <a:ext cx="30600" cy="23725"/>
            </a:xfrm>
            <a:custGeom>
              <a:rect b="b" l="l" r="r" t="t"/>
              <a:pathLst>
                <a:path extrusionOk="0" h="949" w="1224">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5"/>
            <p:cNvSpPr/>
            <p:nvPr/>
          </p:nvSpPr>
          <p:spPr>
            <a:xfrm>
              <a:off x="2622650" y="885875"/>
              <a:ext cx="24450" cy="36075"/>
            </a:xfrm>
            <a:custGeom>
              <a:rect b="b" l="l" r="r" t="t"/>
              <a:pathLst>
                <a:path extrusionOk="0" h="1443" w="978">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5"/>
            <p:cNvSpPr/>
            <p:nvPr/>
          </p:nvSpPr>
          <p:spPr>
            <a:xfrm>
              <a:off x="2586600" y="993150"/>
              <a:ext cx="29100" cy="37350"/>
            </a:xfrm>
            <a:custGeom>
              <a:rect b="b" l="l" r="r" t="t"/>
              <a:pathLst>
                <a:path extrusionOk="0" h="1494" w="1164">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2658775" y="1066900"/>
              <a:ext cx="37425" cy="29575"/>
            </a:xfrm>
            <a:custGeom>
              <a:rect b="b" l="l" r="r" t="t"/>
              <a:pathLst>
                <a:path extrusionOk="0" h="1183" w="1497">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2612775" y="940800"/>
              <a:ext cx="24450" cy="29175"/>
            </a:xfrm>
            <a:custGeom>
              <a:rect b="b" l="l" r="r" t="t"/>
              <a:pathLst>
                <a:path extrusionOk="0" h="1167" w="978">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15"/>
          <p:cNvGrpSpPr/>
          <p:nvPr/>
        </p:nvGrpSpPr>
        <p:grpSpPr>
          <a:xfrm>
            <a:off x="496036" y="252294"/>
            <a:ext cx="644360" cy="599084"/>
            <a:chOff x="5564375" y="1841975"/>
            <a:chExt cx="593825" cy="552100"/>
          </a:xfrm>
        </p:grpSpPr>
        <p:sp>
          <p:nvSpPr>
            <p:cNvPr id="1066" name="Google Shape;1066;p15"/>
            <p:cNvSpPr/>
            <p:nvPr/>
          </p:nvSpPr>
          <p:spPr>
            <a:xfrm>
              <a:off x="5564375" y="1841975"/>
              <a:ext cx="593825" cy="552100"/>
            </a:xfrm>
            <a:custGeom>
              <a:rect b="b" l="l" r="r" t="t"/>
              <a:pathLst>
                <a:path extrusionOk="0" h="22084" w="23753">
                  <a:moveTo>
                    <a:pt x="11168" y="0"/>
                  </a:moveTo>
                  <a:cubicBezTo>
                    <a:pt x="10437" y="0"/>
                    <a:pt x="9857" y="1017"/>
                    <a:pt x="9608" y="1887"/>
                  </a:cubicBezTo>
                  <a:cubicBezTo>
                    <a:pt x="9027" y="3911"/>
                    <a:pt x="8445" y="5958"/>
                    <a:pt x="7957" y="7982"/>
                  </a:cubicBezTo>
                  <a:cubicBezTo>
                    <a:pt x="7096" y="7982"/>
                    <a:pt x="6305" y="8284"/>
                    <a:pt x="5537" y="8680"/>
                  </a:cubicBezTo>
                  <a:cubicBezTo>
                    <a:pt x="4188" y="9145"/>
                    <a:pt x="2815" y="9727"/>
                    <a:pt x="1466" y="10308"/>
                  </a:cubicBezTo>
                  <a:cubicBezTo>
                    <a:pt x="978" y="10518"/>
                    <a:pt x="396" y="10704"/>
                    <a:pt x="303" y="11192"/>
                  </a:cubicBezTo>
                  <a:cubicBezTo>
                    <a:pt x="0" y="12169"/>
                    <a:pt x="1164" y="12751"/>
                    <a:pt x="2048" y="13030"/>
                  </a:cubicBezTo>
                  <a:cubicBezTo>
                    <a:pt x="3979" y="13612"/>
                    <a:pt x="5933" y="14100"/>
                    <a:pt x="7957" y="14682"/>
                  </a:cubicBezTo>
                  <a:cubicBezTo>
                    <a:pt x="7678" y="15077"/>
                    <a:pt x="7468" y="15543"/>
                    <a:pt x="7282" y="16031"/>
                  </a:cubicBezTo>
                  <a:cubicBezTo>
                    <a:pt x="6700" y="17404"/>
                    <a:pt x="6119" y="18753"/>
                    <a:pt x="5537" y="20102"/>
                  </a:cubicBezTo>
                  <a:cubicBezTo>
                    <a:pt x="5351" y="20591"/>
                    <a:pt x="5142" y="21079"/>
                    <a:pt x="5351" y="21568"/>
                  </a:cubicBezTo>
                  <a:cubicBezTo>
                    <a:pt x="5553" y="21942"/>
                    <a:pt x="5909" y="22083"/>
                    <a:pt x="6318" y="22083"/>
                  </a:cubicBezTo>
                  <a:cubicBezTo>
                    <a:pt x="6849" y="22083"/>
                    <a:pt x="7470" y="21844"/>
                    <a:pt x="7957" y="21568"/>
                  </a:cubicBezTo>
                  <a:cubicBezTo>
                    <a:pt x="9608" y="20684"/>
                    <a:pt x="11260" y="19730"/>
                    <a:pt x="12912" y="18753"/>
                  </a:cubicBezTo>
                  <a:cubicBezTo>
                    <a:pt x="13284" y="19032"/>
                    <a:pt x="13773" y="19242"/>
                    <a:pt x="14168" y="19428"/>
                  </a:cubicBezTo>
                  <a:cubicBezTo>
                    <a:pt x="15517" y="20009"/>
                    <a:pt x="16867" y="20591"/>
                    <a:pt x="18239" y="21079"/>
                  </a:cubicBezTo>
                  <a:cubicBezTo>
                    <a:pt x="18578" y="21209"/>
                    <a:pt x="18906" y="21394"/>
                    <a:pt x="19239" y="21394"/>
                  </a:cubicBezTo>
                  <a:cubicBezTo>
                    <a:pt x="19385" y="21394"/>
                    <a:pt x="19532" y="21358"/>
                    <a:pt x="19682" y="21265"/>
                  </a:cubicBezTo>
                  <a:cubicBezTo>
                    <a:pt x="20566" y="20893"/>
                    <a:pt x="20170" y="19521"/>
                    <a:pt x="19682" y="18753"/>
                  </a:cubicBezTo>
                  <a:cubicBezTo>
                    <a:pt x="18728" y="17008"/>
                    <a:pt x="17751" y="15263"/>
                    <a:pt x="16774" y="13426"/>
                  </a:cubicBezTo>
                  <a:cubicBezTo>
                    <a:pt x="17262" y="13333"/>
                    <a:pt x="17751" y="13123"/>
                    <a:pt x="18239" y="12937"/>
                  </a:cubicBezTo>
                  <a:cubicBezTo>
                    <a:pt x="19589" y="12355"/>
                    <a:pt x="20938" y="11867"/>
                    <a:pt x="22310" y="11285"/>
                  </a:cubicBezTo>
                  <a:cubicBezTo>
                    <a:pt x="22799" y="11099"/>
                    <a:pt x="23264" y="10890"/>
                    <a:pt x="23474" y="10425"/>
                  </a:cubicBezTo>
                  <a:cubicBezTo>
                    <a:pt x="23753" y="9447"/>
                    <a:pt x="22590" y="8773"/>
                    <a:pt x="21636" y="8563"/>
                  </a:cubicBezTo>
                  <a:cubicBezTo>
                    <a:pt x="19309" y="7889"/>
                    <a:pt x="16867" y="7214"/>
                    <a:pt x="14447" y="6539"/>
                  </a:cubicBezTo>
                  <a:cubicBezTo>
                    <a:pt x="14354" y="6144"/>
                    <a:pt x="14168" y="5655"/>
                    <a:pt x="14075" y="5283"/>
                  </a:cubicBezTo>
                  <a:cubicBezTo>
                    <a:pt x="13493" y="3911"/>
                    <a:pt x="12912" y="2561"/>
                    <a:pt x="12330" y="1212"/>
                  </a:cubicBezTo>
                  <a:cubicBezTo>
                    <a:pt x="12121" y="724"/>
                    <a:pt x="11935" y="235"/>
                    <a:pt x="11446" y="49"/>
                  </a:cubicBezTo>
                  <a:cubicBezTo>
                    <a:pt x="11352" y="16"/>
                    <a:pt x="11259" y="0"/>
                    <a:pt x="111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5"/>
            <p:cNvSpPr/>
            <p:nvPr/>
          </p:nvSpPr>
          <p:spPr>
            <a:xfrm>
              <a:off x="5702800" y="1982550"/>
              <a:ext cx="310000" cy="289650"/>
            </a:xfrm>
            <a:custGeom>
              <a:rect b="b" l="l" r="r" t="t"/>
              <a:pathLst>
                <a:path extrusionOk="0" h="11586" w="12400">
                  <a:moveTo>
                    <a:pt x="5837" y="1"/>
                  </a:moveTo>
                  <a:cubicBezTo>
                    <a:pt x="5431" y="1"/>
                    <a:pt x="5131" y="578"/>
                    <a:pt x="5048" y="1010"/>
                  </a:cubicBezTo>
                  <a:lnTo>
                    <a:pt x="4164" y="4220"/>
                  </a:lnTo>
                  <a:cubicBezTo>
                    <a:pt x="3676" y="4220"/>
                    <a:pt x="3304" y="4406"/>
                    <a:pt x="2908" y="4499"/>
                  </a:cubicBezTo>
                  <a:cubicBezTo>
                    <a:pt x="2141" y="4802"/>
                    <a:pt x="1443" y="5081"/>
                    <a:pt x="768" y="5383"/>
                  </a:cubicBezTo>
                  <a:cubicBezTo>
                    <a:pt x="489" y="5476"/>
                    <a:pt x="186" y="5662"/>
                    <a:pt x="93" y="5848"/>
                  </a:cubicBezTo>
                  <a:cubicBezTo>
                    <a:pt x="0" y="6337"/>
                    <a:pt x="582" y="6732"/>
                    <a:pt x="1070" y="6826"/>
                  </a:cubicBezTo>
                  <a:cubicBezTo>
                    <a:pt x="2141" y="7128"/>
                    <a:pt x="3094" y="7407"/>
                    <a:pt x="4164" y="7710"/>
                  </a:cubicBezTo>
                  <a:cubicBezTo>
                    <a:pt x="3978" y="7896"/>
                    <a:pt x="3885" y="8175"/>
                    <a:pt x="3769" y="8384"/>
                  </a:cubicBezTo>
                  <a:cubicBezTo>
                    <a:pt x="3490" y="9152"/>
                    <a:pt x="3187" y="9827"/>
                    <a:pt x="2908" y="10501"/>
                  </a:cubicBezTo>
                  <a:cubicBezTo>
                    <a:pt x="2815" y="10804"/>
                    <a:pt x="2722" y="11083"/>
                    <a:pt x="2815" y="11292"/>
                  </a:cubicBezTo>
                  <a:cubicBezTo>
                    <a:pt x="2896" y="11505"/>
                    <a:pt x="3070" y="11585"/>
                    <a:pt x="3280" y="11585"/>
                  </a:cubicBezTo>
                  <a:cubicBezTo>
                    <a:pt x="3553" y="11585"/>
                    <a:pt x="3889" y="11450"/>
                    <a:pt x="4164" y="11292"/>
                  </a:cubicBezTo>
                  <a:cubicBezTo>
                    <a:pt x="5048" y="10804"/>
                    <a:pt x="5816" y="10315"/>
                    <a:pt x="6677" y="9827"/>
                  </a:cubicBezTo>
                  <a:cubicBezTo>
                    <a:pt x="6979" y="9920"/>
                    <a:pt x="7166" y="10036"/>
                    <a:pt x="7375" y="10129"/>
                  </a:cubicBezTo>
                  <a:cubicBezTo>
                    <a:pt x="8143" y="10408"/>
                    <a:pt x="8817" y="10804"/>
                    <a:pt x="9492" y="11083"/>
                  </a:cubicBezTo>
                  <a:cubicBezTo>
                    <a:pt x="9708" y="11166"/>
                    <a:pt x="9912" y="11237"/>
                    <a:pt x="10087" y="11237"/>
                  </a:cubicBezTo>
                  <a:cubicBezTo>
                    <a:pt x="10158" y="11237"/>
                    <a:pt x="10223" y="11226"/>
                    <a:pt x="10283" y="11199"/>
                  </a:cubicBezTo>
                  <a:cubicBezTo>
                    <a:pt x="10748" y="10897"/>
                    <a:pt x="10562" y="10222"/>
                    <a:pt x="10283" y="9827"/>
                  </a:cubicBezTo>
                  <a:cubicBezTo>
                    <a:pt x="9794" y="8873"/>
                    <a:pt x="9306" y="7989"/>
                    <a:pt x="8724" y="7012"/>
                  </a:cubicBezTo>
                  <a:cubicBezTo>
                    <a:pt x="9003" y="7012"/>
                    <a:pt x="9306" y="6919"/>
                    <a:pt x="9492" y="6826"/>
                  </a:cubicBezTo>
                  <a:cubicBezTo>
                    <a:pt x="10167" y="6546"/>
                    <a:pt x="10958" y="6244"/>
                    <a:pt x="11632" y="5965"/>
                  </a:cubicBezTo>
                  <a:cubicBezTo>
                    <a:pt x="11911" y="5848"/>
                    <a:pt x="12214" y="5662"/>
                    <a:pt x="12214" y="5476"/>
                  </a:cubicBezTo>
                  <a:cubicBezTo>
                    <a:pt x="12400" y="4988"/>
                    <a:pt x="11818" y="4592"/>
                    <a:pt x="11330" y="4499"/>
                  </a:cubicBezTo>
                  <a:cubicBezTo>
                    <a:pt x="10073" y="4104"/>
                    <a:pt x="8817" y="3824"/>
                    <a:pt x="7561" y="3429"/>
                  </a:cubicBezTo>
                  <a:cubicBezTo>
                    <a:pt x="7468" y="3243"/>
                    <a:pt x="7375" y="2940"/>
                    <a:pt x="7375" y="2754"/>
                  </a:cubicBezTo>
                  <a:cubicBezTo>
                    <a:pt x="7072" y="2080"/>
                    <a:pt x="6793" y="1405"/>
                    <a:pt x="6491" y="614"/>
                  </a:cubicBezTo>
                  <a:cubicBezTo>
                    <a:pt x="6398" y="428"/>
                    <a:pt x="6212" y="149"/>
                    <a:pt x="6002" y="32"/>
                  </a:cubicBezTo>
                  <a:cubicBezTo>
                    <a:pt x="5945" y="11"/>
                    <a:pt x="5890" y="1"/>
                    <a:pt x="5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5"/>
            <p:cNvSpPr/>
            <p:nvPr/>
          </p:nvSpPr>
          <p:spPr>
            <a:xfrm>
              <a:off x="5843550" y="2075225"/>
              <a:ext cx="31425" cy="59400"/>
            </a:xfrm>
            <a:custGeom>
              <a:rect b="b" l="l" r="r" t="t"/>
              <a:pathLst>
                <a:path extrusionOk="0" h="2376" w="1257">
                  <a:moveTo>
                    <a:pt x="496" y="0"/>
                  </a:moveTo>
                  <a:cubicBezTo>
                    <a:pt x="452" y="0"/>
                    <a:pt x="409" y="8"/>
                    <a:pt x="372" y="24"/>
                  </a:cubicBezTo>
                  <a:cubicBezTo>
                    <a:pt x="93" y="117"/>
                    <a:pt x="0" y="397"/>
                    <a:pt x="0" y="606"/>
                  </a:cubicBezTo>
                  <a:cubicBezTo>
                    <a:pt x="93" y="1095"/>
                    <a:pt x="93" y="1560"/>
                    <a:pt x="186" y="2048"/>
                  </a:cubicBezTo>
                  <a:cubicBezTo>
                    <a:pt x="186" y="2220"/>
                    <a:pt x="451" y="2375"/>
                    <a:pt x="700" y="2375"/>
                  </a:cubicBezTo>
                  <a:cubicBezTo>
                    <a:pt x="755" y="2375"/>
                    <a:pt x="810" y="2368"/>
                    <a:pt x="861" y="2351"/>
                  </a:cubicBezTo>
                  <a:cubicBezTo>
                    <a:pt x="1163" y="2258"/>
                    <a:pt x="1256" y="2048"/>
                    <a:pt x="1163" y="1769"/>
                  </a:cubicBezTo>
                  <a:cubicBezTo>
                    <a:pt x="1163" y="1281"/>
                    <a:pt x="1047" y="792"/>
                    <a:pt x="954" y="397"/>
                  </a:cubicBezTo>
                  <a:cubicBezTo>
                    <a:pt x="954" y="167"/>
                    <a:pt x="702" y="0"/>
                    <a:pt x="4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5"/>
            <p:cNvSpPr/>
            <p:nvPr/>
          </p:nvSpPr>
          <p:spPr>
            <a:xfrm>
              <a:off x="5785375" y="2121175"/>
              <a:ext cx="48300" cy="32625"/>
            </a:xfrm>
            <a:custGeom>
              <a:rect b="b" l="l" r="r" t="t"/>
              <a:pathLst>
                <a:path extrusionOk="0" h="1305" w="1932">
                  <a:moveTo>
                    <a:pt x="519" y="0"/>
                  </a:moveTo>
                  <a:cubicBezTo>
                    <a:pt x="281" y="0"/>
                    <a:pt x="77" y="170"/>
                    <a:pt x="1" y="420"/>
                  </a:cubicBezTo>
                  <a:cubicBezTo>
                    <a:pt x="1" y="699"/>
                    <a:pt x="94" y="885"/>
                    <a:pt x="373" y="1001"/>
                  </a:cubicBezTo>
                  <a:cubicBezTo>
                    <a:pt x="675" y="1094"/>
                    <a:pt x="955" y="1187"/>
                    <a:pt x="1164" y="1281"/>
                  </a:cubicBezTo>
                  <a:cubicBezTo>
                    <a:pt x="1213" y="1297"/>
                    <a:pt x="1263" y="1305"/>
                    <a:pt x="1312" y="1305"/>
                  </a:cubicBezTo>
                  <a:cubicBezTo>
                    <a:pt x="1543" y="1305"/>
                    <a:pt x="1762" y="1134"/>
                    <a:pt x="1839" y="885"/>
                  </a:cubicBezTo>
                  <a:cubicBezTo>
                    <a:pt x="1932" y="606"/>
                    <a:pt x="1745" y="420"/>
                    <a:pt x="1443" y="303"/>
                  </a:cubicBezTo>
                  <a:cubicBezTo>
                    <a:pt x="1257" y="210"/>
                    <a:pt x="955" y="117"/>
                    <a:pt x="675" y="24"/>
                  </a:cubicBezTo>
                  <a:cubicBezTo>
                    <a:pt x="622" y="8"/>
                    <a:pt x="570" y="0"/>
                    <a:pt x="5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5"/>
            <p:cNvSpPr/>
            <p:nvPr/>
          </p:nvSpPr>
          <p:spPr>
            <a:xfrm>
              <a:off x="5819125" y="2173475"/>
              <a:ext cx="41300" cy="48675"/>
            </a:xfrm>
            <a:custGeom>
              <a:rect b="b" l="l" r="r" t="t"/>
              <a:pathLst>
                <a:path extrusionOk="0" h="1947" w="1652">
                  <a:moveTo>
                    <a:pt x="1026" y="1"/>
                  </a:moveTo>
                  <a:cubicBezTo>
                    <a:pt x="856" y="1"/>
                    <a:pt x="696" y="72"/>
                    <a:pt x="582" y="259"/>
                  </a:cubicBezTo>
                  <a:cubicBezTo>
                    <a:pt x="489" y="538"/>
                    <a:pt x="279" y="840"/>
                    <a:pt x="93" y="1119"/>
                  </a:cubicBezTo>
                  <a:cubicBezTo>
                    <a:pt x="0" y="1422"/>
                    <a:pt x="93" y="1701"/>
                    <a:pt x="279" y="1910"/>
                  </a:cubicBezTo>
                  <a:cubicBezTo>
                    <a:pt x="359" y="1935"/>
                    <a:pt x="437" y="1946"/>
                    <a:pt x="512" y="1946"/>
                  </a:cubicBezTo>
                  <a:cubicBezTo>
                    <a:pt x="724" y="1946"/>
                    <a:pt x="916" y="1855"/>
                    <a:pt x="1070" y="1701"/>
                  </a:cubicBezTo>
                  <a:cubicBezTo>
                    <a:pt x="1163" y="1422"/>
                    <a:pt x="1349" y="1119"/>
                    <a:pt x="1559" y="747"/>
                  </a:cubicBezTo>
                  <a:cubicBezTo>
                    <a:pt x="1652" y="538"/>
                    <a:pt x="1559" y="259"/>
                    <a:pt x="1349" y="73"/>
                  </a:cubicBezTo>
                  <a:cubicBezTo>
                    <a:pt x="1242" y="28"/>
                    <a:pt x="1132" y="1"/>
                    <a:pt x="10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5"/>
            <p:cNvSpPr/>
            <p:nvPr/>
          </p:nvSpPr>
          <p:spPr>
            <a:xfrm>
              <a:off x="5867375" y="2163300"/>
              <a:ext cx="48900" cy="44575"/>
            </a:xfrm>
            <a:custGeom>
              <a:rect b="b" l="l" r="r" t="t"/>
              <a:pathLst>
                <a:path extrusionOk="0" h="1783" w="1956">
                  <a:moveTo>
                    <a:pt x="552" y="1"/>
                  </a:moveTo>
                  <a:cubicBezTo>
                    <a:pt x="421" y="1"/>
                    <a:pt x="294" y="51"/>
                    <a:pt x="210" y="177"/>
                  </a:cubicBezTo>
                  <a:cubicBezTo>
                    <a:pt x="1" y="363"/>
                    <a:pt x="1" y="666"/>
                    <a:pt x="210" y="852"/>
                  </a:cubicBezTo>
                  <a:cubicBezTo>
                    <a:pt x="489" y="1154"/>
                    <a:pt x="792" y="1433"/>
                    <a:pt x="1071" y="1643"/>
                  </a:cubicBezTo>
                  <a:cubicBezTo>
                    <a:pt x="1164" y="1736"/>
                    <a:pt x="1286" y="1782"/>
                    <a:pt x="1408" y="1782"/>
                  </a:cubicBezTo>
                  <a:cubicBezTo>
                    <a:pt x="1531" y="1782"/>
                    <a:pt x="1653" y="1736"/>
                    <a:pt x="1746" y="1643"/>
                  </a:cubicBezTo>
                  <a:cubicBezTo>
                    <a:pt x="1955" y="1433"/>
                    <a:pt x="1955" y="1061"/>
                    <a:pt x="1746" y="852"/>
                  </a:cubicBezTo>
                  <a:cubicBezTo>
                    <a:pt x="1467" y="666"/>
                    <a:pt x="1257" y="363"/>
                    <a:pt x="978" y="177"/>
                  </a:cubicBezTo>
                  <a:cubicBezTo>
                    <a:pt x="876" y="75"/>
                    <a:pt x="711" y="1"/>
                    <a:pt x="5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5"/>
            <p:cNvSpPr/>
            <p:nvPr/>
          </p:nvSpPr>
          <p:spPr>
            <a:xfrm>
              <a:off x="5887150" y="2111825"/>
              <a:ext cx="52950" cy="38075"/>
            </a:xfrm>
            <a:custGeom>
              <a:rect b="b" l="l" r="r" t="t"/>
              <a:pathLst>
                <a:path extrusionOk="0" h="1523" w="2118">
                  <a:moveTo>
                    <a:pt x="1506" y="0"/>
                  </a:moveTo>
                  <a:cubicBezTo>
                    <a:pt x="1412" y="0"/>
                    <a:pt x="1322" y="31"/>
                    <a:pt x="1257" y="96"/>
                  </a:cubicBezTo>
                  <a:cubicBezTo>
                    <a:pt x="955" y="212"/>
                    <a:pt x="676" y="398"/>
                    <a:pt x="373" y="584"/>
                  </a:cubicBezTo>
                  <a:cubicBezTo>
                    <a:pt x="94" y="677"/>
                    <a:pt x="1" y="1073"/>
                    <a:pt x="187" y="1259"/>
                  </a:cubicBezTo>
                  <a:cubicBezTo>
                    <a:pt x="247" y="1454"/>
                    <a:pt x="432" y="1523"/>
                    <a:pt x="606" y="1523"/>
                  </a:cubicBezTo>
                  <a:cubicBezTo>
                    <a:pt x="702" y="1523"/>
                    <a:pt x="795" y="1502"/>
                    <a:pt x="862" y="1468"/>
                  </a:cubicBezTo>
                  <a:cubicBezTo>
                    <a:pt x="1164" y="1259"/>
                    <a:pt x="1443" y="1166"/>
                    <a:pt x="1746" y="980"/>
                  </a:cubicBezTo>
                  <a:cubicBezTo>
                    <a:pt x="2025" y="887"/>
                    <a:pt x="2118" y="491"/>
                    <a:pt x="1932" y="305"/>
                  </a:cubicBezTo>
                  <a:cubicBezTo>
                    <a:pt x="1871" y="108"/>
                    <a:pt x="1682" y="0"/>
                    <a:pt x="1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15"/>
          <p:cNvGrpSpPr/>
          <p:nvPr/>
        </p:nvGrpSpPr>
        <p:grpSpPr>
          <a:xfrm>
            <a:off x="7795830" y="4063119"/>
            <a:ext cx="463129" cy="743511"/>
            <a:chOff x="1054675" y="3219250"/>
            <a:chExt cx="332875" cy="534400"/>
          </a:xfrm>
        </p:grpSpPr>
        <p:sp>
          <p:nvSpPr>
            <p:cNvPr id="1074" name="Google Shape;1074;p15"/>
            <p:cNvSpPr/>
            <p:nvPr/>
          </p:nvSpPr>
          <p:spPr>
            <a:xfrm>
              <a:off x="1054675" y="3415400"/>
              <a:ext cx="332875" cy="338250"/>
            </a:xfrm>
            <a:custGeom>
              <a:rect b="b" l="l" r="r" t="t"/>
              <a:pathLst>
                <a:path extrusionOk="0" h="13530" w="13315">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1212275" y="3418150"/>
              <a:ext cx="128575" cy="232650"/>
            </a:xfrm>
            <a:custGeom>
              <a:rect b="b" l="l" r="r" t="t"/>
              <a:pathLst>
                <a:path extrusionOk="0" h="9306" w="5143">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a:off x="1166350" y="3219250"/>
              <a:ext cx="137850" cy="184375"/>
            </a:xfrm>
            <a:custGeom>
              <a:rect b="b" l="l" r="r" t="t"/>
              <a:pathLst>
                <a:path extrusionOk="0" h="7375" w="5514">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15"/>
          <p:cNvGrpSpPr/>
          <p:nvPr/>
        </p:nvGrpSpPr>
        <p:grpSpPr>
          <a:xfrm>
            <a:off x="2165072" y="161134"/>
            <a:ext cx="597216" cy="781424"/>
            <a:chOff x="5840625" y="3436675"/>
            <a:chExt cx="429250" cy="561650"/>
          </a:xfrm>
        </p:grpSpPr>
        <p:sp>
          <p:nvSpPr>
            <p:cNvPr id="1078" name="Google Shape;1078;p15"/>
            <p:cNvSpPr/>
            <p:nvPr/>
          </p:nvSpPr>
          <p:spPr>
            <a:xfrm>
              <a:off x="5928950" y="3436675"/>
              <a:ext cx="132725" cy="215600"/>
            </a:xfrm>
            <a:custGeom>
              <a:rect b="b" l="l" r="r" t="t"/>
              <a:pathLst>
                <a:path extrusionOk="0" h="8624" w="5309">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5"/>
            <p:cNvSpPr/>
            <p:nvPr/>
          </p:nvSpPr>
          <p:spPr>
            <a:xfrm>
              <a:off x="5840625" y="3551400"/>
              <a:ext cx="429250" cy="446925"/>
            </a:xfrm>
            <a:custGeom>
              <a:rect b="b" l="l" r="r" t="t"/>
              <a:pathLst>
                <a:path extrusionOk="0" h="17877" w="1717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5"/>
            <p:cNvSpPr/>
            <p:nvPr/>
          </p:nvSpPr>
          <p:spPr>
            <a:xfrm>
              <a:off x="5918575" y="3604850"/>
              <a:ext cx="82025" cy="324550"/>
            </a:xfrm>
            <a:custGeom>
              <a:rect b="b" l="l" r="r" t="t"/>
              <a:pathLst>
                <a:path extrusionOk="0" h="12982" w="3281">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6124450" y="3711275"/>
              <a:ext cx="36075" cy="244875"/>
            </a:xfrm>
            <a:custGeom>
              <a:rect b="b" l="l" r="r" t="t"/>
              <a:pathLst>
                <a:path extrusionOk="0" h="9795" w="1443">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15"/>
          <p:cNvGrpSpPr/>
          <p:nvPr/>
        </p:nvGrpSpPr>
        <p:grpSpPr>
          <a:xfrm>
            <a:off x="8310320" y="1310784"/>
            <a:ext cx="691024" cy="941423"/>
            <a:chOff x="5235200" y="1259125"/>
            <a:chExt cx="496675" cy="676650"/>
          </a:xfrm>
        </p:grpSpPr>
        <p:sp>
          <p:nvSpPr>
            <p:cNvPr id="1083" name="Google Shape;1083;p15"/>
            <p:cNvSpPr/>
            <p:nvPr/>
          </p:nvSpPr>
          <p:spPr>
            <a:xfrm>
              <a:off x="5235200" y="1452000"/>
              <a:ext cx="378050" cy="483775"/>
            </a:xfrm>
            <a:custGeom>
              <a:rect b="b" l="l" r="r" t="t"/>
              <a:pathLst>
                <a:path extrusionOk="0" h="19351" w="15122">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5473650" y="1259125"/>
              <a:ext cx="258225" cy="249950"/>
            </a:xfrm>
            <a:custGeom>
              <a:rect b="b" l="l" r="r" t="t"/>
              <a:pathLst>
                <a:path extrusionOk="0" h="9998" w="10329">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5249725" y="1397100"/>
              <a:ext cx="273950" cy="171225"/>
            </a:xfrm>
            <a:custGeom>
              <a:rect b="b" l="l" r="r" t="t"/>
              <a:pathLst>
                <a:path extrusionOk="0" h="6849" w="10958">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5424200" y="1433050"/>
              <a:ext cx="125650" cy="182175"/>
            </a:xfrm>
            <a:custGeom>
              <a:rect b="b" l="l" r="r" t="t"/>
              <a:pathLst>
                <a:path extrusionOk="0" h="7287" w="5026">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5490950" y="1424600"/>
              <a:ext cx="129275" cy="217375"/>
            </a:xfrm>
            <a:custGeom>
              <a:rect b="b" l="l" r="r" t="t"/>
              <a:pathLst>
                <a:path extrusionOk="0" h="8695" w="5171">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15"/>
          <p:cNvGrpSpPr/>
          <p:nvPr/>
        </p:nvGrpSpPr>
        <p:grpSpPr>
          <a:xfrm>
            <a:off x="6257147" y="93665"/>
            <a:ext cx="745233" cy="732808"/>
            <a:chOff x="4452350" y="1286250"/>
            <a:chExt cx="700275" cy="688600"/>
          </a:xfrm>
        </p:grpSpPr>
        <p:sp>
          <p:nvSpPr>
            <p:cNvPr id="1089" name="Google Shape;1089;p15"/>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flipH="1" rot="10800000">
              <a:off x="4816486" y="1639672"/>
              <a:ext cx="151225" cy="52829"/>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15"/>
          <p:cNvGrpSpPr/>
          <p:nvPr/>
        </p:nvGrpSpPr>
        <p:grpSpPr>
          <a:xfrm rot="2700000">
            <a:off x="22063" y="1026987"/>
            <a:ext cx="650608" cy="976556"/>
            <a:chOff x="3463650" y="2615600"/>
            <a:chExt cx="467625" cy="701900"/>
          </a:xfrm>
        </p:grpSpPr>
        <p:sp>
          <p:nvSpPr>
            <p:cNvPr id="1103" name="Google Shape;1103;p15"/>
            <p:cNvSpPr/>
            <p:nvPr/>
          </p:nvSpPr>
          <p:spPr>
            <a:xfrm>
              <a:off x="3463650" y="2615600"/>
              <a:ext cx="467625" cy="536200"/>
            </a:xfrm>
            <a:custGeom>
              <a:rect b="b" l="l" r="r" t="t"/>
              <a:pathLst>
                <a:path extrusionOk="0" h="21448" w="18705">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3655000" y="3141900"/>
              <a:ext cx="91350" cy="175600"/>
            </a:xfrm>
            <a:custGeom>
              <a:rect b="b" l="l" r="r" t="t"/>
              <a:pathLst>
                <a:path extrusionOk="0" h="7024" w="3654">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3611375" y="2701525"/>
              <a:ext cx="82600" cy="450275"/>
            </a:xfrm>
            <a:custGeom>
              <a:rect b="b" l="l" r="r" t="t"/>
              <a:pathLst>
                <a:path extrusionOk="0" h="18011" w="3304">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6" name="Google Shape;1106;p15"/>
          <p:cNvSpPr txBox="1"/>
          <p:nvPr>
            <p:ph type="title"/>
          </p:nvPr>
        </p:nvSpPr>
        <p:spPr>
          <a:xfrm>
            <a:off x="1934700" y="3353738"/>
            <a:ext cx="5274600" cy="4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07" name="Google Shape;1107;p15"/>
          <p:cNvSpPr txBox="1"/>
          <p:nvPr>
            <p:ph idx="1" type="subTitle"/>
          </p:nvPr>
        </p:nvSpPr>
        <p:spPr>
          <a:xfrm>
            <a:off x="1934700" y="1817662"/>
            <a:ext cx="5274600" cy="163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800"/>
              <a:buNone/>
              <a:defRPr sz="2800">
                <a:solidFill>
                  <a:schemeClr val="accent1"/>
                </a:solidFill>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108" name="Shape 1108"/>
        <p:cNvGrpSpPr/>
        <p:nvPr/>
      </p:nvGrpSpPr>
      <p:grpSpPr>
        <a:xfrm>
          <a:off x="0" y="0"/>
          <a:ext cx="0" cy="0"/>
          <a:chOff x="0" y="0"/>
          <a:chExt cx="0" cy="0"/>
        </a:xfrm>
      </p:grpSpPr>
      <p:sp>
        <p:nvSpPr>
          <p:cNvPr id="1109" name="Google Shape;1109;p16"/>
          <p:cNvSpPr txBox="1"/>
          <p:nvPr>
            <p:ph type="title"/>
          </p:nvPr>
        </p:nvSpPr>
        <p:spPr>
          <a:xfrm>
            <a:off x="3646195" y="3229902"/>
            <a:ext cx="18516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700"/>
              <a:buNone/>
              <a:defRPr sz="1800">
                <a:solidFill>
                  <a:schemeClr val="lt1"/>
                </a:solidFill>
              </a:defRPr>
            </a:lvl1pPr>
            <a:lvl2pPr lvl="1" rtl="0" algn="ctr">
              <a:spcBef>
                <a:spcPts val="0"/>
              </a:spcBef>
              <a:spcAft>
                <a:spcPts val="0"/>
              </a:spcAft>
              <a:buClr>
                <a:schemeClr val="lt1"/>
              </a:buClr>
              <a:buSzPts val="1700"/>
              <a:buNone/>
              <a:defRPr sz="1700">
                <a:solidFill>
                  <a:schemeClr val="lt1"/>
                </a:solidFill>
              </a:defRPr>
            </a:lvl2pPr>
            <a:lvl3pPr lvl="2" rtl="0" algn="ctr">
              <a:spcBef>
                <a:spcPts val="0"/>
              </a:spcBef>
              <a:spcAft>
                <a:spcPts val="0"/>
              </a:spcAft>
              <a:buClr>
                <a:schemeClr val="lt1"/>
              </a:buClr>
              <a:buSzPts val="1700"/>
              <a:buNone/>
              <a:defRPr sz="1700">
                <a:solidFill>
                  <a:schemeClr val="lt1"/>
                </a:solidFill>
              </a:defRPr>
            </a:lvl3pPr>
            <a:lvl4pPr lvl="3" rtl="0" algn="ctr">
              <a:spcBef>
                <a:spcPts val="0"/>
              </a:spcBef>
              <a:spcAft>
                <a:spcPts val="0"/>
              </a:spcAft>
              <a:buClr>
                <a:schemeClr val="lt1"/>
              </a:buClr>
              <a:buSzPts val="1700"/>
              <a:buNone/>
              <a:defRPr sz="1700">
                <a:solidFill>
                  <a:schemeClr val="lt1"/>
                </a:solidFill>
              </a:defRPr>
            </a:lvl4pPr>
            <a:lvl5pPr lvl="4" rtl="0" algn="ctr">
              <a:spcBef>
                <a:spcPts val="0"/>
              </a:spcBef>
              <a:spcAft>
                <a:spcPts val="0"/>
              </a:spcAft>
              <a:buClr>
                <a:schemeClr val="lt1"/>
              </a:buClr>
              <a:buSzPts val="1700"/>
              <a:buNone/>
              <a:defRPr sz="1700">
                <a:solidFill>
                  <a:schemeClr val="lt1"/>
                </a:solidFill>
              </a:defRPr>
            </a:lvl5pPr>
            <a:lvl6pPr lvl="5" rtl="0" algn="ctr">
              <a:spcBef>
                <a:spcPts val="0"/>
              </a:spcBef>
              <a:spcAft>
                <a:spcPts val="0"/>
              </a:spcAft>
              <a:buClr>
                <a:schemeClr val="lt1"/>
              </a:buClr>
              <a:buSzPts val="1700"/>
              <a:buNone/>
              <a:defRPr sz="1700">
                <a:solidFill>
                  <a:schemeClr val="lt1"/>
                </a:solidFill>
              </a:defRPr>
            </a:lvl6pPr>
            <a:lvl7pPr lvl="6" rtl="0" algn="ctr">
              <a:spcBef>
                <a:spcPts val="0"/>
              </a:spcBef>
              <a:spcAft>
                <a:spcPts val="0"/>
              </a:spcAft>
              <a:buClr>
                <a:schemeClr val="lt1"/>
              </a:buClr>
              <a:buSzPts val="1700"/>
              <a:buNone/>
              <a:defRPr sz="1700">
                <a:solidFill>
                  <a:schemeClr val="lt1"/>
                </a:solidFill>
              </a:defRPr>
            </a:lvl7pPr>
            <a:lvl8pPr lvl="7" rtl="0" algn="ctr">
              <a:spcBef>
                <a:spcPts val="0"/>
              </a:spcBef>
              <a:spcAft>
                <a:spcPts val="0"/>
              </a:spcAft>
              <a:buClr>
                <a:schemeClr val="lt1"/>
              </a:buClr>
              <a:buSzPts val="1700"/>
              <a:buNone/>
              <a:defRPr sz="1700">
                <a:solidFill>
                  <a:schemeClr val="lt1"/>
                </a:solidFill>
              </a:defRPr>
            </a:lvl8pPr>
            <a:lvl9pPr lvl="8" rtl="0" algn="ctr">
              <a:spcBef>
                <a:spcPts val="0"/>
              </a:spcBef>
              <a:spcAft>
                <a:spcPts val="0"/>
              </a:spcAft>
              <a:buClr>
                <a:schemeClr val="lt1"/>
              </a:buClr>
              <a:buSzPts val="1700"/>
              <a:buNone/>
              <a:defRPr sz="1700">
                <a:solidFill>
                  <a:schemeClr val="lt1"/>
                </a:solidFill>
              </a:defRPr>
            </a:lvl9pPr>
          </a:lstStyle>
          <a:p/>
        </p:txBody>
      </p:sp>
      <p:sp>
        <p:nvSpPr>
          <p:cNvPr id="1110" name="Google Shape;1110;p16"/>
          <p:cNvSpPr txBox="1"/>
          <p:nvPr>
            <p:ph idx="1" type="subTitle"/>
          </p:nvPr>
        </p:nvSpPr>
        <p:spPr>
          <a:xfrm>
            <a:off x="3697038" y="3851613"/>
            <a:ext cx="17502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1111" name="Google Shape;1111;p16"/>
          <p:cNvSpPr txBox="1"/>
          <p:nvPr>
            <p:ph idx="2" type="title"/>
          </p:nvPr>
        </p:nvSpPr>
        <p:spPr>
          <a:xfrm>
            <a:off x="5938327" y="3229902"/>
            <a:ext cx="18516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700"/>
              <a:buNone/>
              <a:defRPr sz="1800">
                <a:solidFill>
                  <a:schemeClr val="lt1"/>
                </a:solidFill>
              </a:defRPr>
            </a:lvl1pPr>
            <a:lvl2pPr lvl="1" rtl="0" algn="ctr">
              <a:spcBef>
                <a:spcPts val="0"/>
              </a:spcBef>
              <a:spcAft>
                <a:spcPts val="0"/>
              </a:spcAft>
              <a:buClr>
                <a:schemeClr val="lt1"/>
              </a:buClr>
              <a:buSzPts val="1700"/>
              <a:buNone/>
              <a:defRPr sz="1700">
                <a:solidFill>
                  <a:schemeClr val="lt1"/>
                </a:solidFill>
              </a:defRPr>
            </a:lvl2pPr>
            <a:lvl3pPr lvl="2" rtl="0" algn="ctr">
              <a:spcBef>
                <a:spcPts val="0"/>
              </a:spcBef>
              <a:spcAft>
                <a:spcPts val="0"/>
              </a:spcAft>
              <a:buClr>
                <a:schemeClr val="lt1"/>
              </a:buClr>
              <a:buSzPts val="1700"/>
              <a:buNone/>
              <a:defRPr sz="1700">
                <a:solidFill>
                  <a:schemeClr val="lt1"/>
                </a:solidFill>
              </a:defRPr>
            </a:lvl3pPr>
            <a:lvl4pPr lvl="3" rtl="0" algn="ctr">
              <a:spcBef>
                <a:spcPts val="0"/>
              </a:spcBef>
              <a:spcAft>
                <a:spcPts val="0"/>
              </a:spcAft>
              <a:buClr>
                <a:schemeClr val="lt1"/>
              </a:buClr>
              <a:buSzPts val="1700"/>
              <a:buNone/>
              <a:defRPr sz="1700">
                <a:solidFill>
                  <a:schemeClr val="lt1"/>
                </a:solidFill>
              </a:defRPr>
            </a:lvl4pPr>
            <a:lvl5pPr lvl="4" rtl="0" algn="ctr">
              <a:spcBef>
                <a:spcPts val="0"/>
              </a:spcBef>
              <a:spcAft>
                <a:spcPts val="0"/>
              </a:spcAft>
              <a:buClr>
                <a:schemeClr val="lt1"/>
              </a:buClr>
              <a:buSzPts val="1700"/>
              <a:buNone/>
              <a:defRPr sz="1700">
                <a:solidFill>
                  <a:schemeClr val="lt1"/>
                </a:solidFill>
              </a:defRPr>
            </a:lvl5pPr>
            <a:lvl6pPr lvl="5" rtl="0" algn="ctr">
              <a:spcBef>
                <a:spcPts val="0"/>
              </a:spcBef>
              <a:spcAft>
                <a:spcPts val="0"/>
              </a:spcAft>
              <a:buClr>
                <a:schemeClr val="lt1"/>
              </a:buClr>
              <a:buSzPts val="1700"/>
              <a:buNone/>
              <a:defRPr sz="1700">
                <a:solidFill>
                  <a:schemeClr val="lt1"/>
                </a:solidFill>
              </a:defRPr>
            </a:lvl6pPr>
            <a:lvl7pPr lvl="6" rtl="0" algn="ctr">
              <a:spcBef>
                <a:spcPts val="0"/>
              </a:spcBef>
              <a:spcAft>
                <a:spcPts val="0"/>
              </a:spcAft>
              <a:buClr>
                <a:schemeClr val="lt1"/>
              </a:buClr>
              <a:buSzPts val="1700"/>
              <a:buNone/>
              <a:defRPr sz="1700">
                <a:solidFill>
                  <a:schemeClr val="lt1"/>
                </a:solidFill>
              </a:defRPr>
            </a:lvl7pPr>
            <a:lvl8pPr lvl="7" rtl="0" algn="ctr">
              <a:spcBef>
                <a:spcPts val="0"/>
              </a:spcBef>
              <a:spcAft>
                <a:spcPts val="0"/>
              </a:spcAft>
              <a:buClr>
                <a:schemeClr val="lt1"/>
              </a:buClr>
              <a:buSzPts val="1700"/>
              <a:buNone/>
              <a:defRPr sz="1700">
                <a:solidFill>
                  <a:schemeClr val="lt1"/>
                </a:solidFill>
              </a:defRPr>
            </a:lvl8pPr>
            <a:lvl9pPr lvl="8" rtl="0" algn="ctr">
              <a:spcBef>
                <a:spcPts val="0"/>
              </a:spcBef>
              <a:spcAft>
                <a:spcPts val="0"/>
              </a:spcAft>
              <a:buClr>
                <a:schemeClr val="lt1"/>
              </a:buClr>
              <a:buSzPts val="1700"/>
              <a:buNone/>
              <a:defRPr sz="1700">
                <a:solidFill>
                  <a:schemeClr val="lt1"/>
                </a:solidFill>
              </a:defRPr>
            </a:lvl9pPr>
          </a:lstStyle>
          <a:p/>
        </p:txBody>
      </p:sp>
      <p:sp>
        <p:nvSpPr>
          <p:cNvPr id="1112" name="Google Shape;1112;p16"/>
          <p:cNvSpPr txBox="1"/>
          <p:nvPr>
            <p:ph idx="3" type="subTitle"/>
          </p:nvPr>
        </p:nvSpPr>
        <p:spPr>
          <a:xfrm>
            <a:off x="5989170" y="3851613"/>
            <a:ext cx="17502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1113" name="Google Shape;1113;p16"/>
          <p:cNvSpPr txBox="1"/>
          <p:nvPr>
            <p:ph idx="4" type="title"/>
          </p:nvPr>
        </p:nvSpPr>
        <p:spPr>
          <a:xfrm>
            <a:off x="1354063" y="3229902"/>
            <a:ext cx="18516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700"/>
              <a:buNone/>
              <a:defRPr sz="1800">
                <a:solidFill>
                  <a:schemeClr val="lt1"/>
                </a:solidFill>
              </a:defRPr>
            </a:lvl1pPr>
            <a:lvl2pPr lvl="1" rtl="0" algn="ctr">
              <a:spcBef>
                <a:spcPts val="0"/>
              </a:spcBef>
              <a:spcAft>
                <a:spcPts val="0"/>
              </a:spcAft>
              <a:buClr>
                <a:schemeClr val="lt1"/>
              </a:buClr>
              <a:buSzPts val="1700"/>
              <a:buNone/>
              <a:defRPr sz="1700">
                <a:solidFill>
                  <a:schemeClr val="lt1"/>
                </a:solidFill>
              </a:defRPr>
            </a:lvl2pPr>
            <a:lvl3pPr lvl="2" rtl="0" algn="ctr">
              <a:spcBef>
                <a:spcPts val="0"/>
              </a:spcBef>
              <a:spcAft>
                <a:spcPts val="0"/>
              </a:spcAft>
              <a:buClr>
                <a:schemeClr val="lt1"/>
              </a:buClr>
              <a:buSzPts val="1700"/>
              <a:buNone/>
              <a:defRPr sz="1700">
                <a:solidFill>
                  <a:schemeClr val="lt1"/>
                </a:solidFill>
              </a:defRPr>
            </a:lvl3pPr>
            <a:lvl4pPr lvl="3" rtl="0" algn="ctr">
              <a:spcBef>
                <a:spcPts val="0"/>
              </a:spcBef>
              <a:spcAft>
                <a:spcPts val="0"/>
              </a:spcAft>
              <a:buClr>
                <a:schemeClr val="lt1"/>
              </a:buClr>
              <a:buSzPts val="1700"/>
              <a:buNone/>
              <a:defRPr sz="1700">
                <a:solidFill>
                  <a:schemeClr val="lt1"/>
                </a:solidFill>
              </a:defRPr>
            </a:lvl4pPr>
            <a:lvl5pPr lvl="4" rtl="0" algn="ctr">
              <a:spcBef>
                <a:spcPts val="0"/>
              </a:spcBef>
              <a:spcAft>
                <a:spcPts val="0"/>
              </a:spcAft>
              <a:buClr>
                <a:schemeClr val="lt1"/>
              </a:buClr>
              <a:buSzPts val="1700"/>
              <a:buNone/>
              <a:defRPr sz="1700">
                <a:solidFill>
                  <a:schemeClr val="lt1"/>
                </a:solidFill>
              </a:defRPr>
            </a:lvl5pPr>
            <a:lvl6pPr lvl="5" rtl="0" algn="ctr">
              <a:spcBef>
                <a:spcPts val="0"/>
              </a:spcBef>
              <a:spcAft>
                <a:spcPts val="0"/>
              </a:spcAft>
              <a:buClr>
                <a:schemeClr val="lt1"/>
              </a:buClr>
              <a:buSzPts val="1700"/>
              <a:buNone/>
              <a:defRPr sz="1700">
                <a:solidFill>
                  <a:schemeClr val="lt1"/>
                </a:solidFill>
              </a:defRPr>
            </a:lvl6pPr>
            <a:lvl7pPr lvl="6" rtl="0" algn="ctr">
              <a:spcBef>
                <a:spcPts val="0"/>
              </a:spcBef>
              <a:spcAft>
                <a:spcPts val="0"/>
              </a:spcAft>
              <a:buClr>
                <a:schemeClr val="lt1"/>
              </a:buClr>
              <a:buSzPts val="1700"/>
              <a:buNone/>
              <a:defRPr sz="1700">
                <a:solidFill>
                  <a:schemeClr val="lt1"/>
                </a:solidFill>
              </a:defRPr>
            </a:lvl7pPr>
            <a:lvl8pPr lvl="7" rtl="0" algn="ctr">
              <a:spcBef>
                <a:spcPts val="0"/>
              </a:spcBef>
              <a:spcAft>
                <a:spcPts val="0"/>
              </a:spcAft>
              <a:buClr>
                <a:schemeClr val="lt1"/>
              </a:buClr>
              <a:buSzPts val="1700"/>
              <a:buNone/>
              <a:defRPr sz="1700">
                <a:solidFill>
                  <a:schemeClr val="lt1"/>
                </a:solidFill>
              </a:defRPr>
            </a:lvl8pPr>
            <a:lvl9pPr lvl="8" rtl="0" algn="ctr">
              <a:spcBef>
                <a:spcPts val="0"/>
              </a:spcBef>
              <a:spcAft>
                <a:spcPts val="0"/>
              </a:spcAft>
              <a:buClr>
                <a:schemeClr val="lt1"/>
              </a:buClr>
              <a:buSzPts val="1700"/>
              <a:buNone/>
              <a:defRPr sz="1700">
                <a:solidFill>
                  <a:schemeClr val="lt1"/>
                </a:solidFill>
              </a:defRPr>
            </a:lvl9pPr>
          </a:lstStyle>
          <a:p/>
        </p:txBody>
      </p:sp>
      <p:sp>
        <p:nvSpPr>
          <p:cNvPr id="1114" name="Google Shape;1114;p16"/>
          <p:cNvSpPr txBox="1"/>
          <p:nvPr>
            <p:ph idx="5" type="subTitle"/>
          </p:nvPr>
        </p:nvSpPr>
        <p:spPr>
          <a:xfrm>
            <a:off x="1404906" y="3851613"/>
            <a:ext cx="17502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1115" name="Google Shape;1115;p16"/>
          <p:cNvSpPr/>
          <p:nvPr/>
        </p:nvSpPr>
        <p:spPr>
          <a:xfrm rot="-204181">
            <a:off x="-505960" y="-266075"/>
            <a:ext cx="2642324" cy="177208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6"/>
          <p:cNvSpPr/>
          <p:nvPr/>
        </p:nvSpPr>
        <p:spPr>
          <a:xfrm>
            <a:off x="7317650" y="3622899"/>
            <a:ext cx="2402422" cy="1781559"/>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6"/>
          <p:cNvSpPr txBox="1"/>
          <p:nvPr>
            <p:ph idx="6" type="title"/>
          </p:nvPr>
        </p:nvSpPr>
        <p:spPr>
          <a:xfrm>
            <a:off x="4292550" y="539500"/>
            <a:ext cx="41382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grpSp>
        <p:nvGrpSpPr>
          <p:cNvPr id="1118" name="Google Shape;1118;p16"/>
          <p:cNvGrpSpPr/>
          <p:nvPr/>
        </p:nvGrpSpPr>
        <p:grpSpPr>
          <a:xfrm flipH="1" rot="10800000">
            <a:off x="7727318" y="4263686"/>
            <a:ext cx="2029420" cy="879814"/>
            <a:chOff x="2915775" y="2073500"/>
            <a:chExt cx="874750" cy="394925"/>
          </a:xfrm>
        </p:grpSpPr>
        <p:sp>
          <p:nvSpPr>
            <p:cNvPr id="1119" name="Google Shape;1119;p16"/>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6"/>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6"/>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6"/>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6"/>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6"/>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6"/>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6"/>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6"/>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6"/>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6"/>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6"/>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6"/>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6"/>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6"/>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6"/>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6"/>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6"/>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6"/>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6"/>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16"/>
          <p:cNvGrpSpPr/>
          <p:nvPr/>
        </p:nvGrpSpPr>
        <p:grpSpPr>
          <a:xfrm flipH="1" rot="10800000">
            <a:off x="157253" y="88361"/>
            <a:ext cx="2029458" cy="1216700"/>
            <a:chOff x="3095850" y="2740875"/>
            <a:chExt cx="1972838" cy="1216700"/>
          </a:xfrm>
        </p:grpSpPr>
        <p:sp>
          <p:nvSpPr>
            <p:cNvPr id="1140" name="Google Shape;1140;p16"/>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6"/>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6"/>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6"/>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6"/>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5" name="Google Shape;1145;p16"/>
          <p:cNvSpPr txBox="1"/>
          <p:nvPr>
            <p:ph idx="7" type="title"/>
          </p:nvPr>
        </p:nvSpPr>
        <p:spPr>
          <a:xfrm>
            <a:off x="3646195" y="1835199"/>
            <a:ext cx="18516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700"/>
              <a:buNone/>
              <a:defRPr sz="1800">
                <a:solidFill>
                  <a:schemeClr val="lt1"/>
                </a:solidFill>
              </a:defRPr>
            </a:lvl1pPr>
            <a:lvl2pPr lvl="1" rtl="0" algn="ctr">
              <a:spcBef>
                <a:spcPts val="0"/>
              </a:spcBef>
              <a:spcAft>
                <a:spcPts val="0"/>
              </a:spcAft>
              <a:buClr>
                <a:schemeClr val="lt1"/>
              </a:buClr>
              <a:buSzPts val="1700"/>
              <a:buNone/>
              <a:defRPr sz="1700">
                <a:solidFill>
                  <a:schemeClr val="lt1"/>
                </a:solidFill>
              </a:defRPr>
            </a:lvl2pPr>
            <a:lvl3pPr lvl="2" rtl="0" algn="ctr">
              <a:spcBef>
                <a:spcPts val="0"/>
              </a:spcBef>
              <a:spcAft>
                <a:spcPts val="0"/>
              </a:spcAft>
              <a:buClr>
                <a:schemeClr val="lt1"/>
              </a:buClr>
              <a:buSzPts val="1700"/>
              <a:buNone/>
              <a:defRPr sz="1700">
                <a:solidFill>
                  <a:schemeClr val="lt1"/>
                </a:solidFill>
              </a:defRPr>
            </a:lvl3pPr>
            <a:lvl4pPr lvl="3" rtl="0" algn="ctr">
              <a:spcBef>
                <a:spcPts val="0"/>
              </a:spcBef>
              <a:spcAft>
                <a:spcPts val="0"/>
              </a:spcAft>
              <a:buClr>
                <a:schemeClr val="lt1"/>
              </a:buClr>
              <a:buSzPts val="1700"/>
              <a:buNone/>
              <a:defRPr sz="1700">
                <a:solidFill>
                  <a:schemeClr val="lt1"/>
                </a:solidFill>
              </a:defRPr>
            </a:lvl4pPr>
            <a:lvl5pPr lvl="4" rtl="0" algn="ctr">
              <a:spcBef>
                <a:spcPts val="0"/>
              </a:spcBef>
              <a:spcAft>
                <a:spcPts val="0"/>
              </a:spcAft>
              <a:buClr>
                <a:schemeClr val="lt1"/>
              </a:buClr>
              <a:buSzPts val="1700"/>
              <a:buNone/>
              <a:defRPr sz="1700">
                <a:solidFill>
                  <a:schemeClr val="lt1"/>
                </a:solidFill>
              </a:defRPr>
            </a:lvl5pPr>
            <a:lvl6pPr lvl="5" rtl="0" algn="ctr">
              <a:spcBef>
                <a:spcPts val="0"/>
              </a:spcBef>
              <a:spcAft>
                <a:spcPts val="0"/>
              </a:spcAft>
              <a:buClr>
                <a:schemeClr val="lt1"/>
              </a:buClr>
              <a:buSzPts val="1700"/>
              <a:buNone/>
              <a:defRPr sz="1700">
                <a:solidFill>
                  <a:schemeClr val="lt1"/>
                </a:solidFill>
              </a:defRPr>
            </a:lvl6pPr>
            <a:lvl7pPr lvl="6" rtl="0" algn="ctr">
              <a:spcBef>
                <a:spcPts val="0"/>
              </a:spcBef>
              <a:spcAft>
                <a:spcPts val="0"/>
              </a:spcAft>
              <a:buClr>
                <a:schemeClr val="lt1"/>
              </a:buClr>
              <a:buSzPts val="1700"/>
              <a:buNone/>
              <a:defRPr sz="1700">
                <a:solidFill>
                  <a:schemeClr val="lt1"/>
                </a:solidFill>
              </a:defRPr>
            </a:lvl7pPr>
            <a:lvl8pPr lvl="7" rtl="0" algn="ctr">
              <a:spcBef>
                <a:spcPts val="0"/>
              </a:spcBef>
              <a:spcAft>
                <a:spcPts val="0"/>
              </a:spcAft>
              <a:buClr>
                <a:schemeClr val="lt1"/>
              </a:buClr>
              <a:buSzPts val="1700"/>
              <a:buNone/>
              <a:defRPr sz="1700">
                <a:solidFill>
                  <a:schemeClr val="lt1"/>
                </a:solidFill>
              </a:defRPr>
            </a:lvl8pPr>
            <a:lvl9pPr lvl="8" rtl="0" algn="ctr">
              <a:spcBef>
                <a:spcPts val="0"/>
              </a:spcBef>
              <a:spcAft>
                <a:spcPts val="0"/>
              </a:spcAft>
              <a:buClr>
                <a:schemeClr val="lt1"/>
              </a:buClr>
              <a:buSzPts val="1700"/>
              <a:buNone/>
              <a:defRPr sz="1700">
                <a:solidFill>
                  <a:schemeClr val="lt1"/>
                </a:solidFill>
              </a:defRPr>
            </a:lvl9pPr>
          </a:lstStyle>
          <a:p/>
        </p:txBody>
      </p:sp>
      <p:sp>
        <p:nvSpPr>
          <p:cNvPr id="1146" name="Google Shape;1146;p16"/>
          <p:cNvSpPr txBox="1"/>
          <p:nvPr>
            <p:ph idx="8" type="subTitle"/>
          </p:nvPr>
        </p:nvSpPr>
        <p:spPr>
          <a:xfrm>
            <a:off x="3697038" y="2456910"/>
            <a:ext cx="17502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1147" name="Google Shape;1147;p16"/>
          <p:cNvSpPr txBox="1"/>
          <p:nvPr>
            <p:ph idx="9" type="title"/>
          </p:nvPr>
        </p:nvSpPr>
        <p:spPr>
          <a:xfrm>
            <a:off x="5938327" y="1835199"/>
            <a:ext cx="18516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700"/>
              <a:buNone/>
              <a:defRPr sz="1800">
                <a:solidFill>
                  <a:schemeClr val="lt1"/>
                </a:solidFill>
              </a:defRPr>
            </a:lvl1pPr>
            <a:lvl2pPr lvl="1" rtl="0" algn="ctr">
              <a:spcBef>
                <a:spcPts val="0"/>
              </a:spcBef>
              <a:spcAft>
                <a:spcPts val="0"/>
              </a:spcAft>
              <a:buClr>
                <a:schemeClr val="lt1"/>
              </a:buClr>
              <a:buSzPts val="1700"/>
              <a:buNone/>
              <a:defRPr sz="1700">
                <a:solidFill>
                  <a:schemeClr val="lt1"/>
                </a:solidFill>
              </a:defRPr>
            </a:lvl2pPr>
            <a:lvl3pPr lvl="2" rtl="0" algn="ctr">
              <a:spcBef>
                <a:spcPts val="0"/>
              </a:spcBef>
              <a:spcAft>
                <a:spcPts val="0"/>
              </a:spcAft>
              <a:buClr>
                <a:schemeClr val="lt1"/>
              </a:buClr>
              <a:buSzPts val="1700"/>
              <a:buNone/>
              <a:defRPr sz="1700">
                <a:solidFill>
                  <a:schemeClr val="lt1"/>
                </a:solidFill>
              </a:defRPr>
            </a:lvl3pPr>
            <a:lvl4pPr lvl="3" rtl="0" algn="ctr">
              <a:spcBef>
                <a:spcPts val="0"/>
              </a:spcBef>
              <a:spcAft>
                <a:spcPts val="0"/>
              </a:spcAft>
              <a:buClr>
                <a:schemeClr val="lt1"/>
              </a:buClr>
              <a:buSzPts val="1700"/>
              <a:buNone/>
              <a:defRPr sz="1700">
                <a:solidFill>
                  <a:schemeClr val="lt1"/>
                </a:solidFill>
              </a:defRPr>
            </a:lvl4pPr>
            <a:lvl5pPr lvl="4" rtl="0" algn="ctr">
              <a:spcBef>
                <a:spcPts val="0"/>
              </a:spcBef>
              <a:spcAft>
                <a:spcPts val="0"/>
              </a:spcAft>
              <a:buClr>
                <a:schemeClr val="lt1"/>
              </a:buClr>
              <a:buSzPts val="1700"/>
              <a:buNone/>
              <a:defRPr sz="1700">
                <a:solidFill>
                  <a:schemeClr val="lt1"/>
                </a:solidFill>
              </a:defRPr>
            </a:lvl5pPr>
            <a:lvl6pPr lvl="5" rtl="0" algn="ctr">
              <a:spcBef>
                <a:spcPts val="0"/>
              </a:spcBef>
              <a:spcAft>
                <a:spcPts val="0"/>
              </a:spcAft>
              <a:buClr>
                <a:schemeClr val="lt1"/>
              </a:buClr>
              <a:buSzPts val="1700"/>
              <a:buNone/>
              <a:defRPr sz="1700">
                <a:solidFill>
                  <a:schemeClr val="lt1"/>
                </a:solidFill>
              </a:defRPr>
            </a:lvl6pPr>
            <a:lvl7pPr lvl="6" rtl="0" algn="ctr">
              <a:spcBef>
                <a:spcPts val="0"/>
              </a:spcBef>
              <a:spcAft>
                <a:spcPts val="0"/>
              </a:spcAft>
              <a:buClr>
                <a:schemeClr val="lt1"/>
              </a:buClr>
              <a:buSzPts val="1700"/>
              <a:buNone/>
              <a:defRPr sz="1700">
                <a:solidFill>
                  <a:schemeClr val="lt1"/>
                </a:solidFill>
              </a:defRPr>
            </a:lvl7pPr>
            <a:lvl8pPr lvl="7" rtl="0" algn="ctr">
              <a:spcBef>
                <a:spcPts val="0"/>
              </a:spcBef>
              <a:spcAft>
                <a:spcPts val="0"/>
              </a:spcAft>
              <a:buClr>
                <a:schemeClr val="lt1"/>
              </a:buClr>
              <a:buSzPts val="1700"/>
              <a:buNone/>
              <a:defRPr sz="1700">
                <a:solidFill>
                  <a:schemeClr val="lt1"/>
                </a:solidFill>
              </a:defRPr>
            </a:lvl8pPr>
            <a:lvl9pPr lvl="8" rtl="0" algn="ctr">
              <a:spcBef>
                <a:spcPts val="0"/>
              </a:spcBef>
              <a:spcAft>
                <a:spcPts val="0"/>
              </a:spcAft>
              <a:buClr>
                <a:schemeClr val="lt1"/>
              </a:buClr>
              <a:buSzPts val="1700"/>
              <a:buNone/>
              <a:defRPr sz="1700">
                <a:solidFill>
                  <a:schemeClr val="lt1"/>
                </a:solidFill>
              </a:defRPr>
            </a:lvl9pPr>
          </a:lstStyle>
          <a:p/>
        </p:txBody>
      </p:sp>
      <p:sp>
        <p:nvSpPr>
          <p:cNvPr id="1148" name="Google Shape;1148;p16"/>
          <p:cNvSpPr txBox="1"/>
          <p:nvPr>
            <p:ph idx="13" type="subTitle"/>
          </p:nvPr>
        </p:nvSpPr>
        <p:spPr>
          <a:xfrm>
            <a:off x="5989170" y="2456910"/>
            <a:ext cx="17502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1149" name="Google Shape;1149;p16"/>
          <p:cNvSpPr txBox="1"/>
          <p:nvPr>
            <p:ph idx="14" type="title"/>
          </p:nvPr>
        </p:nvSpPr>
        <p:spPr>
          <a:xfrm>
            <a:off x="1354063" y="1835199"/>
            <a:ext cx="18516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700"/>
              <a:buNone/>
              <a:defRPr sz="1800">
                <a:solidFill>
                  <a:schemeClr val="lt1"/>
                </a:solidFill>
              </a:defRPr>
            </a:lvl1pPr>
            <a:lvl2pPr lvl="1" rtl="0" algn="ctr">
              <a:spcBef>
                <a:spcPts val="0"/>
              </a:spcBef>
              <a:spcAft>
                <a:spcPts val="0"/>
              </a:spcAft>
              <a:buClr>
                <a:schemeClr val="lt1"/>
              </a:buClr>
              <a:buSzPts val="1700"/>
              <a:buNone/>
              <a:defRPr sz="1700">
                <a:solidFill>
                  <a:schemeClr val="lt1"/>
                </a:solidFill>
              </a:defRPr>
            </a:lvl2pPr>
            <a:lvl3pPr lvl="2" rtl="0" algn="ctr">
              <a:spcBef>
                <a:spcPts val="0"/>
              </a:spcBef>
              <a:spcAft>
                <a:spcPts val="0"/>
              </a:spcAft>
              <a:buClr>
                <a:schemeClr val="lt1"/>
              </a:buClr>
              <a:buSzPts val="1700"/>
              <a:buNone/>
              <a:defRPr sz="1700">
                <a:solidFill>
                  <a:schemeClr val="lt1"/>
                </a:solidFill>
              </a:defRPr>
            </a:lvl3pPr>
            <a:lvl4pPr lvl="3" rtl="0" algn="ctr">
              <a:spcBef>
                <a:spcPts val="0"/>
              </a:spcBef>
              <a:spcAft>
                <a:spcPts val="0"/>
              </a:spcAft>
              <a:buClr>
                <a:schemeClr val="lt1"/>
              </a:buClr>
              <a:buSzPts val="1700"/>
              <a:buNone/>
              <a:defRPr sz="1700">
                <a:solidFill>
                  <a:schemeClr val="lt1"/>
                </a:solidFill>
              </a:defRPr>
            </a:lvl4pPr>
            <a:lvl5pPr lvl="4" rtl="0" algn="ctr">
              <a:spcBef>
                <a:spcPts val="0"/>
              </a:spcBef>
              <a:spcAft>
                <a:spcPts val="0"/>
              </a:spcAft>
              <a:buClr>
                <a:schemeClr val="lt1"/>
              </a:buClr>
              <a:buSzPts val="1700"/>
              <a:buNone/>
              <a:defRPr sz="1700">
                <a:solidFill>
                  <a:schemeClr val="lt1"/>
                </a:solidFill>
              </a:defRPr>
            </a:lvl5pPr>
            <a:lvl6pPr lvl="5" rtl="0" algn="ctr">
              <a:spcBef>
                <a:spcPts val="0"/>
              </a:spcBef>
              <a:spcAft>
                <a:spcPts val="0"/>
              </a:spcAft>
              <a:buClr>
                <a:schemeClr val="lt1"/>
              </a:buClr>
              <a:buSzPts val="1700"/>
              <a:buNone/>
              <a:defRPr sz="1700">
                <a:solidFill>
                  <a:schemeClr val="lt1"/>
                </a:solidFill>
              </a:defRPr>
            </a:lvl6pPr>
            <a:lvl7pPr lvl="6" rtl="0" algn="ctr">
              <a:spcBef>
                <a:spcPts val="0"/>
              </a:spcBef>
              <a:spcAft>
                <a:spcPts val="0"/>
              </a:spcAft>
              <a:buClr>
                <a:schemeClr val="lt1"/>
              </a:buClr>
              <a:buSzPts val="1700"/>
              <a:buNone/>
              <a:defRPr sz="1700">
                <a:solidFill>
                  <a:schemeClr val="lt1"/>
                </a:solidFill>
              </a:defRPr>
            </a:lvl7pPr>
            <a:lvl8pPr lvl="7" rtl="0" algn="ctr">
              <a:spcBef>
                <a:spcPts val="0"/>
              </a:spcBef>
              <a:spcAft>
                <a:spcPts val="0"/>
              </a:spcAft>
              <a:buClr>
                <a:schemeClr val="lt1"/>
              </a:buClr>
              <a:buSzPts val="1700"/>
              <a:buNone/>
              <a:defRPr sz="1700">
                <a:solidFill>
                  <a:schemeClr val="lt1"/>
                </a:solidFill>
              </a:defRPr>
            </a:lvl8pPr>
            <a:lvl9pPr lvl="8" rtl="0" algn="ctr">
              <a:spcBef>
                <a:spcPts val="0"/>
              </a:spcBef>
              <a:spcAft>
                <a:spcPts val="0"/>
              </a:spcAft>
              <a:buClr>
                <a:schemeClr val="lt1"/>
              </a:buClr>
              <a:buSzPts val="1700"/>
              <a:buNone/>
              <a:defRPr sz="1700">
                <a:solidFill>
                  <a:schemeClr val="lt1"/>
                </a:solidFill>
              </a:defRPr>
            </a:lvl9pPr>
          </a:lstStyle>
          <a:p/>
        </p:txBody>
      </p:sp>
      <p:sp>
        <p:nvSpPr>
          <p:cNvPr id="1150" name="Google Shape;1150;p16"/>
          <p:cNvSpPr txBox="1"/>
          <p:nvPr>
            <p:ph idx="15" type="subTitle"/>
          </p:nvPr>
        </p:nvSpPr>
        <p:spPr>
          <a:xfrm>
            <a:off x="1404906" y="2456910"/>
            <a:ext cx="17502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grpSp>
        <p:nvGrpSpPr>
          <p:cNvPr id="1151" name="Google Shape;1151;p16"/>
          <p:cNvGrpSpPr/>
          <p:nvPr/>
        </p:nvGrpSpPr>
        <p:grpSpPr>
          <a:xfrm>
            <a:off x="288357" y="471980"/>
            <a:ext cx="424868" cy="760241"/>
            <a:chOff x="478300" y="2547225"/>
            <a:chExt cx="305375" cy="546425"/>
          </a:xfrm>
        </p:grpSpPr>
        <p:sp>
          <p:nvSpPr>
            <p:cNvPr id="1152" name="Google Shape;1152;p16"/>
            <p:cNvSpPr/>
            <p:nvPr/>
          </p:nvSpPr>
          <p:spPr>
            <a:xfrm>
              <a:off x="478300" y="2547225"/>
              <a:ext cx="305375" cy="546425"/>
            </a:xfrm>
            <a:custGeom>
              <a:rect b="b" l="l" r="r" t="t"/>
              <a:pathLst>
                <a:path extrusionOk="0" h="21857" w="12215">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6"/>
            <p:cNvSpPr/>
            <p:nvPr/>
          </p:nvSpPr>
          <p:spPr>
            <a:xfrm>
              <a:off x="667325" y="2599075"/>
              <a:ext cx="94250" cy="87650"/>
            </a:xfrm>
            <a:custGeom>
              <a:rect b="b" l="l" r="r" t="t"/>
              <a:pathLst>
                <a:path extrusionOk="0" h="3506" w="377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6"/>
            <p:cNvSpPr/>
            <p:nvPr/>
          </p:nvSpPr>
          <p:spPr>
            <a:xfrm>
              <a:off x="613825" y="2695625"/>
              <a:ext cx="94250" cy="87725"/>
            </a:xfrm>
            <a:custGeom>
              <a:rect b="b" l="l" r="r" t="t"/>
              <a:pathLst>
                <a:path extrusionOk="0" h="3509" w="377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6"/>
            <p:cNvSpPr/>
            <p:nvPr/>
          </p:nvSpPr>
          <p:spPr>
            <a:xfrm>
              <a:off x="572525" y="2795250"/>
              <a:ext cx="91925" cy="89875"/>
            </a:xfrm>
            <a:custGeom>
              <a:rect b="b" l="l" r="r" t="t"/>
              <a:pathLst>
                <a:path extrusionOk="0" h="3595" w="3677">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6"/>
            <p:cNvSpPr/>
            <p:nvPr/>
          </p:nvSpPr>
          <p:spPr>
            <a:xfrm>
              <a:off x="519025" y="2884625"/>
              <a:ext cx="94825" cy="87750"/>
            </a:xfrm>
            <a:custGeom>
              <a:rect b="b" l="l" r="r" t="t"/>
              <a:pathLst>
                <a:path extrusionOk="0" h="3510" w="3793">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16"/>
          <p:cNvGrpSpPr/>
          <p:nvPr/>
        </p:nvGrpSpPr>
        <p:grpSpPr>
          <a:xfrm rot="1885073">
            <a:off x="8185052" y="3959633"/>
            <a:ext cx="940749" cy="1008665"/>
            <a:chOff x="1721175" y="2665325"/>
            <a:chExt cx="809625" cy="868075"/>
          </a:xfrm>
        </p:grpSpPr>
        <p:sp>
          <p:nvSpPr>
            <p:cNvPr id="1158" name="Google Shape;1158;p16"/>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6"/>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6"/>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6"/>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4" name="Google Shape;1164;p16"/>
          <p:cNvGrpSpPr/>
          <p:nvPr/>
        </p:nvGrpSpPr>
        <p:grpSpPr>
          <a:xfrm>
            <a:off x="7739367" y="4379863"/>
            <a:ext cx="667546" cy="678502"/>
            <a:chOff x="1980625" y="1091425"/>
            <a:chExt cx="479800" cy="487675"/>
          </a:xfrm>
        </p:grpSpPr>
        <p:sp>
          <p:nvSpPr>
            <p:cNvPr id="1165" name="Google Shape;1165;p16"/>
            <p:cNvSpPr/>
            <p:nvPr/>
          </p:nvSpPr>
          <p:spPr>
            <a:xfrm>
              <a:off x="2234725" y="1128400"/>
              <a:ext cx="90175" cy="40750"/>
            </a:xfrm>
            <a:custGeom>
              <a:rect b="b" l="l" r="r" t="t"/>
              <a:pathLst>
                <a:path extrusionOk="0" h="1630" w="3607">
                  <a:moveTo>
                    <a:pt x="2537" y="1"/>
                  </a:moveTo>
                  <a:cubicBezTo>
                    <a:pt x="2234" y="1"/>
                    <a:pt x="1862" y="1"/>
                    <a:pt x="1466" y="187"/>
                  </a:cubicBezTo>
                  <a:cubicBezTo>
                    <a:pt x="1164" y="280"/>
                    <a:pt x="792" y="466"/>
                    <a:pt x="489" y="675"/>
                  </a:cubicBezTo>
                  <a:cubicBezTo>
                    <a:pt x="303" y="954"/>
                    <a:pt x="117" y="1257"/>
                    <a:pt x="1" y="1629"/>
                  </a:cubicBezTo>
                  <a:cubicBezTo>
                    <a:pt x="303" y="1443"/>
                    <a:pt x="582" y="1350"/>
                    <a:pt x="885" y="1257"/>
                  </a:cubicBezTo>
                  <a:cubicBezTo>
                    <a:pt x="1164" y="1048"/>
                    <a:pt x="1466" y="954"/>
                    <a:pt x="1746" y="861"/>
                  </a:cubicBezTo>
                  <a:cubicBezTo>
                    <a:pt x="2048" y="768"/>
                    <a:pt x="2234" y="675"/>
                    <a:pt x="2630" y="675"/>
                  </a:cubicBezTo>
                  <a:cubicBezTo>
                    <a:pt x="2909" y="582"/>
                    <a:pt x="3211" y="466"/>
                    <a:pt x="3607" y="373"/>
                  </a:cubicBezTo>
                  <a:cubicBezTo>
                    <a:pt x="3304" y="187"/>
                    <a:pt x="2909" y="94"/>
                    <a:pt x="2537"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2155050" y="1091425"/>
              <a:ext cx="305375" cy="374525"/>
            </a:xfrm>
            <a:custGeom>
              <a:rect b="b" l="l" r="r" t="t"/>
              <a:pathLst>
                <a:path extrusionOk="0" h="14981" w="12215">
                  <a:moveTo>
                    <a:pt x="5865" y="0"/>
                  </a:moveTo>
                  <a:cubicBezTo>
                    <a:pt x="5389" y="0"/>
                    <a:pt x="4884" y="99"/>
                    <a:pt x="4351" y="316"/>
                  </a:cubicBezTo>
                  <a:cubicBezTo>
                    <a:pt x="1" y="1945"/>
                    <a:pt x="2234" y="7970"/>
                    <a:pt x="3676" y="10669"/>
                  </a:cubicBezTo>
                  <a:cubicBezTo>
                    <a:pt x="4165" y="11739"/>
                    <a:pt x="4747" y="12809"/>
                    <a:pt x="5631" y="13693"/>
                  </a:cubicBezTo>
                  <a:cubicBezTo>
                    <a:pt x="6393" y="14373"/>
                    <a:pt x="7393" y="14981"/>
                    <a:pt x="8421" y="14981"/>
                  </a:cubicBezTo>
                  <a:cubicBezTo>
                    <a:pt x="8553" y="14981"/>
                    <a:pt x="8685" y="14971"/>
                    <a:pt x="8818" y="14949"/>
                  </a:cubicBezTo>
                  <a:cubicBezTo>
                    <a:pt x="10283" y="14740"/>
                    <a:pt x="11447" y="13391"/>
                    <a:pt x="11819" y="11948"/>
                  </a:cubicBezTo>
                  <a:cubicBezTo>
                    <a:pt x="12214" y="10576"/>
                    <a:pt x="12028" y="9040"/>
                    <a:pt x="11726" y="7575"/>
                  </a:cubicBezTo>
                  <a:cubicBezTo>
                    <a:pt x="11135" y="4866"/>
                    <a:pt x="9207" y="0"/>
                    <a:pt x="58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6"/>
            <p:cNvSpPr/>
            <p:nvPr/>
          </p:nvSpPr>
          <p:spPr>
            <a:xfrm>
              <a:off x="2234725" y="1198200"/>
              <a:ext cx="92500" cy="44850"/>
            </a:xfrm>
            <a:custGeom>
              <a:rect b="b" l="l" r="r" t="t"/>
              <a:pathLst>
                <a:path extrusionOk="0" h="1794" w="3700">
                  <a:moveTo>
                    <a:pt x="3700" y="0"/>
                  </a:moveTo>
                  <a:lnTo>
                    <a:pt x="3700" y="0"/>
                  </a:lnTo>
                  <a:cubicBezTo>
                    <a:pt x="3397" y="210"/>
                    <a:pt x="3118" y="396"/>
                    <a:pt x="2816" y="489"/>
                  </a:cubicBezTo>
                  <a:cubicBezTo>
                    <a:pt x="2537" y="698"/>
                    <a:pt x="2234" y="791"/>
                    <a:pt x="1955" y="884"/>
                  </a:cubicBezTo>
                  <a:cubicBezTo>
                    <a:pt x="1653" y="977"/>
                    <a:pt x="1373" y="1070"/>
                    <a:pt x="1071" y="1163"/>
                  </a:cubicBezTo>
                  <a:cubicBezTo>
                    <a:pt x="792" y="1280"/>
                    <a:pt x="396" y="1280"/>
                    <a:pt x="1" y="1373"/>
                  </a:cubicBezTo>
                  <a:cubicBezTo>
                    <a:pt x="303" y="1559"/>
                    <a:pt x="699" y="1745"/>
                    <a:pt x="1071" y="1745"/>
                  </a:cubicBezTo>
                  <a:cubicBezTo>
                    <a:pt x="1189" y="1780"/>
                    <a:pt x="1308" y="1794"/>
                    <a:pt x="1425" y="1794"/>
                  </a:cubicBezTo>
                  <a:cubicBezTo>
                    <a:pt x="1701" y="1794"/>
                    <a:pt x="1973" y="1717"/>
                    <a:pt x="2234" y="1652"/>
                  </a:cubicBezTo>
                  <a:cubicBezTo>
                    <a:pt x="2537" y="1466"/>
                    <a:pt x="2909" y="1280"/>
                    <a:pt x="3211" y="977"/>
                  </a:cubicBezTo>
                  <a:cubicBezTo>
                    <a:pt x="3397" y="791"/>
                    <a:pt x="3700" y="396"/>
                    <a:pt x="3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6"/>
            <p:cNvSpPr/>
            <p:nvPr/>
          </p:nvSpPr>
          <p:spPr>
            <a:xfrm>
              <a:off x="2368500" y="1276125"/>
              <a:ext cx="55275" cy="43075"/>
            </a:xfrm>
            <a:custGeom>
              <a:rect b="b" l="l" r="r" t="t"/>
              <a:pathLst>
                <a:path extrusionOk="0" h="1723" w="2211">
                  <a:moveTo>
                    <a:pt x="2211" y="1"/>
                  </a:moveTo>
                  <a:lnTo>
                    <a:pt x="2211" y="1"/>
                  </a:lnTo>
                  <a:cubicBezTo>
                    <a:pt x="1931" y="94"/>
                    <a:pt x="1745" y="187"/>
                    <a:pt x="1536" y="373"/>
                  </a:cubicBezTo>
                  <a:cubicBezTo>
                    <a:pt x="1350" y="489"/>
                    <a:pt x="1164" y="582"/>
                    <a:pt x="954" y="768"/>
                  </a:cubicBezTo>
                  <a:cubicBezTo>
                    <a:pt x="768" y="861"/>
                    <a:pt x="675" y="954"/>
                    <a:pt x="466" y="1164"/>
                  </a:cubicBezTo>
                  <a:cubicBezTo>
                    <a:pt x="280" y="1257"/>
                    <a:pt x="94" y="1443"/>
                    <a:pt x="1" y="1652"/>
                  </a:cubicBezTo>
                  <a:cubicBezTo>
                    <a:pt x="94" y="1699"/>
                    <a:pt x="210" y="1722"/>
                    <a:pt x="341" y="1722"/>
                  </a:cubicBezTo>
                  <a:cubicBezTo>
                    <a:pt x="472" y="1722"/>
                    <a:pt x="617" y="1699"/>
                    <a:pt x="768" y="1652"/>
                  </a:cubicBezTo>
                  <a:cubicBezTo>
                    <a:pt x="954" y="1652"/>
                    <a:pt x="1257" y="1536"/>
                    <a:pt x="1443" y="1350"/>
                  </a:cubicBezTo>
                  <a:cubicBezTo>
                    <a:pt x="1629" y="1164"/>
                    <a:pt x="1838" y="954"/>
                    <a:pt x="1931" y="768"/>
                  </a:cubicBezTo>
                  <a:cubicBezTo>
                    <a:pt x="2118" y="582"/>
                    <a:pt x="2211" y="280"/>
                    <a:pt x="2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6"/>
            <p:cNvSpPr/>
            <p:nvPr/>
          </p:nvSpPr>
          <p:spPr>
            <a:xfrm>
              <a:off x="2305100" y="1387225"/>
              <a:ext cx="55875" cy="32000"/>
            </a:xfrm>
            <a:custGeom>
              <a:rect b="b" l="l" r="r" t="t"/>
              <a:pathLst>
                <a:path extrusionOk="0" h="1280" w="2235">
                  <a:moveTo>
                    <a:pt x="2234" y="0"/>
                  </a:moveTo>
                  <a:cubicBezTo>
                    <a:pt x="1955" y="0"/>
                    <a:pt x="1746" y="116"/>
                    <a:pt x="1652" y="209"/>
                  </a:cubicBezTo>
                  <a:cubicBezTo>
                    <a:pt x="1466" y="302"/>
                    <a:pt x="1257" y="302"/>
                    <a:pt x="1071" y="396"/>
                  </a:cubicBezTo>
                  <a:cubicBezTo>
                    <a:pt x="885" y="489"/>
                    <a:pt x="792" y="582"/>
                    <a:pt x="582" y="698"/>
                  </a:cubicBezTo>
                  <a:cubicBezTo>
                    <a:pt x="396" y="791"/>
                    <a:pt x="210" y="884"/>
                    <a:pt x="1" y="977"/>
                  </a:cubicBezTo>
                  <a:cubicBezTo>
                    <a:pt x="210" y="1163"/>
                    <a:pt x="489" y="1280"/>
                    <a:pt x="675" y="1280"/>
                  </a:cubicBezTo>
                  <a:cubicBezTo>
                    <a:pt x="978" y="1280"/>
                    <a:pt x="1164" y="1163"/>
                    <a:pt x="1466" y="1070"/>
                  </a:cubicBezTo>
                  <a:cubicBezTo>
                    <a:pt x="1652" y="977"/>
                    <a:pt x="1839" y="884"/>
                    <a:pt x="1955" y="698"/>
                  </a:cubicBezTo>
                  <a:cubicBezTo>
                    <a:pt x="2141" y="489"/>
                    <a:pt x="2234" y="209"/>
                    <a:pt x="2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6"/>
            <p:cNvSpPr/>
            <p:nvPr/>
          </p:nvSpPr>
          <p:spPr>
            <a:xfrm>
              <a:off x="2365600" y="1232500"/>
              <a:ext cx="24450" cy="21550"/>
            </a:xfrm>
            <a:custGeom>
              <a:rect b="b" l="l" r="r" t="t"/>
              <a:pathLst>
                <a:path extrusionOk="0" h="862" w="978">
                  <a:moveTo>
                    <a:pt x="884" y="1"/>
                  </a:moveTo>
                  <a:cubicBezTo>
                    <a:pt x="698" y="1"/>
                    <a:pt x="582" y="94"/>
                    <a:pt x="489" y="94"/>
                  </a:cubicBezTo>
                  <a:cubicBezTo>
                    <a:pt x="396" y="94"/>
                    <a:pt x="303" y="94"/>
                    <a:pt x="303" y="187"/>
                  </a:cubicBezTo>
                  <a:cubicBezTo>
                    <a:pt x="210" y="187"/>
                    <a:pt x="210" y="280"/>
                    <a:pt x="117" y="373"/>
                  </a:cubicBezTo>
                  <a:cubicBezTo>
                    <a:pt x="117" y="489"/>
                    <a:pt x="0" y="582"/>
                    <a:pt x="0" y="769"/>
                  </a:cubicBezTo>
                  <a:cubicBezTo>
                    <a:pt x="117" y="862"/>
                    <a:pt x="303" y="862"/>
                    <a:pt x="396" y="862"/>
                  </a:cubicBezTo>
                  <a:cubicBezTo>
                    <a:pt x="489" y="862"/>
                    <a:pt x="698" y="862"/>
                    <a:pt x="791" y="769"/>
                  </a:cubicBezTo>
                  <a:cubicBezTo>
                    <a:pt x="884" y="676"/>
                    <a:pt x="884" y="582"/>
                    <a:pt x="977" y="489"/>
                  </a:cubicBezTo>
                  <a:cubicBezTo>
                    <a:pt x="977" y="280"/>
                    <a:pt x="977" y="187"/>
                    <a:pt x="8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6"/>
            <p:cNvSpPr/>
            <p:nvPr/>
          </p:nvSpPr>
          <p:spPr>
            <a:xfrm>
              <a:off x="2363275" y="1390125"/>
              <a:ext cx="58175" cy="44675"/>
            </a:xfrm>
            <a:custGeom>
              <a:rect b="b" l="l" r="r" t="t"/>
              <a:pathLst>
                <a:path extrusionOk="0" h="1787" w="2327">
                  <a:moveTo>
                    <a:pt x="2327" y="0"/>
                  </a:moveTo>
                  <a:lnTo>
                    <a:pt x="2327" y="0"/>
                  </a:lnTo>
                  <a:cubicBezTo>
                    <a:pt x="2047" y="93"/>
                    <a:pt x="1838" y="186"/>
                    <a:pt x="1652" y="373"/>
                  </a:cubicBezTo>
                  <a:cubicBezTo>
                    <a:pt x="1466" y="466"/>
                    <a:pt x="1256" y="582"/>
                    <a:pt x="1070" y="768"/>
                  </a:cubicBezTo>
                  <a:cubicBezTo>
                    <a:pt x="884" y="861"/>
                    <a:pt x="675" y="1047"/>
                    <a:pt x="489" y="1164"/>
                  </a:cubicBezTo>
                  <a:cubicBezTo>
                    <a:pt x="396" y="1350"/>
                    <a:pt x="210" y="1536"/>
                    <a:pt x="0" y="1745"/>
                  </a:cubicBezTo>
                  <a:cubicBezTo>
                    <a:pt x="101" y="1776"/>
                    <a:pt x="199" y="1787"/>
                    <a:pt x="293" y="1787"/>
                  </a:cubicBezTo>
                  <a:cubicBezTo>
                    <a:pt x="481" y="1787"/>
                    <a:pt x="652" y="1745"/>
                    <a:pt x="791" y="1745"/>
                  </a:cubicBezTo>
                  <a:cubicBezTo>
                    <a:pt x="1070" y="1629"/>
                    <a:pt x="1256" y="1536"/>
                    <a:pt x="1559" y="1350"/>
                  </a:cubicBezTo>
                  <a:cubicBezTo>
                    <a:pt x="1745" y="1164"/>
                    <a:pt x="1954" y="954"/>
                    <a:pt x="2047" y="768"/>
                  </a:cubicBezTo>
                  <a:cubicBezTo>
                    <a:pt x="2140" y="582"/>
                    <a:pt x="2327" y="280"/>
                    <a:pt x="23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6"/>
            <p:cNvSpPr/>
            <p:nvPr/>
          </p:nvSpPr>
          <p:spPr>
            <a:xfrm>
              <a:off x="1980625" y="1195650"/>
              <a:ext cx="242500" cy="383450"/>
            </a:xfrm>
            <a:custGeom>
              <a:rect b="b" l="l" r="r" t="t"/>
              <a:pathLst>
                <a:path extrusionOk="0" h="15338" w="9700">
                  <a:moveTo>
                    <a:pt x="4762" y="0"/>
                  </a:moveTo>
                  <a:cubicBezTo>
                    <a:pt x="467" y="0"/>
                    <a:pt x="1" y="6193"/>
                    <a:pt x="92" y="9222"/>
                  </a:cubicBezTo>
                  <a:cubicBezTo>
                    <a:pt x="185" y="10385"/>
                    <a:pt x="185" y="11641"/>
                    <a:pt x="673" y="12711"/>
                  </a:cubicBezTo>
                  <a:cubicBezTo>
                    <a:pt x="1069" y="13874"/>
                    <a:pt x="1929" y="14852"/>
                    <a:pt x="3093" y="15224"/>
                  </a:cubicBezTo>
                  <a:cubicBezTo>
                    <a:pt x="3360" y="15301"/>
                    <a:pt x="3634" y="15337"/>
                    <a:pt x="3909" y="15337"/>
                  </a:cubicBezTo>
                  <a:cubicBezTo>
                    <a:pt x="5043" y="15337"/>
                    <a:pt x="6191" y="14718"/>
                    <a:pt x="6978" y="13781"/>
                  </a:cubicBezTo>
                  <a:cubicBezTo>
                    <a:pt x="7955" y="12618"/>
                    <a:pt x="8327" y="11153"/>
                    <a:pt x="8722" y="9710"/>
                  </a:cubicBezTo>
                  <a:cubicBezTo>
                    <a:pt x="9490" y="6616"/>
                    <a:pt x="9700" y="312"/>
                    <a:pt x="5047" y="9"/>
                  </a:cubicBezTo>
                  <a:cubicBezTo>
                    <a:pt x="4950" y="3"/>
                    <a:pt x="4855" y="0"/>
                    <a:pt x="4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6"/>
            <p:cNvSpPr/>
            <p:nvPr/>
          </p:nvSpPr>
          <p:spPr>
            <a:xfrm>
              <a:off x="2026525" y="1307525"/>
              <a:ext cx="97150" cy="29125"/>
            </a:xfrm>
            <a:custGeom>
              <a:rect b="b" l="l" r="r" t="t"/>
              <a:pathLst>
                <a:path extrusionOk="0" h="1165" w="3886">
                  <a:moveTo>
                    <a:pt x="0" y="1"/>
                  </a:moveTo>
                  <a:lnTo>
                    <a:pt x="0" y="1"/>
                  </a:lnTo>
                  <a:cubicBezTo>
                    <a:pt x="93" y="280"/>
                    <a:pt x="396" y="582"/>
                    <a:pt x="768" y="769"/>
                  </a:cubicBezTo>
                  <a:cubicBezTo>
                    <a:pt x="1071" y="978"/>
                    <a:pt x="1466" y="1071"/>
                    <a:pt x="1838" y="1164"/>
                  </a:cubicBezTo>
                  <a:cubicBezTo>
                    <a:pt x="2234" y="1164"/>
                    <a:pt x="2629" y="1071"/>
                    <a:pt x="3001" y="978"/>
                  </a:cubicBezTo>
                  <a:cubicBezTo>
                    <a:pt x="3304" y="862"/>
                    <a:pt x="3676" y="582"/>
                    <a:pt x="3885" y="280"/>
                  </a:cubicBezTo>
                  <a:cubicBezTo>
                    <a:pt x="3490" y="280"/>
                    <a:pt x="3211" y="396"/>
                    <a:pt x="2815" y="396"/>
                  </a:cubicBezTo>
                  <a:lnTo>
                    <a:pt x="1931" y="396"/>
                  </a:lnTo>
                  <a:cubicBezTo>
                    <a:pt x="1652" y="280"/>
                    <a:pt x="1257" y="280"/>
                    <a:pt x="977" y="187"/>
                  </a:cubicBezTo>
                  <a:cubicBezTo>
                    <a:pt x="675" y="187"/>
                    <a:pt x="396" y="9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6"/>
            <p:cNvSpPr/>
            <p:nvPr/>
          </p:nvSpPr>
          <p:spPr>
            <a:xfrm>
              <a:off x="2109100" y="1423850"/>
              <a:ext cx="70400" cy="24450"/>
            </a:xfrm>
            <a:custGeom>
              <a:rect b="b" l="l" r="r" t="t"/>
              <a:pathLst>
                <a:path extrusionOk="0" h="978" w="2816">
                  <a:moveTo>
                    <a:pt x="2816" y="1"/>
                  </a:moveTo>
                  <a:cubicBezTo>
                    <a:pt x="2513" y="1"/>
                    <a:pt x="2234" y="1"/>
                    <a:pt x="2025" y="94"/>
                  </a:cubicBezTo>
                  <a:cubicBezTo>
                    <a:pt x="1839" y="94"/>
                    <a:pt x="1536" y="94"/>
                    <a:pt x="1350" y="187"/>
                  </a:cubicBezTo>
                  <a:cubicBezTo>
                    <a:pt x="1164" y="187"/>
                    <a:pt x="955" y="280"/>
                    <a:pt x="769" y="396"/>
                  </a:cubicBezTo>
                  <a:cubicBezTo>
                    <a:pt x="489" y="396"/>
                    <a:pt x="280" y="489"/>
                    <a:pt x="1" y="582"/>
                  </a:cubicBezTo>
                  <a:cubicBezTo>
                    <a:pt x="280" y="768"/>
                    <a:pt x="489" y="861"/>
                    <a:pt x="769" y="978"/>
                  </a:cubicBezTo>
                  <a:lnTo>
                    <a:pt x="1536" y="978"/>
                  </a:lnTo>
                  <a:cubicBezTo>
                    <a:pt x="1839" y="861"/>
                    <a:pt x="2025" y="768"/>
                    <a:pt x="2234" y="675"/>
                  </a:cubicBezTo>
                  <a:cubicBezTo>
                    <a:pt x="2420" y="489"/>
                    <a:pt x="2606" y="280"/>
                    <a:pt x="28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6"/>
            <p:cNvSpPr/>
            <p:nvPr/>
          </p:nvSpPr>
          <p:spPr>
            <a:xfrm>
              <a:off x="2014300" y="1496550"/>
              <a:ext cx="63425" cy="19225"/>
            </a:xfrm>
            <a:custGeom>
              <a:rect b="b" l="l" r="r" t="t"/>
              <a:pathLst>
                <a:path extrusionOk="0" h="769" w="2537">
                  <a:moveTo>
                    <a:pt x="1257" y="1"/>
                  </a:moveTo>
                  <a:cubicBezTo>
                    <a:pt x="1071" y="1"/>
                    <a:pt x="885" y="1"/>
                    <a:pt x="675" y="94"/>
                  </a:cubicBezTo>
                  <a:lnTo>
                    <a:pt x="1" y="94"/>
                  </a:lnTo>
                  <a:cubicBezTo>
                    <a:pt x="94" y="396"/>
                    <a:pt x="303" y="582"/>
                    <a:pt x="582" y="675"/>
                  </a:cubicBezTo>
                  <a:cubicBezTo>
                    <a:pt x="792" y="768"/>
                    <a:pt x="978" y="768"/>
                    <a:pt x="1257" y="768"/>
                  </a:cubicBezTo>
                  <a:cubicBezTo>
                    <a:pt x="1466" y="768"/>
                    <a:pt x="1746" y="768"/>
                    <a:pt x="1955" y="582"/>
                  </a:cubicBezTo>
                  <a:cubicBezTo>
                    <a:pt x="2141" y="489"/>
                    <a:pt x="2327" y="396"/>
                    <a:pt x="2537" y="94"/>
                  </a:cubicBezTo>
                  <a:cubicBezTo>
                    <a:pt x="2234" y="94"/>
                    <a:pt x="2048" y="94"/>
                    <a:pt x="18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2135850" y="1368025"/>
              <a:ext cx="29125" cy="18625"/>
            </a:xfrm>
            <a:custGeom>
              <a:rect b="b" l="l" r="r" t="t"/>
              <a:pathLst>
                <a:path extrusionOk="0" h="745" w="1165">
                  <a:moveTo>
                    <a:pt x="466" y="0"/>
                  </a:moveTo>
                  <a:cubicBezTo>
                    <a:pt x="373" y="0"/>
                    <a:pt x="373" y="0"/>
                    <a:pt x="280" y="93"/>
                  </a:cubicBezTo>
                  <a:cubicBezTo>
                    <a:pt x="187" y="186"/>
                    <a:pt x="94" y="186"/>
                    <a:pt x="1" y="396"/>
                  </a:cubicBezTo>
                  <a:cubicBezTo>
                    <a:pt x="94" y="582"/>
                    <a:pt x="187" y="675"/>
                    <a:pt x="280" y="675"/>
                  </a:cubicBezTo>
                  <a:cubicBezTo>
                    <a:pt x="373" y="722"/>
                    <a:pt x="449" y="745"/>
                    <a:pt x="513" y="745"/>
                  </a:cubicBezTo>
                  <a:cubicBezTo>
                    <a:pt x="577" y="745"/>
                    <a:pt x="629" y="722"/>
                    <a:pt x="676" y="675"/>
                  </a:cubicBezTo>
                  <a:cubicBezTo>
                    <a:pt x="769" y="675"/>
                    <a:pt x="955" y="582"/>
                    <a:pt x="955" y="489"/>
                  </a:cubicBezTo>
                  <a:cubicBezTo>
                    <a:pt x="1048" y="396"/>
                    <a:pt x="1164" y="303"/>
                    <a:pt x="1048" y="93"/>
                  </a:cubicBezTo>
                  <a:cubicBezTo>
                    <a:pt x="955" y="0"/>
                    <a:pt x="862" y="0"/>
                    <a:pt x="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6"/>
            <p:cNvSpPr/>
            <p:nvPr/>
          </p:nvSpPr>
          <p:spPr>
            <a:xfrm>
              <a:off x="2057925" y="1526925"/>
              <a:ext cx="70400" cy="24900"/>
            </a:xfrm>
            <a:custGeom>
              <a:rect b="b" l="l" r="r" t="t"/>
              <a:pathLst>
                <a:path extrusionOk="0" h="996" w="2816">
                  <a:moveTo>
                    <a:pt x="2554" y="1"/>
                  </a:moveTo>
                  <a:cubicBezTo>
                    <a:pt x="2389" y="1"/>
                    <a:pt x="2234" y="42"/>
                    <a:pt x="2048" y="42"/>
                  </a:cubicBezTo>
                  <a:cubicBezTo>
                    <a:pt x="1838" y="42"/>
                    <a:pt x="1652" y="135"/>
                    <a:pt x="1373" y="135"/>
                  </a:cubicBezTo>
                  <a:cubicBezTo>
                    <a:pt x="1164" y="228"/>
                    <a:pt x="978" y="228"/>
                    <a:pt x="792" y="344"/>
                  </a:cubicBezTo>
                  <a:cubicBezTo>
                    <a:pt x="489" y="437"/>
                    <a:pt x="303" y="530"/>
                    <a:pt x="1" y="717"/>
                  </a:cubicBezTo>
                  <a:cubicBezTo>
                    <a:pt x="303" y="810"/>
                    <a:pt x="489" y="926"/>
                    <a:pt x="792" y="926"/>
                  </a:cubicBezTo>
                  <a:cubicBezTo>
                    <a:pt x="931" y="972"/>
                    <a:pt x="1077" y="996"/>
                    <a:pt x="1210" y="996"/>
                  </a:cubicBezTo>
                  <a:cubicBezTo>
                    <a:pt x="1344" y="996"/>
                    <a:pt x="1466" y="972"/>
                    <a:pt x="1559" y="926"/>
                  </a:cubicBezTo>
                  <a:cubicBezTo>
                    <a:pt x="1838" y="810"/>
                    <a:pt x="2048" y="717"/>
                    <a:pt x="2327" y="623"/>
                  </a:cubicBezTo>
                  <a:cubicBezTo>
                    <a:pt x="2536" y="437"/>
                    <a:pt x="2722" y="228"/>
                    <a:pt x="2816" y="42"/>
                  </a:cubicBezTo>
                  <a:cubicBezTo>
                    <a:pt x="2722" y="11"/>
                    <a:pt x="2637" y="1"/>
                    <a:pt x="2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6"/>
            <p:cNvSpPr/>
            <p:nvPr/>
          </p:nvSpPr>
          <p:spPr>
            <a:xfrm>
              <a:off x="2050950" y="1230175"/>
              <a:ext cx="94250" cy="29100"/>
            </a:xfrm>
            <a:custGeom>
              <a:rect b="b" l="l" r="r" t="t"/>
              <a:pathLst>
                <a:path extrusionOk="0" h="1164" w="3770">
                  <a:moveTo>
                    <a:pt x="1931" y="1"/>
                  </a:moveTo>
                  <a:cubicBezTo>
                    <a:pt x="1652" y="1"/>
                    <a:pt x="1257" y="1"/>
                    <a:pt x="861" y="94"/>
                  </a:cubicBezTo>
                  <a:cubicBezTo>
                    <a:pt x="582" y="280"/>
                    <a:pt x="187" y="466"/>
                    <a:pt x="0" y="769"/>
                  </a:cubicBezTo>
                  <a:lnTo>
                    <a:pt x="1931" y="769"/>
                  </a:lnTo>
                  <a:cubicBezTo>
                    <a:pt x="2234" y="769"/>
                    <a:pt x="2513" y="862"/>
                    <a:pt x="2815" y="955"/>
                  </a:cubicBezTo>
                  <a:cubicBezTo>
                    <a:pt x="3095" y="955"/>
                    <a:pt x="3397" y="1048"/>
                    <a:pt x="3769" y="1164"/>
                  </a:cubicBezTo>
                  <a:cubicBezTo>
                    <a:pt x="3583" y="769"/>
                    <a:pt x="3281" y="582"/>
                    <a:pt x="3001" y="373"/>
                  </a:cubicBezTo>
                  <a:cubicBezTo>
                    <a:pt x="2699" y="187"/>
                    <a:pt x="2327" y="94"/>
                    <a:pt x="19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179" name="Shape 1179"/>
        <p:cNvGrpSpPr/>
        <p:nvPr/>
      </p:nvGrpSpPr>
      <p:grpSpPr>
        <a:xfrm>
          <a:off x="0" y="0"/>
          <a:ext cx="0" cy="0"/>
          <a:chOff x="0" y="0"/>
          <a:chExt cx="0" cy="0"/>
        </a:xfrm>
      </p:grpSpPr>
      <p:sp>
        <p:nvSpPr>
          <p:cNvPr id="1180" name="Google Shape;1180;p17"/>
          <p:cNvSpPr/>
          <p:nvPr/>
        </p:nvSpPr>
        <p:spPr>
          <a:xfrm rot="-204181">
            <a:off x="-505960" y="-266075"/>
            <a:ext cx="2642324" cy="177208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a:off x="7317650" y="3622899"/>
            <a:ext cx="2402422" cy="1781559"/>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grpSp>
        <p:nvGrpSpPr>
          <p:cNvPr id="1183" name="Google Shape;1183;p17"/>
          <p:cNvGrpSpPr/>
          <p:nvPr/>
        </p:nvGrpSpPr>
        <p:grpSpPr>
          <a:xfrm flipH="1">
            <a:off x="157253" y="88361"/>
            <a:ext cx="2029420" cy="879814"/>
            <a:chOff x="2915775" y="2073500"/>
            <a:chExt cx="874750" cy="394925"/>
          </a:xfrm>
        </p:grpSpPr>
        <p:sp>
          <p:nvSpPr>
            <p:cNvPr id="1184" name="Google Shape;1184;p17"/>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7"/>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7"/>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7"/>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7"/>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7"/>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7"/>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7"/>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7"/>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7"/>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7"/>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7"/>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7"/>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7"/>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17"/>
          <p:cNvGrpSpPr/>
          <p:nvPr/>
        </p:nvGrpSpPr>
        <p:grpSpPr>
          <a:xfrm flipH="1">
            <a:off x="7923580" y="3905325"/>
            <a:ext cx="2029458" cy="1216700"/>
            <a:chOff x="3095850" y="2740875"/>
            <a:chExt cx="1972838" cy="1216700"/>
          </a:xfrm>
        </p:grpSpPr>
        <p:sp>
          <p:nvSpPr>
            <p:cNvPr id="1205" name="Google Shape;1205;p17"/>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7"/>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7"/>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7"/>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7"/>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0" name="Google Shape;1210;p17"/>
          <p:cNvGrpSpPr/>
          <p:nvPr/>
        </p:nvGrpSpPr>
        <p:grpSpPr>
          <a:xfrm>
            <a:off x="157243" y="1138797"/>
            <a:ext cx="499546" cy="856136"/>
            <a:chOff x="1332275" y="1990950"/>
            <a:chExt cx="359050" cy="615350"/>
          </a:xfrm>
        </p:grpSpPr>
        <p:sp>
          <p:nvSpPr>
            <p:cNvPr id="1211" name="Google Shape;1211;p17"/>
            <p:cNvSpPr/>
            <p:nvPr/>
          </p:nvSpPr>
          <p:spPr>
            <a:xfrm>
              <a:off x="1374550" y="2220275"/>
              <a:ext cx="117875" cy="98300"/>
            </a:xfrm>
            <a:custGeom>
              <a:rect b="b" l="l" r="r" t="t"/>
              <a:pathLst>
                <a:path extrusionOk="0" h="3932" w="4715">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7"/>
            <p:cNvSpPr/>
            <p:nvPr/>
          </p:nvSpPr>
          <p:spPr>
            <a:xfrm>
              <a:off x="1474000" y="2220275"/>
              <a:ext cx="117875" cy="98300"/>
            </a:xfrm>
            <a:custGeom>
              <a:rect b="b" l="l" r="r" t="t"/>
              <a:pathLst>
                <a:path extrusionOk="0" h="3932" w="4715">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7"/>
            <p:cNvSpPr/>
            <p:nvPr/>
          </p:nvSpPr>
          <p:spPr>
            <a:xfrm>
              <a:off x="1573450" y="2220275"/>
              <a:ext cx="117825" cy="98300"/>
            </a:xfrm>
            <a:custGeom>
              <a:rect b="b" l="l" r="r" t="t"/>
              <a:pathLst>
                <a:path extrusionOk="0" h="3932" w="4713">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7"/>
            <p:cNvSpPr/>
            <p:nvPr/>
          </p:nvSpPr>
          <p:spPr>
            <a:xfrm>
              <a:off x="1374550" y="2314600"/>
              <a:ext cx="117925" cy="99750"/>
            </a:xfrm>
            <a:custGeom>
              <a:rect b="b" l="l" r="r" t="t"/>
              <a:pathLst>
                <a:path extrusionOk="0" h="3990" w="4717">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7"/>
            <p:cNvSpPr/>
            <p:nvPr/>
          </p:nvSpPr>
          <p:spPr>
            <a:xfrm>
              <a:off x="1474000" y="2314600"/>
              <a:ext cx="117925" cy="99750"/>
            </a:xfrm>
            <a:custGeom>
              <a:rect b="b" l="l" r="r" t="t"/>
              <a:pathLst>
                <a:path extrusionOk="0" h="3990" w="4717">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7"/>
            <p:cNvSpPr/>
            <p:nvPr/>
          </p:nvSpPr>
          <p:spPr>
            <a:xfrm>
              <a:off x="1573450" y="2314600"/>
              <a:ext cx="117875" cy="99750"/>
            </a:xfrm>
            <a:custGeom>
              <a:rect b="b" l="l" r="r" t="t"/>
              <a:pathLst>
                <a:path extrusionOk="0" h="3990" w="4715">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7"/>
            <p:cNvSpPr/>
            <p:nvPr/>
          </p:nvSpPr>
          <p:spPr>
            <a:xfrm>
              <a:off x="1374550" y="2413325"/>
              <a:ext cx="117675" cy="99325"/>
            </a:xfrm>
            <a:custGeom>
              <a:rect b="b" l="l" r="r" t="t"/>
              <a:pathLst>
                <a:path extrusionOk="0" h="3973" w="4707">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7"/>
            <p:cNvSpPr/>
            <p:nvPr/>
          </p:nvSpPr>
          <p:spPr>
            <a:xfrm>
              <a:off x="1474000" y="2413325"/>
              <a:ext cx="117675" cy="99325"/>
            </a:xfrm>
            <a:custGeom>
              <a:rect b="b" l="l" r="r" t="t"/>
              <a:pathLst>
                <a:path extrusionOk="0" h="3973" w="4707">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7"/>
            <p:cNvSpPr/>
            <p:nvPr/>
          </p:nvSpPr>
          <p:spPr>
            <a:xfrm>
              <a:off x="1573450" y="2413325"/>
              <a:ext cx="117625" cy="99325"/>
            </a:xfrm>
            <a:custGeom>
              <a:rect b="b" l="l" r="r" t="t"/>
              <a:pathLst>
                <a:path extrusionOk="0" h="3973" w="4705">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7"/>
            <p:cNvSpPr/>
            <p:nvPr/>
          </p:nvSpPr>
          <p:spPr>
            <a:xfrm>
              <a:off x="1474000" y="2508125"/>
              <a:ext cx="117675" cy="98175"/>
            </a:xfrm>
            <a:custGeom>
              <a:rect b="b" l="l" r="r" t="t"/>
              <a:pathLst>
                <a:path extrusionOk="0" h="3927" w="4707">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7"/>
            <p:cNvSpPr/>
            <p:nvPr/>
          </p:nvSpPr>
          <p:spPr>
            <a:xfrm>
              <a:off x="1507750" y="2012425"/>
              <a:ext cx="128550" cy="223350"/>
            </a:xfrm>
            <a:custGeom>
              <a:rect b="b" l="l" r="r" t="t"/>
              <a:pathLst>
                <a:path extrusionOk="0" h="8934" w="5142">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7"/>
            <p:cNvSpPr/>
            <p:nvPr/>
          </p:nvSpPr>
          <p:spPr>
            <a:xfrm>
              <a:off x="1332275" y="1990950"/>
              <a:ext cx="204575" cy="186675"/>
            </a:xfrm>
            <a:custGeom>
              <a:rect b="b" l="l" r="r" t="t"/>
              <a:pathLst>
                <a:path extrusionOk="0" h="7467" w="8183">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7"/>
            <p:cNvSpPr/>
            <p:nvPr/>
          </p:nvSpPr>
          <p:spPr>
            <a:xfrm>
              <a:off x="1532175" y="2079050"/>
              <a:ext cx="147750" cy="95200"/>
            </a:xfrm>
            <a:custGeom>
              <a:rect b="b" l="l" r="r" t="t"/>
              <a:pathLst>
                <a:path extrusionOk="0" h="3808" w="591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17"/>
          <p:cNvGrpSpPr/>
          <p:nvPr/>
        </p:nvGrpSpPr>
        <p:grpSpPr>
          <a:xfrm>
            <a:off x="8037865" y="4042770"/>
            <a:ext cx="609770" cy="666930"/>
            <a:chOff x="5164825" y="3105675"/>
            <a:chExt cx="569400" cy="622775"/>
          </a:xfrm>
        </p:grpSpPr>
        <p:sp>
          <p:nvSpPr>
            <p:cNvPr id="1225" name="Google Shape;1225;p17"/>
            <p:cNvSpPr/>
            <p:nvPr/>
          </p:nvSpPr>
          <p:spPr>
            <a:xfrm>
              <a:off x="5239850" y="3284950"/>
              <a:ext cx="458325" cy="443500"/>
            </a:xfrm>
            <a:custGeom>
              <a:rect b="b" l="l" r="r" t="t"/>
              <a:pathLst>
                <a:path extrusionOk="0" h="17740" w="18333">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7"/>
            <p:cNvSpPr/>
            <p:nvPr/>
          </p:nvSpPr>
          <p:spPr>
            <a:xfrm>
              <a:off x="5329400" y="3355325"/>
              <a:ext cx="143100" cy="285600"/>
            </a:xfrm>
            <a:custGeom>
              <a:rect b="b" l="l" r="r" t="t"/>
              <a:pathLst>
                <a:path extrusionOk="0" h="11424" w="5724">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7"/>
            <p:cNvSpPr/>
            <p:nvPr/>
          </p:nvSpPr>
          <p:spPr>
            <a:xfrm>
              <a:off x="5547500" y="3304150"/>
              <a:ext cx="60525" cy="315250"/>
            </a:xfrm>
            <a:custGeom>
              <a:rect b="b" l="l" r="r" t="t"/>
              <a:pathLst>
                <a:path extrusionOk="0" h="12610" w="2421">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7"/>
            <p:cNvSpPr/>
            <p:nvPr/>
          </p:nvSpPr>
          <p:spPr>
            <a:xfrm>
              <a:off x="5465500" y="3350100"/>
              <a:ext cx="50625" cy="317575"/>
            </a:xfrm>
            <a:custGeom>
              <a:rect b="b" l="l" r="r" t="t"/>
              <a:pathLst>
                <a:path extrusionOk="0" h="12703" w="2025">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7"/>
            <p:cNvSpPr/>
            <p:nvPr/>
          </p:nvSpPr>
          <p:spPr>
            <a:xfrm>
              <a:off x="5164825" y="3105675"/>
              <a:ext cx="569400" cy="454375"/>
            </a:xfrm>
            <a:custGeom>
              <a:rect b="b" l="l" r="r" t="t"/>
              <a:pathLst>
                <a:path extrusionOk="0" h="18175" w="22776">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7"/>
            <p:cNvSpPr/>
            <p:nvPr/>
          </p:nvSpPr>
          <p:spPr>
            <a:xfrm>
              <a:off x="5356150" y="3226800"/>
              <a:ext cx="65750" cy="159975"/>
            </a:xfrm>
            <a:custGeom>
              <a:rect b="b" l="l" r="r" t="t"/>
              <a:pathLst>
                <a:path extrusionOk="0" h="6399" w="263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7"/>
            <p:cNvSpPr/>
            <p:nvPr/>
          </p:nvSpPr>
          <p:spPr>
            <a:xfrm>
              <a:off x="5545175" y="3267650"/>
              <a:ext cx="75050" cy="133650"/>
            </a:xfrm>
            <a:custGeom>
              <a:rect b="b" l="l" r="r" t="t"/>
              <a:pathLst>
                <a:path extrusionOk="0" h="5346" w="3002">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
    <p:spTree>
      <p:nvGrpSpPr>
        <p:cNvPr id="1232" name="Shape 1232"/>
        <p:cNvGrpSpPr/>
        <p:nvPr/>
      </p:nvGrpSpPr>
      <p:grpSpPr>
        <a:xfrm>
          <a:off x="0" y="0"/>
          <a:ext cx="0" cy="0"/>
          <a:chOff x="0" y="0"/>
          <a:chExt cx="0" cy="0"/>
        </a:xfrm>
      </p:grpSpPr>
      <p:sp>
        <p:nvSpPr>
          <p:cNvPr id="1233" name="Google Shape;1233;p18"/>
          <p:cNvSpPr/>
          <p:nvPr/>
        </p:nvSpPr>
        <p:spPr>
          <a:xfrm flipH="1">
            <a:off x="7132951" y="-226722"/>
            <a:ext cx="2524752"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flipH="1">
            <a:off x="-828842" y="3398503"/>
            <a:ext cx="3585011" cy="2038711"/>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5" name="Google Shape;1235;p18"/>
          <p:cNvGrpSpPr/>
          <p:nvPr/>
        </p:nvGrpSpPr>
        <p:grpSpPr>
          <a:xfrm flipH="1">
            <a:off x="6402369" y="-282565"/>
            <a:ext cx="1765953" cy="1392514"/>
            <a:chOff x="2533100" y="1212175"/>
            <a:chExt cx="1066075" cy="839825"/>
          </a:xfrm>
        </p:grpSpPr>
        <p:sp>
          <p:nvSpPr>
            <p:cNvPr id="1236" name="Google Shape;1236;p18"/>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8"/>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8"/>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8"/>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8"/>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8"/>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8"/>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8"/>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8"/>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18"/>
          <p:cNvGrpSpPr/>
          <p:nvPr/>
        </p:nvGrpSpPr>
        <p:grpSpPr>
          <a:xfrm flipH="1">
            <a:off x="727873" y="4386591"/>
            <a:ext cx="2263567" cy="1281440"/>
            <a:chOff x="3260100" y="4040200"/>
            <a:chExt cx="1579600" cy="893550"/>
          </a:xfrm>
        </p:grpSpPr>
        <p:sp>
          <p:nvSpPr>
            <p:cNvPr id="1258" name="Google Shape;1258;p18"/>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8"/>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8"/>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8"/>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8"/>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8"/>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8"/>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8"/>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8"/>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8"/>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8"/>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8"/>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8"/>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8"/>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8"/>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8"/>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8"/>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8"/>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8"/>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8"/>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8"/>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8"/>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8"/>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8"/>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8"/>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8"/>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8"/>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18"/>
          <p:cNvGrpSpPr/>
          <p:nvPr/>
        </p:nvGrpSpPr>
        <p:grpSpPr>
          <a:xfrm flipH="1" rot="582039">
            <a:off x="257241" y="3928970"/>
            <a:ext cx="911966" cy="977765"/>
            <a:chOff x="1721175" y="2665325"/>
            <a:chExt cx="809625" cy="868075"/>
          </a:xfrm>
        </p:grpSpPr>
        <p:sp>
          <p:nvSpPr>
            <p:cNvPr id="1286" name="Google Shape;1286;p18"/>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8"/>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8"/>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8"/>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8"/>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8"/>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2" name="Google Shape;1292;p18"/>
          <p:cNvSpPr txBox="1"/>
          <p:nvPr>
            <p:ph type="title"/>
          </p:nvPr>
        </p:nvSpPr>
        <p:spPr>
          <a:xfrm>
            <a:off x="718650" y="539500"/>
            <a:ext cx="4025100" cy="62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grpSp>
        <p:nvGrpSpPr>
          <p:cNvPr id="1293" name="Google Shape;1293;p18"/>
          <p:cNvGrpSpPr/>
          <p:nvPr/>
        </p:nvGrpSpPr>
        <p:grpSpPr>
          <a:xfrm>
            <a:off x="8259313" y="613528"/>
            <a:ext cx="826189" cy="768137"/>
            <a:chOff x="5564375" y="1841975"/>
            <a:chExt cx="593825" cy="552100"/>
          </a:xfrm>
        </p:grpSpPr>
        <p:sp>
          <p:nvSpPr>
            <p:cNvPr id="1294" name="Google Shape;1294;p18"/>
            <p:cNvSpPr/>
            <p:nvPr/>
          </p:nvSpPr>
          <p:spPr>
            <a:xfrm>
              <a:off x="5564375" y="1841975"/>
              <a:ext cx="593825" cy="552100"/>
            </a:xfrm>
            <a:custGeom>
              <a:rect b="b" l="l" r="r" t="t"/>
              <a:pathLst>
                <a:path extrusionOk="0" h="22084" w="23753">
                  <a:moveTo>
                    <a:pt x="11168" y="0"/>
                  </a:moveTo>
                  <a:cubicBezTo>
                    <a:pt x="10437" y="0"/>
                    <a:pt x="9857" y="1017"/>
                    <a:pt x="9608" y="1887"/>
                  </a:cubicBezTo>
                  <a:cubicBezTo>
                    <a:pt x="9027" y="3911"/>
                    <a:pt x="8445" y="5958"/>
                    <a:pt x="7957" y="7982"/>
                  </a:cubicBezTo>
                  <a:cubicBezTo>
                    <a:pt x="7096" y="7982"/>
                    <a:pt x="6305" y="8284"/>
                    <a:pt x="5537" y="8680"/>
                  </a:cubicBezTo>
                  <a:cubicBezTo>
                    <a:pt x="4188" y="9145"/>
                    <a:pt x="2815" y="9727"/>
                    <a:pt x="1466" y="10308"/>
                  </a:cubicBezTo>
                  <a:cubicBezTo>
                    <a:pt x="978" y="10518"/>
                    <a:pt x="396" y="10704"/>
                    <a:pt x="303" y="11192"/>
                  </a:cubicBezTo>
                  <a:cubicBezTo>
                    <a:pt x="0" y="12169"/>
                    <a:pt x="1164" y="12751"/>
                    <a:pt x="2048" y="13030"/>
                  </a:cubicBezTo>
                  <a:cubicBezTo>
                    <a:pt x="3979" y="13612"/>
                    <a:pt x="5933" y="14100"/>
                    <a:pt x="7957" y="14682"/>
                  </a:cubicBezTo>
                  <a:cubicBezTo>
                    <a:pt x="7678" y="15077"/>
                    <a:pt x="7468" y="15543"/>
                    <a:pt x="7282" y="16031"/>
                  </a:cubicBezTo>
                  <a:cubicBezTo>
                    <a:pt x="6700" y="17404"/>
                    <a:pt x="6119" y="18753"/>
                    <a:pt x="5537" y="20102"/>
                  </a:cubicBezTo>
                  <a:cubicBezTo>
                    <a:pt x="5351" y="20591"/>
                    <a:pt x="5142" y="21079"/>
                    <a:pt x="5351" y="21568"/>
                  </a:cubicBezTo>
                  <a:cubicBezTo>
                    <a:pt x="5553" y="21942"/>
                    <a:pt x="5909" y="22083"/>
                    <a:pt x="6318" y="22083"/>
                  </a:cubicBezTo>
                  <a:cubicBezTo>
                    <a:pt x="6849" y="22083"/>
                    <a:pt x="7470" y="21844"/>
                    <a:pt x="7957" y="21568"/>
                  </a:cubicBezTo>
                  <a:cubicBezTo>
                    <a:pt x="9608" y="20684"/>
                    <a:pt x="11260" y="19730"/>
                    <a:pt x="12912" y="18753"/>
                  </a:cubicBezTo>
                  <a:cubicBezTo>
                    <a:pt x="13284" y="19032"/>
                    <a:pt x="13773" y="19242"/>
                    <a:pt x="14168" y="19428"/>
                  </a:cubicBezTo>
                  <a:cubicBezTo>
                    <a:pt x="15517" y="20009"/>
                    <a:pt x="16867" y="20591"/>
                    <a:pt x="18239" y="21079"/>
                  </a:cubicBezTo>
                  <a:cubicBezTo>
                    <a:pt x="18578" y="21209"/>
                    <a:pt x="18906" y="21394"/>
                    <a:pt x="19239" y="21394"/>
                  </a:cubicBezTo>
                  <a:cubicBezTo>
                    <a:pt x="19385" y="21394"/>
                    <a:pt x="19532" y="21358"/>
                    <a:pt x="19682" y="21265"/>
                  </a:cubicBezTo>
                  <a:cubicBezTo>
                    <a:pt x="20566" y="20893"/>
                    <a:pt x="20170" y="19521"/>
                    <a:pt x="19682" y="18753"/>
                  </a:cubicBezTo>
                  <a:cubicBezTo>
                    <a:pt x="18728" y="17008"/>
                    <a:pt x="17751" y="15263"/>
                    <a:pt x="16774" y="13426"/>
                  </a:cubicBezTo>
                  <a:cubicBezTo>
                    <a:pt x="17262" y="13333"/>
                    <a:pt x="17751" y="13123"/>
                    <a:pt x="18239" y="12937"/>
                  </a:cubicBezTo>
                  <a:cubicBezTo>
                    <a:pt x="19589" y="12355"/>
                    <a:pt x="20938" y="11867"/>
                    <a:pt x="22310" y="11285"/>
                  </a:cubicBezTo>
                  <a:cubicBezTo>
                    <a:pt x="22799" y="11099"/>
                    <a:pt x="23264" y="10890"/>
                    <a:pt x="23474" y="10425"/>
                  </a:cubicBezTo>
                  <a:cubicBezTo>
                    <a:pt x="23753" y="9447"/>
                    <a:pt x="22590" y="8773"/>
                    <a:pt x="21636" y="8563"/>
                  </a:cubicBezTo>
                  <a:cubicBezTo>
                    <a:pt x="19309" y="7889"/>
                    <a:pt x="16867" y="7214"/>
                    <a:pt x="14447" y="6539"/>
                  </a:cubicBezTo>
                  <a:cubicBezTo>
                    <a:pt x="14354" y="6144"/>
                    <a:pt x="14168" y="5655"/>
                    <a:pt x="14075" y="5283"/>
                  </a:cubicBezTo>
                  <a:cubicBezTo>
                    <a:pt x="13493" y="3911"/>
                    <a:pt x="12912" y="2561"/>
                    <a:pt x="12330" y="1212"/>
                  </a:cubicBezTo>
                  <a:cubicBezTo>
                    <a:pt x="12121" y="724"/>
                    <a:pt x="11935" y="235"/>
                    <a:pt x="11446" y="49"/>
                  </a:cubicBezTo>
                  <a:cubicBezTo>
                    <a:pt x="11352" y="16"/>
                    <a:pt x="11259" y="0"/>
                    <a:pt x="111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8"/>
            <p:cNvSpPr/>
            <p:nvPr/>
          </p:nvSpPr>
          <p:spPr>
            <a:xfrm>
              <a:off x="5702800" y="1982550"/>
              <a:ext cx="310000" cy="289650"/>
            </a:xfrm>
            <a:custGeom>
              <a:rect b="b" l="l" r="r" t="t"/>
              <a:pathLst>
                <a:path extrusionOk="0" h="11586" w="12400">
                  <a:moveTo>
                    <a:pt x="5837" y="1"/>
                  </a:moveTo>
                  <a:cubicBezTo>
                    <a:pt x="5431" y="1"/>
                    <a:pt x="5131" y="578"/>
                    <a:pt x="5048" y="1010"/>
                  </a:cubicBezTo>
                  <a:lnTo>
                    <a:pt x="4164" y="4220"/>
                  </a:lnTo>
                  <a:cubicBezTo>
                    <a:pt x="3676" y="4220"/>
                    <a:pt x="3304" y="4406"/>
                    <a:pt x="2908" y="4499"/>
                  </a:cubicBezTo>
                  <a:cubicBezTo>
                    <a:pt x="2141" y="4802"/>
                    <a:pt x="1443" y="5081"/>
                    <a:pt x="768" y="5383"/>
                  </a:cubicBezTo>
                  <a:cubicBezTo>
                    <a:pt x="489" y="5476"/>
                    <a:pt x="186" y="5662"/>
                    <a:pt x="93" y="5848"/>
                  </a:cubicBezTo>
                  <a:cubicBezTo>
                    <a:pt x="0" y="6337"/>
                    <a:pt x="582" y="6732"/>
                    <a:pt x="1070" y="6826"/>
                  </a:cubicBezTo>
                  <a:cubicBezTo>
                    <a:pt x="2141" y="7128"/>
                    <a:pt x="3094" y="7407"/>
                    <a:pt x="4164" y="7710"/>
                  </a:cubicBezTo>
                  <a:cubicBezTo>
                    <a:pt x="3978" y="7896"/>
                    <a:pt x="3885" y="8175"/>
                    <a:pt x="3769" y="8384"/>
                  </a:cubicBezTo>
                  <a:cubicBezTo>
                    <a:pt x="3490" y="9152"/>
                    <a:pt x="3187" y="9827"/>
                    <a:pt x="2908" y="10501"/>
                  </a:cubicBezTo>
                  <a:cubicBezTo>
                    <a:pt x="2815" y="10804"/>
                    <a:pt x="2722" y="11083"/>
                    <a:pt x="2815" y="11292"/>
                  </a:cubicBezTo>
                  <a:cubicBezTo>
                    <a:pt x="2896" y="11505"/>
                    <a:pt x="3070" y="11585"/>
                    <a:pt x="3280" y="11585"/>
                  </a:cubicBezTo>
                  <a:cubicBezTo>
                    <a:pt x="3553" y="11585"/>
                    <a:pt x="3889" y="11450"/>
                    <a:pt x="4164" y="11292"/>
                  </a:cubicBezTo>
                  <a:cubicBezTo>
                    <a:pt x="5048" y="10804"/>
                    <a:pt x="5816" y="10315"/>
                    <a:pt x="6677" y="9827"/>
                  </a:cubicBezTo>
                  <a:cubicBezTo>
                    <a:pt x="6979" y="9920"/>
                    <a:pt x="7166" y="10036"/>
                    <a:pt x="7375" y="10129"/>
                  </a:cubicBezTo>
                  <a:cubicBezTo>
                    <a:pt x="8143" y="10408"/>
                    <a:pt x="8817" y="10804"/>
                    <a:pt x="9492" y="11083"/>
                  </a:cubicBezTo>
                  <a:cubicBezTo>
                    <a:pt x="9708" y="11166"/>
                    <a:pt x="9912" y="11237"/>
                    <a:pt x="10087" y="11237"/>
                  </a:cubicBezTo>
                  <a:cubicBezTo>
                    <a:pt x="10158" y="11237"/>
                    <a:pt x="10223" y="11226"/>
                    <a:pt x="10283" y="11199"/>
                  </a:cubicBezTo>
                  <a:cubicBezTo>
                    <a:pt x="10748" y="10897"/>
                    <a:pt x="10562" y="10222"/>
                    <a:pt x="10283" y="9827"/>
                  </a:cubicBezTo>
                  <a:cubicBezTo>
                    <a:pt x="9794" y="8873"/>
                    <a:pt x="9306" y="7989"/>
                    <a:pt x="8724" y="7012"/>
                  </a:cubicBezTo>
                  <a:cubicBezTo>
                    <a:pt x="9003" y="7012"/>
                    <a:pt x="9306" y="6919"/>
                    <a:pt x="9492" y="6826"/>
                  </a:cubicBezTo>
                  <a:cubicBezTo>
                    <a:pt x="10167" y="6546"/>
                    <a:pt x="10958" y="6244"/>
                    <a:pt x="11632" y="5965"/>
                  </a:cubicBezTo>
                  <a:cubicBezTo>
                    <a:pt x="11911" y="5848"/>
                    <a:pt x="12214" y="5662"/>
                    <a:pt x="12214" y="5476"/>
                  </a:cubicBezTo>
                  <a:cubicBezTo>
                    <a:pt x="12400" y="4988"/>
                    <a:pt x="11818" y="4592"/>
                    <a:pt x="11330" y="4499"/>
                  </a:cubicBezTo>
                  <a:cubicBezTo>
                    <a:pt x="10073" y="4104"/>
                    <a:pt x="8817" y="3824"/>
                    <a:pt x="7561" y="3429"/>
                  </a:cubicBezTo>
                  <a:cubicBezTo>
                    <a:pt x="7468" y="3243"/>
                    <a:pt x="7375" y="2940"/>
                    <a:pt x="7375" y="2754"/>
                  </a:cubicBezTo>
                  <a:cubicBezTo>
                    <a:pt x="7072" y="2080"/>
                    <a:pt x="6793" y="1405"/>
                    <a:pt x="6491" y="614"/>
                  </a:cubicBezTo>
                  <a:cubicBezTo>
                    <a:pt x="6398" y="428"/>
                    <a:pt x="6212" y="149"/>
                    <a:pt x="6002" y="32"/>
                  </a:cubicBezTo>
                  <a:cubicBezTo>
                    <a:pt x="5945" y="11"/>
                    <a:pt x="5890" y="1"/>
                    <a:pt x="5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8"/>
            <p:cNvSpPr/>
            <p:nvPr/>
          </p:nvSpPr>
          <p:spPr>
            <a:xfrm>
              <a:off x="5843550" y="2075225"/>
              <a:ext cx="31425" cy="59400"/>
            </a:xfrm>
            <a:custGeom>
              <a:rect b="b" l="l" r="r" t="t"/>
              <a:pathLst>
                <a:path extrusionOk="0" h="2376" w="1257">
                  <a:moveTo>
                    <a:pt x="496" y="0"/>
                  </a:moveTo>
                  <a:cubicBezTo>
                    <a:pt x="452" y="0"/>
                    <a:pt x="409" y="8"/>
                    <a:pt x="372" y="24"/>
                  </a:cubicBezTo>
                  <a:cubicBezTo>
                    <a:pt x="93" y="117"/>
                    <a:pt x="0" y="397"/>
                    <a:pt x="0" y="606"/>
                  </a:cubicBezTo>
                  <a:cubicBezTo>
                    <a:pt x="93" y="1095"/>
                    <a:pt x="93" y="1560"/>
                    <a:pt x="186" y="2048"/>
                  </a:cubicBezTo>
                  <a:cubicBezTo>
                    <a:pt x="186" y="2220"/>
                    <a:pt x="451" y="2375"/>
                    <a:pt x="700" y="2375"/>
                  </a:cubicBezTo>
                  <a:cubicBezTo>
                    <a:pt x="755" y="2375"/>
                    <a:pt x="810" y="2368"/>
                    <a:pt x="861" y="2351"/>
                  </a:cubicBezTo>
                  <a:cubicBezTo>
                    <a:pt x="1163" y="2258"/>
                    <a:pt x="1256" y="2048"/>
                    <a:pt x="1163" y="1769"/>
                  </a:cubicBezTo>
                  <a:cubicBezTo>
                    <a:pt x="1163" y="1281"/>
                    <a:pt x="1047" y="792"/>
                    <a:pt x="954" y="397"/>
                  </a:cubicBezTo>
                  <a:cubicBezTo>
                    <a:pt x="954" y="167"/>
                    <a:pt x="702" y="0"/>
                    <a:pt x="4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8"/>
            <p:cNvSpPr/>
            <p:nvPr/>
          </p:nvSpPr>
          <p:spPr>
            <a:xfrm>
              <a:off x="5785375" y="2121175"/>
              <a:ext cx="48300" cy="32625"/>
            </a:xfrm>
            <a:custGeom>
              <a:rect b="b" l="l" r="r" t="t"/>
              <a:pathLst>
                <a:path extrusionOk="0" h="1305" w="1932">
                  <a:moveTo>
                    <a:pt x="519" y="0"/>
                  </a:moveTo>
                  <a:cubicBezTo>
                    <a:pt x="281" y="0"/>
                    <a:pt x="77" y="170"/>
                    <a:pt x="1" y="420"/>
                  </a:cubicBezTo>
                  <a:cubicBezTo>
                    <a:pt x="1" y="699"/>
                    <a:pt x="94" y="885"/>
                    <a:pt x="373" y="1001"/>
                  </a:cubicBezTo>
                  <a:cubicBezTo>
                    <a:pt x="675" y="1094"/>
                    <a:pt x="955" y="1187"/>
                    <a:pt x="1164" y="1281"/>
                  </a:cubicBezTo>
                  <a:cubicBezTo>
                    <a:pt x="1213" y="1297"/>
                    <a:pt x="1263" y="1305"/>
                    <a:pt x="1312" y="1305"/>
                  </a:cubicBezTo>
                  <a:cubicBezTo>
                    <a:pt x="1543" y="1305"/>
                    <a:pt x="1762" y="1134"/>
                    <a:pt x="1839" y="885"/>
                  </a:cubicBezTo>
                  <a:cubicBezTo>
                    <a:pt x="1932" y="606"/>
                    <a:pt x="1745" y="420"/>
                    <a:pt x="1443" y="303"/>
                  </a:cubicBezTo>
                  <a:cubicBezTo>
                    <a:pt x="1257" y="210"/>
                    <a:pt x="955" y="117"/>
                    <a:pt x="675" y="24"/>
                  </a:cubicBezTo>
                  <a:cubicBezTo>
                    <a:pt x="622" y="8"/>
                    <a:pt x="570" y="0"/>
                    <a:pt x="5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8"/>
            <p:cNvSpPr/>
            <p:nvPr/>
          </p:nvSpPr>
          <p:spPr>
            <a:xfrm>
              <a:off x="5819125" y="2173475"/>
              <a:ext cx="41300" cy="48675"/>
            </a:xfrm>
            <a:custGeom>
              <a:rect b="b" l="l" r="r" t="t"/>
              <a:pathLst>
                <a:path extrusionOk="0" h="1947" w="1652">
                  <a:moveTo>
                    <a:pt x="1026" y="1"/>
                  </a:moveTo>
                  <a:cubicBezTo>
                    <a:pt x="856" y="1"/>
                    <a:pt x="696" y="72"/>
                    <a:pt x="582" y="259"/>
                  </a:cubicBezTo>
                  <a:cubicBezTo>
                    <a:pt x="489" y="538"/>
                    <a:pt x="279" y="840"/>
                    <a:pt x="93" y="1119"/>
                  </a:cubicBezTo>
                  <a:cubicBezTo>
                    <a:pt x="0" y="1422"/>
                    <a:pt x="93" y="1701"/>
                    <a:pt x="279" y="1910"/>
                  </a:cubicBezTo>
                  <a:cubicBezTo>
                    <a:pt x="359" y="1935"/>
                    <a:pt x="437" y="1946"/>
                    <a:pt x="512" y="1946"/>
                  </a:cubicBezTo>
                  <a:cubicBezTo>
                    <a:pt x="724" y="1946"/>
                    <a:pt x="916" y="1855"/>
                    <a:pt x="1070" y="1701"/>
                  </a:cubicBezTo>
                  <a:cubicBezTo>
                    <a:pt x="1163" y="1422"/>
                    <a:pt x="1349" y="1119"/>
                    <a:pt x="1559" y="747"/>
                  </a:cubicBezTo>
                  <a:cubicBezTo>
                    <a:pt x="1652" y="538"/>
                    <a:pt x="1559" y="259"/>
                    <a:pt x="1349" y="73"/>
                  </a:cubicBezTo>
                  <a:cubicBezTo>
                    <a:pt x="1242" y="28"/>
                    <a:pt x="1132" y="1"/>
                    <a:pt x="10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8"/>
            <p:cNvSpPr/>
            <p:nvPr/>
          </p:nvSpPr>
          <p:spPr>
            <a:xfrm>
              <a:off x="5867375" y="2163300"/>
              <a:ext cx="48900" cy="44575"/>
            </a:xfrm>
            <a:custGeom>
              <a:rect b="b" l="l" r="r" t="t"/>
              <a:pathLst>
                <a:path extrusionOk="0" h="1783" w="1956">
                  <a:moveTo>
                    <a:pt x="552" y="1"/>
                  </a:moveTo>
                  <a:cubicBezTo>
                    <a:pt x="421" y="1"/>
                    <a:pt x="294" y="51"/>
                    <a:pt x="210" y="177"/>
                  </a:cubicBezTo>
                  <a:cubicBezTo>
                    <a:pt x="1" y="363"/>
                    <a:pt x="1" y="666"/>
                    <a:pt x="210" y="852"/>
                  </a:cubicBezTo>
                  <a:cubicBezTo>
                    <a:pt x="489" y="1154"/>
                    <a:pt x="792" y="1433"/>
                    <a:pt x="1071" y="1643"/>
                  </a:cubicBezTo>
                  <a:cubicBezTo>
                    <a:pt x="1164" y="1736"/>
                    <a:pt x="1286" y="1782"/>
                    <a:pt x="1408" y="1782"/>
                  </a:cubicBezTo>
                  <a:cubicBezTo>
                    <a:pt x="1531" y="1782"/>
                    <a:pt x="1653" y="1736"/>
                    <a:pt x="1746" y="1643"/>
                  </a:cubicBezTo>
                  <a:cubicBezTo>
                    <a:pt x="1955" y="1433"/>
                    <a:pt x="1955" y="1061"/>
                    <a:pt x="1746" y="852"/>
                  </a:cubicBezTo>
                  <a:cubicBezTo>
                    <a:pt x="1467" y="666"/>
                    <a:pt x="1257" y="363"/>
                    <a:pt x="978" y="177"/>
                  </a:cubicBezTo>
                  <a:cubicBezTo>
                    <a:pt x="876" y="75"/>
                    <a:pt x="711" y="1"/>
                    <a:pt x="5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8"/>
            <p:cNvSpPr/>
            <p:nvPr/>
          </p:nvSpPr>
          <p:spPr>
            <a:xfrm>
              <a:off x="5887150" y="2111825"/>
              <a:ext cx="52950" cy="38075"/>
            </a:xfrm>
            <a:custGeom>
              <a:rect b="b" l="l" r="r" t="t"/>
              <a:pathLst>
                <a:path extrusionOk="0" h="1523" w="2118">
                  <a:moveTo>
                    <a:pt x="1506" y="0"/>
                  </a:moveTo>
                  <a:cubicBezTo>
                    <a:pt x="1412" y="0"/>
                    <a:pt x="1322" y="31"/>
                    <a:pt x="1257" y="96"/>
                  </a:cubicBezTo>
                  <a:cubicBezTo>
                    <a:pt x="955" y="212"/>
                    <a:pt x="676" y="398"/>
                    <a:pt x="373" y="584"/>
                  </a:cubicBezTo>
                  <a:cubicBezTo>
                    <a:pt x="94" y="677"/>
                    <a:pt x="1" y="1073"/>
                    <a:pt x="187" y="1259"/>
                  </a:cubicBezTo>
                  <a:cubicBezTo>
                    <a:pt x="247" y="1454"/>
                    <a:pt x="432" y="1523"/>
                    <a:pt x="606" y="1523"/>
                  </a:cubicBezTo>
                  <a:cubicBezTo>
                    <a:pt x="702" y="1523"/>
                    <a:pt x="795" y="1502"/>
                    <a:pt x="862" y="1468"/>
                  </a:cubicBezTo>
                  <a:cubicBezTo>
                    <a:pt x="1164" y="1259"/>
                    <a:pt x="1443" y="1166"/>
                    <a:pt x="1746" y="980"/>
                  </a:cubicBezTo>
                  <a:cubicBezTo>
                    <a:pt x="2025" y="887"/>
                    <a:pt x="2118" y="491"/>
                    <a:pt x="1932" y="305"/>
                  </a:cubicBezTo>
                  <a:cubicBezTo>
                    <a:pt x="1871" y="108"/>
                    <a:pt x="1682" y="0"/>
                    <a:pt x="1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01" name="Shape 1301"/>
        <p:cNvGrpSpPr/>
        <p:nvPr/>
      </p:nvGrpSpPr>
      <p:grpSpPr>
        <a:xfrm>
          <a:off x="0" y="0"/>
          <a:ext cx="0" cy="0"/>
          <a:chOff x="0" y="0"/>
          <a:chExt cx="0" cy="0"/>
        </a:xfrm>
      </p:grpSpPr>
      <p:sp>
        <p:nvSpPr>
          <p:cNvPr id="1302" name="Google Shape;1302;p19"/>
          <p:cNvSpPr/>
          <p:nvPr/>
        </p:nvSpPr>
        <p:spPr>
          <a:xfrm rot="10800000">
            <a:off x="7534568" y="3459043"/>
            <a:ext cx="2522632"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9"/>
          <p:cNvSpPr/>
          <p:nvPr/>
        </p:nvSpPr>
        <p:spPr>
          <a:xfrm rot="10800000">
            <a:off x="-826931" y="-377410"/>
            <a:ext cx="2940584" cy="2038711"/>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4" name="Google Shape;1304;p19"/>
          <p:cNvGrpSpPr/>
          <p:nvPr/>
        </p:nvGrpSpPr>
        <p:grpSpPr>
          <a:xfrm rot="10800000">
            <a:off x="514330" y="-103820"/>
            <a:ext cx="1822069" cy="1032408"/>
            <a:chOff x="3260100" y="4040200"/>
            <a:chExt cx="1579600" cy="893550"/>
          </a:xfrm>
        </p:grpSpPr>
        <p:sp>
          <p:nvSpPr>
            <p:cNvPr id="1305" name="Google Shape;1305;p19"/>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9"/>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9"/>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9"/>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9"/>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9"/>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9"/>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9"/>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9"/>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9"/>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9"/>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9"/>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9"/>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9"/>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19"/>
          <p:cNvGrpSpPr/>
          <p:nvPr/>
        </p:nvGrpSpPr>
        <p:grpSpPr>
          <a:xfrm rot="-9242899">
            <a:off x="8492281" y="4384157"/>
            <a:ext cx="304152" cy="774353"/>
            <a:chOff x="4992675" y="1797250"/>
            <a:chExt cx="198925" cy="506000"/>
          </a:xfrm>
        </p:grpSpPr>
        <p:sp>
          <p:nvSpPr>
            <p:cNvPr id="1333" name="Google Shape;1333;p19"/>
            <p:cNvSpPr/>
            <p:nvPr/>
          </p:nvSpPr>
          <p:spPr>
            <a:xfrm>
              <a:off x="5004875" y="1797250"/>
              <a:ext cx="152400" cy="506000"/>
            </a:xfrm>
            <a:custGeom>
              <a:rect b="b" l="l" r="r" t="t"/>
              <a:pathLst>
                <a:path extrusionOk="0" h="20240" w="6096">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9"/>
            <p:cNvSpPr/>
            <p:nvPr/>
          </p:nvSpPr>
          <p:spPr>
            <a:xfrm>
              <a:off x="4992675" y="1974625"/>
              <a:ext cx="55850" cy="101225"/>
            </a:xfrm>
            <a:custGeom>
              <a:rect b="b" l="l" r="r" t="t"/>
              <a:pathLst>
                <a:path extrusionOk="0" h="4049" w="2234">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9"/>
            <p:cNvSpPr/>
            <p:nvPr/>
          </p:nvSpPr>
          <p:spPr>
            <a:xfrm>
              <a:off x="5019425" y="1904250"/>
              <a:ext cx="55850" cy="101225"/>
            </a:xfrm>
            <a:custGeom>
              <a:rect b="b" l="l" r="r" t="t"/>
              <a:pathLst>
                <a:path extrusionOk="0" h="4049" w="2234">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9"/>
            <p:cNvSpPr/>
            <p:nvPr/>
          </p:nvSpPr>
          <p:spPr>
            <a:xfrm>
              <a:off x="5053150" y="1872850"/>
              <a:ext cx="41325" cy="76800"/>
            </a:xfrm>
            <a:custGeom>
              <a:rect b="b" l="l" r="r" t="t"/>
              <a:pathLst>
                <a:path extrusionOk="0" h="3072" w="1653">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9"/>
            <p:cNvSpPr/>
            <p:nvPr/>
          </p:nvSpPr>
          <p:spPr>
            <a:xfrm>
              <a:off x="5043850" y="1988300"/>
              <a:ext cx="96575" cy="73000"/>
            </a:xfrm>
            <a:custGeom>
              <a:rect b="b" l="l" r="r" t="t"/>
              <a:pathLst>
                <a:path extrusionOk="0" h="2920" w="3863">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9"/>
            <p:cNvSpPr/>
            <p:nvPr/>
          </p:nvSpPr>
          <p:spPr>
            <a:xfrm>
              <a:off x="5077575" y="1920525"/>
              <a:ext cx="77375" cy="55875"/>
            </a:xfrm>
            <a:custGeom>
              <a:rect b="b" l="l" r="r" t="t"/>
              <a:pathLst>
                <a:path extrusionOk="0" h="2235" w="3095">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9"/>
            <p:cNvSpPr/>
            <p:nvPr/>
          </p:nvSpPr>
          <p:spPr>
            <a:xfrm>
              <a:off x="5089800" y="1823400"/>
              <a:ext cx="26775" cy="58200"/>
            </a:xfrm>
            <a:custGeom>
              <a:rect b="b" l="l" r="r" t="t"/>
              <a:pathLst>
                <a:path extrusionOk="0" h="2328" w="1071">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9"/>
            <p:cNvSpPr/>
            <p:nvPr/>
          </p:nvSpPr>
          <p:spPr>
            <a:xfrm>
              <a:off x="5121200" y="1812350"/>
              <a:ext cx="70400" cy="45400"/>
            </a:xfrm>
            <a:custGeom>
              <a:rect b="b" l="l" r="r" t="t"/>
              <a:pathLst>
                <a:path extrusionOk="0" h="1816" w="2816">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9"/>
            <p:cNvSpPr/>
            <p:nvPr/>
          </p:nvSpPr>
          <p:spPr>
            <a:xfrm>
              <a:off x="5099100" y="1862375"/>
              <a:ext cx="70400" cy="43650"/>
            </a:xfrm>
            <a:custGeom>
              <a:rect b="b" l="l" r="r" t="t"/>
              <a:pathLst>
                <a:path extrusionOk="0" h="1746" w="2816">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19"/>
          <p:cNvSpPr txBox="1"/>
          <p:nvPr>
            <p:ph idx="1" type="subTitle"/>
          </p:nvPr>
        </p:nvSpPr>
        <p:spPr>
          <a:xfrm>
            <a:off x="1094225" y="2294976"/>
            <a:ext cx="1933800" cy="646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400"/>
              <a:buNone/>
              <a:defRPr sz="1400">
                <a:solidFill>
                  <a:schemeClr val="accent1"/>
                </a:solidFill>
              </a:defRPr>
            </a:lvl1pPr>
            <a:lvl2pPr lvl="1" rtl="0" algn="r">
              <a:lnSpc>
                <a:spcPct val="100000"/>
              </a:lnSpc>
              <a:spcBef>
                <a:spcPts val="0"/>
              </a:spcBef>
              <a:spcAft>
                <a:spcPts val="0"/>
              </a:spcAft>
              <a:buClr>
                <a:schemeClr val="accent1"/>
              </a:buClr>
              <a:buSzPts val="1400"/>
              <a:buNone/>
              <a:defRPr>
                <a:solidFill>
                  <a:schemeClr val="accent1"/>
                </a:solidFill>
              </a:defRPr>
            </a:lvl2pPr>
            <a:lvl3pPr lvl="2" rtl="0" algn="r">
              <a:lnSpc>
                <a:spcPct val="100000"/>
              </a:lnSpc>
              <a:spcBef>
                <a:spcPts val="1600"/>
              </a:spcBef>
              <a:spcAft>
                <a:spcPts val="0"/>
              </a:spcAft>
              <a:buClr>
                <a:schemeClr val="accent1"/>
              </a:buClr>
              <a:buSzPts val="1400"/>
              <a:buNone/>
              <a:defRPr>
                <a:solidFill>
                  <a:schemeClr val="accent1"/>
                </a:solidFill>
              </a:defRPr>
            </a:lvl3pPr>
            <a:lvl4pPr lvl="3" rtl="0" algn="r">
              <a:lnSpc>
                <a:spcPct val="100000"/>
              </a:lnSpc>
              <a:spcBef>
                <a:spcPts val="1600"/>
              </a:spcBef>
              <a:spcAft>
                <a:spcPts val="0"/>
              </a:spcAft>
              <a:buClr>
                <a:schemeClr val="accent1"/>
              </a:buClr>
              <a:buSzPts val="1400"/>
              <a:buNone/>
              <a:defRPr>
                <a:solidFill>
                  <a:schemeClr val="accent1"/>
                </a:solidFill>
              </a:defRPr>
            </a:lvl4pPr>
            <a:lvl5pPr lvl="4" rtl="0" algn="r">
              <a:lnSpc>
                <a:spcPct val="100000"/>
              </a:lnSpc>
              <a:spcBef>
                <a:spcPts val="1600"/>
              </a:spcBef>
              <a:spcAft>
                <a:spcPts val="0"/>
              </a:spcAft>
              <a:buClr>
                <a:schemeClr val="accent1"/>
              </a:buClr>
              <a:buSzPts val="1400"/>
              <a:buNone/>
              <a:defRPr>
                <a:solidFill>
                  <a:schemeClr val="accent1"/>
                </a:solidFill>
              </a:defRPr>
            </a:lvl5pPr>
            <a:lvl6pPr lvl="5" rtl="0" algn="r">
              <a:lnSpc>
                <a:spcPct val="100000"/>
              </a:lnSpc>
              <a:spcBef>
                <a:spcPts val="1600"/>
              </a:spcBef>
              <a:spcAft>
                <a:spcPts val="0"/>
              </a:spcAft>
              <a:buClr>
                <a:schemeClr val="accent1"/>
              </a:buClr>
              <a:buSzPts val="1400"/>
              <a:buNone/>
              <a:defRPr>
                <a:solidFill>
                  <a:schemeClr val="accent1"/>
                </a:solidFill>
              </a:defRPr>
            </a:lvl6pPr>
            <a:lvl7pPr lvl="6" rtl="0" algn="r">
              <a:lnSpc>
                <a:spcPct val="100000"/>
              </a:lnSpc>
              <a:spcBef>
                <a:spcPts val="1600"/>
              </a:spcBef>
              <a:spcAft>
                <a:spcPts val="0"/>
              </a:spcAft>
              <a:buClr>
                <a:schemeClr val="accent1"/>
              </a:buClr>
              <a:buSzPts val="1400"/>
              <a:buNone/>
              <a:defRPr>
                <a:solidFill>
                  <a:schemeClr val="accent1"/>
                </a:solidFill>
              </a:defRPr>
            </a:lvl7pPr>
            <a:lvl8pPr lvl="7" rtl="0" algn="r">
              <a:lnSpc>
                <a:spcPct val="100000"/>
              </a:lnSpc>
              <a:spcBef>
                <a:spcPts val="1600"/>
              </a:spcBef>
              <a:spcAft>
                <a:spcPts val="0"/>
              </a:spcAft>
              <a:buClr>
                <a:schemeClr val="accent1"/>
              </a:buClr>
              <a:buSzPts val="1400"/>
              <a:buNone/>
              <a:defRPr>
                <a:solidFill>
                  <a:schemeClr val="accent1"/>
                </a:solidFill>
              </a:defRPr>
            </a:lvl8pPr>
            <a:lvl9pPr lvl="8" rtl="0" algn="r">
              <a:lnSpc>
                <a:spcPct val="100000"/>
              </a:lnSpc>
              <a:spcBef>
                <a:spcPts val="1600"/>
              </a:spcBef>
              <a:spcAft>
                <a:spcPts val="1600"/>
              </a:spcAft>
              <a:buClr>
                <a:schemeClr val="accent1"/>
              </a:buClr>
              <a:buSzPts val="1400"/>
              <a:buNone/>
              <a:defRPr>
                <a:solidFill>
                  <a:schemeClr val="accent1"/>
                </a:solidFill>
              </a:defRPr>
            </a:lvl9pPr>
          </a:lstStyle>
          <a:p/>
        </p:txBody>
      </p:sp>
      <p:sp>
        <p:nvSpPr>
          <p:cNvPr id="1343" name="Google Shape;1343;p19"/>
          <p:cNvSpPr txBox="1"/>
          <p:nvPr>
            <p:ph type="title"/>
          </p:nvPr>
        </p:nvSpPr>
        <p:spPr>
          <a:xfrm>
            <a:off x="1190672" y="1945327"/>
            <a:ext cx="1837200" cy="407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2000"/>
              <a:buNone/>
              <a:defRPr sz="1800">
                <a:solidFill>
                  <a:schemeClr val="accent2"/>
                </a:solidFill>
              </a:defRPr>
            </a:lvl1pPr>
            <a:lvl2pPr lvl="1" rtl="0" algn="r">
              <a:spcBef>
                <a:spcPts val="0"/>
              </a:spcBef>
              <a:spcAft>
                <a:spcPts val="0"/>
              </a:spcAft>
              <a:buClr>
                <a:schemeClr val="accent2"/>
              </a:buClr>
              <a:buSzPts val="2000"/>
              <a:buNone/>
              <a:defRPr sz="2000">
                <a:solidFill>
                  <a:schemeClr val="accent2"/>
                </a:solidFill>
              </a:defRPr>
            </a:lvl2pPr>
            <a:lvl3pPr lvl="2" rtl="0" algn="r">
              <a:spcBef>
                <a:spcPts val="0"/>
              </a:spcBef>
              <a:spcAft>
                <a:spcPts val="0"/>
              </a:spcAft>
              <a:buClr>
                <a:schemeClr val="accent2"/>
              </a:buClr>
              <a:buSzPts val="2000"/>
              <a:buNone/>
              <a:defRPr sz="2000">
                <a:solidFill>
                  <a:schemeClr val="accent2"/>
                </a:solidFill>
              </a:defRPr>
            </a:lvl3pPr>
            <a:lvl4pPr lvl="3" rtl="0" algn="r">
              <a:spcBef>
                <a:spcPts val="0"/>
              </a:spcBef>
              <a:spcAft>
                <a:spcPts val="0"/>
              </a:spcAft>
              <a:buClr>
                <a:schemeClr val="accent2"/>
              </a:buClr>
              <a:buSzPts val="2000"/>
              <a:buNone/>
              <a:defRPr sz="2000">
                <a:solidFill>
                  <a:schemeClr val="accent2"/>
                </a:solidFill>
              </a:defRPr>
            </a:lvl4pPr>
            <a:lvl5pPr lvl="4" rtl="0" algn="r">
              <a:spcBef>
                <a:spcPts val="0"/>
              </a:spcBef>
              <a:spcAft>
                <a:spcPts val="0"/>
              </a:spcAft>
              <a:buClr>
                <a:schemeClr val="accent2"/>
              </a:buClr>
              <a:buSzPts val="2000"/>
              <a:buNone/>
              <a:defRPr sz="2000">
                <a:solidFill>
                  <a:schemeClr val="accent2"/>
                </a:solidFill>
              </a:defRPr>
            </a:lvl5pPr>
            <a:lvl6pPr lvl="5" rtl="0" algn="r">
              <a:spcBef>
                <a:spcPts val="0"/>
              </a:spcBef>
              <a:spcAft>
                <a:spcPts val="0"/>
              </a:spcAft>
              <a:buClr>
                <a:schemeClr val="accent2"/>
              </a:buClr>
              <a:buSzPts val="2000"/>
              <a:buNone/>
              <a:defRPr sz="2000">
                <a:solidFill>
                  <a:schemeClr val="accent2"/>
                </a:solidFill>
              </a:defRPr>
            </a:lvl6pPr>
            <a:lvl7pPr lvl="6" rtl="0" algn="r">
              <a:spcBef>
                <a:spcPts val="0"/>
              </a:spcBef>
              <a:spcAft>
                <a:spcPts val="0"/>
              </a:spcAft>
              <a:buClr>
                <a:schemeClr val="accent2"/>
              </a:buClr>
              <a:buSzPts val="2000"/>
              <a:buNone/>
              <a:defRPr sz="2000">
                <a:solidFill>
                  <a:schemeClr val="accent2"/>
                </a:solidFill>
              </a:defRPr>
            </a:lvl7pPr>
            <a:lvl8pPr lvl="7" rtl="0" algn="r">
              <a:spcBef>
                <a:spcPts val="0"/>
              </a:spcBef>
              <a:spcAft>
                <a:spcPts val="0"/>
              </a:spcAft>
              <a:buClr>
                <a:schemeClr val="accent2"/>
              </a:buClr>
              <a:buSzPts val="2000"/>
              <a:buNone/>
              <a:defRPr sz="2000">
                <a:solidFill>
                  <a:schemeClr val="accent2"/>
                </a:solidFill>
              </a:defRPr>
            </a:lvl8pPr>
            <a:lvl9pPr lvl="8" rtl="0" algn="r">
              <a:spcBef>
                <a:spcPts val="0"/>
              </a:spcBef>
              <a:spcAft>
                <a:spcPts val="0"/>
              </a:spcAft>
              <a:buClr>
                <a:schemeClr val="accent2"/>
              </a:buClr>
              <a:buSzPts val="2000"/>
              <a:buNone/>
              <a:defRPr sz="2000">
                <a:solidFill>
                  <a:schemeClr val="accent2"/>
                </a:solidFill>
              </a:defRPr>
            </a:lvl9pPr>
          </a:lstStyle>
          <a:p/>
        </p:txBody>
      </p:sp>
      <p:sp>
        <p:nvSpPr>
          <p:cNvPr id="1344" name="Google Shape;1344;p19"/>
          <p:cNvSpPr txBox="1"/>
          <p:nvPr>
            <p:ph idx="2" type="subTitle"/>
          </p:nvPr>
        </p:nvSpPr>
        <p:spPr>
          <a:xfrm>
            <a:off x="6176700" y="2294976"/>
            <a:ext cx="1933800" cy="6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p:txBody>
      </p:sp>
      <p:sp>
        <p:nvSpPr>
          <p:cNvPr id="1345" name="Google Shape;1345;p19"/>
          <p:cNvSpPr txBox="1"/>
          <p:nvPr>
            <p:ph idx="3" type="title"/>
          </p:nvPr>
        </p:nvSpPr>
        <p:spPr>
          <a:xfrm>
            <a:off x="6176700" y="1945327"/>
            <a:ext cx="1837200" cy="407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1346" name="Google Shape;1346;p19"/>
          <p:cNvSpPr txBox="1"/>
          <p:nvPr>
            <p:ph idx="4" type="subTitle"/>
          </p:nvPr>
        </p:nvSpPr>
        <p:spPr>
          <a:xfrm>
            <a:off x="1094225" y="3603501"/>
            <a:ext cx="1933800" cy="646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400"/>
              <a:buNone/>
              <a:defRPr sz="1400">
                <a:solidFill>
                  <a:schemeClr val="accent1"/>
                </a:solidFill>
              </a:defRPr>
            </a:lvl1pPr>
            <a:lvl2pPr lvl="1" rtl="0" algn="r">
              <a:lnSpc>
                <a:spcPct val="100000"/>
              </a:lnSpc>
              <a:spcBef>
                <a:spcPts val="0"/>
              </a:spcBef>
              <a:spcAft>
                <a:spcPts val="0"/>
              </a:spcAft>
              <a:buClr>
                <a:schemeClr val="accent1"/>
              </a:buClr>
              <a:buSzPts val="1400"/>
              <a:buNone/>
              <a:defRPr>
                <a:solidFill>
                  <a:schemeClr val="accent1"/>
                </a:solidFill>
              </a:defRPr>
            </a:lvl2pPr>
            <a:lvl3pPr lvl="2" rtl="0" algn="r">
              <a:lnSpc>
                <a:spcPct val="100000"/>
              </a:lnSpc>
              <a:spcBef>
                <a:spcPts val="1600"/>
              </a:spcBef>
              <a:spcAft>
                <a:spcPts val="0"/>
              </a:spcAft>
              <a:buClr>
                <a:schemeClr val="accent1"/>
              </a:buClr>
              <a:buSzPts val="1400"/>
              <a:buNone/>
              <a:defRPr>
                <a:solidFill>
                  <a:schemeClr val="accent1"/>
                </a:solidFill>
              </a:defRPr>
            </a:lvl3pPr>
            <a:lvl4pPr lvl="3" rtl="0" algn="r">
              <a:lnSpc>
                <a:spcPct val="100000"/>
              </a:lnSpc>
              <a:spcBef>
                <a:spcPts val="1600"/>
              </a:spcBef>
              <a:spcAft>
                <a:spcPts val="0"/>
              </a:spcAft>
              <a:buClr>
                <a:schemeClr val="accent1"/>
              </a:buClr>
              <a:buSzPts val="1400"/>
              <a:buNone/>
              <a:defRPr>
                <a:solidFill>
                  <a:schemeClr val="accent1"/>
                </a:solidFill>
              </a:defRPr>
            </a:lvl4pPr>
            <a:lvl5pPr lvl="4" rtl="0" algn="r">
              <a:lnSpc>
                <a:spcPct val="100000"/>
              </a:lnSpc>
              <a:spcBef>
                <a:spcPts val="1600"/>
              </a:spcBef>
              <a:spcAft>
                <a:spcPts val="0"/>
              </a:spcAft>
              <a:buClr>
                <a:schemeClr val="accent1"/>
              </a:buClr>
              <a:buSzPts val="1400"/>
              <a:buNone/>
              <a:defRPr>
                <a:solidFill>
                  <a:schemeClr val="accent1"/>
                </a:solidFill>
              </a:defRPr>
            </a:lvl5pPr>
            <a:lvl6pPr lvl="5" rtl="0" algn="r">
              <a:lnSpc>
                <a:spcPct val="100000"/>
              </a:lnSpc>
              <a:spcBef>
                <a:spcPts val="1600"/>
              </a:spcBef>
              <a:spcAft>
                <a:spcPts val="0"/>
              </a:spcAft>
              <a:buClr>
                <a:schemeClr val="accent1"/>
              </a:buClr>
              <a:buSzPts val="1400"/>
              <a:buNone/>
              <a:defRPr>
                <a:solidFill>
                  <a:schemeClr val="accent1"/>
                </a:solidFill>
              </a:defRPr>
            </a:lvl6pPr>
            <a:lvl7pPr lvl="6" rtl="0" algn="r">
              <a:lnSpc>
                <a:spcPct val="100000"/>
              </a:lnSpc>
              <a:spcBef>
                <a:spcPts val="1600"/>
              </a:spcBef>
              <a:spcAft>
                <a:spcPts val="0"/>
              </a:spcAft>
              <a:buClr>
                <a:schemeClr val="accent1"/>
              </a:buClr>
              <a:buSzPts val="1400"/>
              <a:buNone/>
              <a:defRPr>
                <a:solidFill>
                  <a:schemeClr val="accent1"/>
                </a:solidFill>
              </a:defRPr>
            </a:lvl7pPr>
            <a:lvl8pPr lvl="7" rtl="0" algn="r">
              <a:lnSpc>
                <a:spcPct val="100000"/>
              </a:lnSpc>
              <a:spcBef>
                <a:spcPts val="1600"/>
              </a:spcBef>
              <a:spcAft>
                <a:spcPts val="0"/>
              </a:spcAft>
              <a:buClr>
                <a:schemeClr val="accent1"/>
              </a:buClr>
              <a:buSzPts val="1400"/>
              <a:buNone/>
              <a:defRPr>
                <a:solidFill>
                  <a:schemeClr val="accent1"/>
                </a:solidFill>
              </a:defRPr>
            </a:lvl8pPr>
            <a:lvl9pPr lvl="8" rtl="0" algn="r">
              <a:lnSpc>
                <a:spcPct val="100000"/>
              </a:lnSpc>
              <a:spcBef>
                <a:spcPts val="1600"/>
              </a:spcBef>
              <a:spcAft>
                <a:spcPts val="1600"/>
              </a:spcAft>
              <a:buClr>
                <a:schemeClr val="accent1"/>
              </a:buClr>
              <a:buSzPts val="1400"/>
              <a:buNone/>
              <a:defRPr>
                <a:solidFill>
                  <a:schemeClr val="accent1"/>
                </a:solidFill>
              </a:defRPr>
            </a:lvl9pPr>
          </a:lstStyle>
          <a:p/>
        </p:txBody>
      </p:sp>
      <p:sp>
        <p:nvSpPr>
          <p:cNvPr id="1347" name="Google Shape;1347;p19"/>
          <p:cNvSpPr txBox="1"/>
          <p:nvPr>
            <p:ph idx="5" type="title"/>
          </p:nvPr>
        </p:nvSpPr>
        <p:spPr>
          <a:xfrm>
            <a:off x="1190672" y="3253852"/>
            <a:ext cx="1837200" cy="407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2000"/>
              <a:buNone/>
              <a:defRPr sz="1800">
                <a:solidFill>
                  <a:schemeClr val="accent2"/>
                </a:solidFill>
              </a:defRPr>
            </a:lvl1pPr>
            <a:lvl2pPr lvl="1" rtl="0" algn="r">
              <a:spcBef>
                <a:spcPts val="0"/>
              </a:spcBef>
              <a:spcAft>
                <a:spcPts val="0"/>
              </a:spcAft>
              <a:buClr>
                <a:schemeClr val="accent2"/>
              </a:buClr>
              <a:buSzPts val="2000"/>
              <a:buNone/>
              <a:defRPr sz="2000">
                <a:solidFill>
                  <a:schemeClr val="accent2"/>
                </a:solidFill>
              </a:defRPr>
            </a:lvl2pPr>
            <a:lvl3pPr lvl="2" rtl="0" algn="r">
              <a:spcBef>
                <a:spcPts val="0"/>
              </a:spcBef>
              <a:spcAft>
                <a:spcPts val="0"/>
              </a:spcAft>
              <a:buClr>
                <a:schemeClr val="accent2"/>
              </a:buClr>
              <a:buSzPts val="2000"/>
              <a:buNone/>
              <a:defRPr sz="2000">
                <a:solidFill>
                  <a:schemeClr val="accent2"/>
                </a:solidFill>
              </a:defRPr>
            </a:lvl3pPr>
            <a:lvl4pPr lvl="3" rtl="0" algn="r">
              <a:spcBef>
                <a:spcPts val="0"/>
              </a:spcBef>
              <a:spcAft>
                <a:spcPts val="0"/>
              </a:spcAft>
              <a:buClr>
                <a:schemeClr val="accent2"/>
              </a:buClr>
              <a:buSzPts val="2000"/>
              <a:buNone/>
              <a:defRPr sz="2000">
                <a:solidFill>
                  <a:schemeClr val="accent2"/>
                </a:solidFill>
              </a:defRPr>
            </a:lvl4pPr>
            <a:lvl5pPr lvl="4" rtl="0" algn="r">
              <a:spcBef>
                <a:spcPts val="0"/>
              </a:spcBef>
              <a:spcAft>
                <a:spcPts val="0"/>
              </a:spcAft>
              <a:buClr>
                <a:schemeClr val="accent2"/>
              </a:buClr>
              <a:buSzPts val="2000"/>
              <a:buNone/>
              <a:defRPr sz="2000">
                <a:solidFill>
                  <a:schemeClr val="accent2"/>
                </a:solidFill>
              </a:defRPr>
            </a:lvl5pPr>
            <a:lvl6pPr lvl="5" rtl="0" algn="r">
              <a:spcBef>
                <a:spcPts val="0"/>
              </a:spcBef>
              <a:spcAft>
                <a:spcPts val="0"/>
              </a:spcAft>
              <a:buClr>
                <a:schemeClr val="accent2"/>
              </a:buClr>
              <a:buSzPts val="2000"/>
              <a:buNone/>
              <a:defRPr sz="2000">
                <a:solidFill>
                  <a:schemeClr val="accent2"/>
                </a:solidFill>
              </a:defRPr>
            </a:lvl6pPr>
            <a:lvl7pPr lvl="6" rtl="0" algn="r">
              <a:spcBef>
                <a:spcPts val="0"/>
              </a:spcBef>
              <a:spcAft>
                <a:spcPts val="0"/>
              </a:spcAft>
              <a:buClr>
                <a:schemeClr val="accent2"/>
              </a:buClr>
              <a:buSzPts val="2000"/>
              <a:buNone/>
              <a:defRPr sz="2000">
                <a:solidFill>
                  <a:schemeClr val="accent2"/>
                </a:solidFill>
              </a:defRPr>
            </a:lvl7pPr>
            <a:lvl8pPr lvl="7" rtl="0" algn="r">
              <a:spcBef>
                <a:spcPts val="0"/>
              </a:spcBef>
              <a:spcAft>
                <a:spcPts val="0"/>
              </a:spcAft>
              <a:buClr>
                <a:schemeClr val="accent2"/>
              </a:buClr>
              <a:buSzPts val="2000"/>
              <a:buNone/>
              <a:defRPr sz="2000">
                <a:solidFill>
                  <a:schemeClr val="accent2"/>
                </a:solidFill>
              </a:defRPr>
            </a:lvl8pPr>
            <a:lvl9pPr lvl="8" rtl="0" algn="r">
              <a:spcBef>
                <a:spcPts val="0"/>
              </a:spcBef>
              <a:spcAft>
                <a:spcPts val="0"/>
              </a:spcAft>
              <a:buClr>
                <a:schemeClr val="accent2"/>
              </a:buClr>
              <a:buSzPts val="2000"/>
              <a:buNone/>
              <a:defRPr sz="2000">
                <a:solidFill>
                  <a:schemeClr val="accent2"/>
                </a:solidFill>
              </a:defRPr>
            </a:lvl9pPr>
          </a:lstStyle>
          <a:p/>
        </p:txBody>
      </p:sp>
      <p:sp>
        <p:nvSpPr>
          <p:cNvPr id="1348" name="Google Shape;1348;p19"/>
          <p:cNvSpPr txBox="1"/>
          <p:nvPr>
            <p:ph idx="6" type="title"/>
          </p:nvPr>
        </p:nvSpPr>
        <p:spPr>
          <a:xfrm>
            <a:off x="4572000" y="539500"/>
            <a:ext cx="38586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grpSp>
        <p:nvGrpSpPr>
          <p:cNvPr id="1349" name="Google Shape;1349;p19"/>
          <p:cNvGrpSpPr/>
          <p:nvPr/>
        </p:nvGrpSpPr>
        <p:grpSpPr>
          <a:xfrm rot="10800000">
            <a:off x="6804346" y="4356437"/>
            <a:ext cx="1764567" cy="1392514"/>
            <a:chOff x="2533100" y="1212175"/>
            <a:chExt cx="1066075" cy="839825"/>
          </a:xfrm>
        </p:grpSpPr>
        <p:sp>
          <p:nvSpPr>
            <p:cNvPr id="1350" name="Google Shape;1350;p19"/>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9"/>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9"/>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9"/>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9"/>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9"/>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9"/>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9"/>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9"/>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9"/>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9"/>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9"/>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9"/>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9"/>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9"/>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9"/>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9"/>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9"/>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9"/>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9"/>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9"/>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1" name="Google Shape;1371;p19"/>
          <p:cNvSpPr txBox="1"/>
          <p:nvPr>
            <p:ph idx="7" type="subTitle"/>
          </p:nvPr>
        </p:nvSpPr>
        <p:spPr>
          <a:xfrm>
            <a:off x="6176700" y="3603501"/>
            <a:ext cx="1933800" cy="6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p:txBody>
      </p:sp>
      <p:sp>
        <p:nvSpPr>
          <p:cNvPr id="1372" name="Google Shape;1372;p19"/>
          <p:cNvSpPr txBox="1"/>
          <p:nvPr>
            <p:ph idx="8" type="title"/>
          </p:nvPr>
        </p:nvSpPr>
        <p:spPr>
          <a:xfrm>
            <a:off x="6176700" y="3253852"/>
            <a:ext cx="1837200" cy="407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1373" name="Shape 1373"/>
        <p:cNvGrpSpPr/>
        <p:nvPr/>
      </p:nvGrpSpPr>
      <p:grpSpPr>
        <a:xfrm>
          <a:off x="0" y="0"/>
          <a:ext cx="0" cy="0"/>
          <a:chOff x="0" y="0"/>
          <a:chExt cx="0" cy="0"/>
        </a:xfrm>
      </p:grpSpPr>
      <p:sp>
        <p:nvSpPr>
          <p:cNvPr id="1374" name="Google Shape;1374;p20"/>
          <p:cNvSpPr/>
          <p:nvPr/>
        </p:nvSpPr>
        <p:spPr>
          <a:xfrm>
            <a:off x="-786300" y="-269337"/>
            <a:ext cx="2134564" cy="1904225"/>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0"/>
          <p:cNvSpPr txBox="1"/>
          <p:nvPr>
            <p:ph type="title"/>
          </p:nvPr>
        </p:nvSpPr>
        <p:spPr>
          <a:xfrm>
            <a:off x="4359350" y="539500"/>
            <a:ext cx="40713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sp>
        <p:nvSpPr>
          <p:cNvPr id="1376" name="Google Shape;1376;p20"/>
          <p:cNvSpPr/>
          <p:nvPr/>
        </p:nvSpPr>
        <p:spPr>
          <a:xfrm>
            <a:off x="6344700" y="3788825"/>
            <a:ext cx="3114846" cy="1785135"/>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7" name="Google Shape;1377;p20"/>
          <p:cNvGrpSpPr/>
          <p:nvPr/>
        </p:nvGrpSpPr>
        <p:grpSpPr>
          <a:xfrm flipH="1" rot="10800000">
            <a:off x="7727318" y="4263686"/>
            <a:ext cx="2029420" cy="879814"/>
            <a:chOff x="2915775" y="2073500"/>
            <a:chExt cx="874750" cy="394925"/>
          </a:xfrm>
        </p:grpSpPr>
        <p:sp>
          <p:nvSpPr>
            <p:cNvPr id="1378" name="Google Shape;1378;p20"/>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0"/>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0"/>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0"/>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0"/>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0"/>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0"/>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0"/>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0"/>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0"/>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0"/>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0"/>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0"/>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0"/>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0"/>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0"/>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0"/>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0"/>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0"/>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0"/>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20"/>
          <p:cNvGrpSpPr/>
          <p:nvPr/>
        </p:nvGrpSpPr>
        <p:grpSpPr>
          <a:xfrm flipH="1" rot="10800000">
            <a:off x="-234322" y="74436"/>
            <a:ext cx="2029458" cy="1216700"/>
            <a:chOff x="3095850" y="2740875"/>
            <a:chExt cx="1972838" cy="1216700"/>
          </a:xfrm>
        </p:grpSpPr>
        <p:sp>
          <p:nvSpPr>
            <p:cNvPr id="1399" name="Google Shape;1399;p20"/>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0"/>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0"/>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0"/>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0"/>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p3"/>
          <p:cNvSpPr/>
          <p:nvPr/>
        </p:nvSpPr>
        <p:spPr>
          <a:xfrm>
            <a:off x="-252819" y="3257456"/>
            <a:ext cx="3301526" cy="199343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txBox="1"/>
          <p:nvPr>
            <p:ph hasCustomPrompt="1" type="title"/>
          </p:nvPr>
        </p:nvSpPr>
        <p:spPr>
          <a:xfrm>
            <a:off x="2662800" y="1386088"/>
            <a:ext cx="3818400" cy="140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2000"/>
              <a:buNone/>
              <a:defRPr sz="12000">
                <a:solidFill>
                  <a:schemeClr val="accent6"/>
                </a:solidFill>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151" name="Google Shape;151;p3"/>
          <p:cNvSpPr txBox="1"/>
          <p:nvPr>
            <p:ph idx="2" type="title"/>
          </p:nvPr>
        </p:nvSpPr>
        <p:spPr>
          <a:xfrm>
            <a:off x="2921250" y="2256802"/>
            <a:ext cx="3301500" cy="70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400"/>
              <a:buNone/>
              <a:defRPr sz="4400">
                <a:solidFill>
                  <a:schemeClr val="accent1"/>
                </a:solidFill>
              </a:defRPr>
            </a:lvl1pPr>
            <a:lvl2pPr lvl="1" rtl="0" algn="ctr">
              <a:spcBef>
                <a:spcPts val="0"/>
              </a:spcBef>
              <a:spcAft>
                <a:spcPts val="0"/>
              </a:spcAft>
              <a:buClr>
                <a:schemeClr val="accent1"/>
              </a:buClr>
              <a:buSzPts val="4400"/>
              <a:buNone/>
              <a:defRPr sz="4400">
                <a:solidFill>
                  <a:schemeClr val="accent1"/>
                </a:solidFill>
              </a:defRPr>
            </a:lvl2pPr>
            <a:lvl3pPr lvl="2" rtl="0" algn="ctr">
              <a:spcBef>
                <a:spcPts val="0"/>
              </a:spcBef>
              <a:spcAft>
                <a:spcPts val="0"/>
              </a:spcAft>
              <a:buClr>
                <a:schemeClr val="accent1"/>
              </a:buClr>
              <a:buSzPts val="4400"/>
              <a:buNone/>
              <a:defRPr sz="4400">
                <a:solidFill>
                  <a:schemeClr val="accent1"/>
                </a:solidFill>
              </a:defRPr>
            </a:lvl3pPr>
            <a:lvl4pPr lvl="3" rtl="0" algn="ctr">
              <a:spcBef>
                <a:spcPts val="0"/>
              </a:spcBef>
              <a:spcAft>
                <a:spcPts val="0"/>
              </a:spcAft>
              <a:buClr>
                <a:schemeClr val="accent1"/>
              </a:buClr>
              <a:buSzPts val="4400"/>
              <a:buNone/>
              <a:defRPr sz="4400">
                <a:solidFill>
                  <a:schemeClr val="accent1"/>
                </a:solidFill>
              </a:defRPr>
            </a:lvl4pPr>
            <a:lvl5pPr lvl="4" rtl="0" algn="ctr">
              <a:spcBef>
                <a:spcPts val="0"/>
              </a:spcBef>
              <a:spcAft>
                <a:spcPts val="0"/>
              </a:spcAft>
              <a:buClr>
                <a:schemeClr val="accent1"/>
              </a:buClr>
              <a:buSzPts val="4400"/>
              <a:buNone/>
              <a:defRPr sz="4400">
                <a:solidFill>
                  <a:schemeClr val="accent1"/>
                </a:solidFill>
              </a:defRPr>
            </a:lvl5pPr>
            <a:lvl6pPr lvl="5" rtl="0" algn="ctr">
              <a:spcBef>
                <a:spcPts val="0"/>
              </a:spcBef>
              <a:spcAft>
                <a:spcPts val="0"/>
              </a:spcAft>
              <a:buClr>
                <a:schemeClr val="accent1"/>
              </a:buClr>
              <a:buSzPts val="4400"/>
              <a:buNone/>
              <a:defRPr sz="4400">
                <a:solidFill>
                  <a:schemeClr val="accent1"/>
                </a:solidFill>
              </a:defRPr>
            </a:lvl6pPr>
            <a:lvl7pPr lvl="6" rtl="0" algn="ctr">
              <a:spcBef>
                <a:spcPts val="0"/>
              </a:spcBef>
              <a:spcAft>
                <a:spcPts val="0"/>
              </a:spcAft>
              <a:buClr>
                <a:schemeClr val="accent1"/>
              </a:buClr>
              <a:buSzPts val="4400"/>
              <a:buNone/>
              <a:defRPr sz="4400">
                <a:solidFill>
                  <a:schemeClr val="accent1"/>
                </a:solidFill>
              </a:defRPr>
            </a:lvl7pPr>
            <a:lvl8pPr lvl="7" rtl="0" algn="ctr">
              <a:spcBef>
                <a:spcPts val="0"/>
              </a:spcBef>
              <a:spcAft>
                <a:spcPts val="0"/>
              </a:spcAft>
              <a:buClr>
                <a:schemeClr val="accent1"/>
              </a:buClr>
              <a:buSzPts val="4400"/>
              <a:buNone/>
              <a:defRPr sz="4400">
                <a:solidFill>
                  <a:schemeClr val="accent1"/>
                </a:solidFill>
              </a:defRPr>
            </a:lvl8pPr>
            <a:lvl9pPr lvl="8" rtl="0" algn="ctr">
              <a:spcBef>
                <a:spcPts val="0"/>
              </a:spcBef>
              <a:spcAft>
                <a:spcPts val="0"/>
              </a:spcAft>
              <a:buClr>
                <a:schemeClr val="accent1"/>
              </a:buClr>
              <a:buSzPts val="4400"/>
              <a:buNone/>
              <a:defRPr sz="4400">
                <a:solidFill>
                  <a:schemeClr val="accent1"/>
                </a:solidFill>
              </a:defRPr>
            </a:lvl9pPr>
          </a:lstStyle>
          <a:p/>
        </p:txBody>
      </p:sp>
      <p:sp>
        <p:nvSpPr>
          <p:cNvPr id="152" name="Google Shape;152;p3"/>
          <p:cNvSpPr/>
          <p:nvPr/>
        </p:nvSpPr>
        <p:spPr>
          <a:xfrm>
            <a:off x="-370325" y="-226732"/>
            <a:ext cx="2526678"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110142" y="3398493"/>
            <a:ext cx="4480581" cy="2038711"/>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3"/>
          <p:cNvGrpSpPr/>
          <p:nvPr/>
        </p:nvGrpSpPr>
        <p:grpSpPr>
          <a:xfrm>
            <a:off x="1120712" y="-282579"/>
            <a:ext cx="1767552" cy="1392514"/>
            <a:chOff x="2533100" y="1212175"/>
            <a:chExt cx="1066075" cy="839825"/>
          </a:xfrm>
        </p:grpSpPr>
        <p:sp>
          <p:nvSpPr>
            <p:cNvPr id="155" name="Google Shape;155;p3"/>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3"/>
          <p:cNvGrpSpPr/>
          <p:nvPr/>
        </p:nvGrpSpPr>
        <p:grpSpPr>
          <a:xfrm>
            <a:off x="4638230" y="4357529"/>
            <a:ext cx="2265304" cy="1281440"/>
            <a:chOff x="3260100" y="4040200"/>
            <a:chExt cx="1579600" cy="893550"/>
          </a:xfrm>
        </p:grpSpPr>
        <p:sp>
          <p:nvSpPr>
            <p:cNvPr id="177" name="Google Shape;177;p3"/>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3"/>
          <p:cNvGrpSpPr/>
          <p:nvPr/>
        </p:nvGrpSpPr>
        <p:grpSpPr>
          <a:xfrm rot="8219760">
            <a:off x="-182790" y="-187380"/>
            <a:ext cx="912246" cy="978105"/>
            <a:chOff x="1721175" y="2665325"/>
            <a:chExt cx="809625" cy="868075"/>
          </a:xfrm>
        </p:grpSpPr>
        <p:sp>
          <p:nvSpPr>
            <p:cNvPr id="205" name="Google Shape;205;p3"/>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3"/>
          <p:cNvGrpSpPr/>
          <p:nvPr/>
        </p:nvGrpSpPr>
        <p:grpSpPr>
          <a:xfrm>
            <a:off x="8301945" y="1705856"/>
            <a:ext cx="700827" cy="706168"/>
            <a:chOff x="1474000" y="3672875"/>
            <a:chExt cx="492050" cy="495800"/>
          </a:xfrm>
        </p:grpSpPr>
        <p:sp>
          <p:nvSpPr>
            <p:cNvPr id="212" name="Google Shape;212;p3"/>
            <p:cNvSpPr/>
            <p:nvPr/>
          </p:nvSpPr>
          <p:spPr>
            <a:xfrm>
              <a:off x="1503075" y="3672875"/>
              <a:ext cx="433900" cy="460075"/>
            </a:xfrm>
            <a:custGeom>
              <a:rect b="b" l="l" r="r" t="t"/>
              <a:pathLst>
                <a:path extrusionOk="0" h="18403" w="17356">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1474000" y="3960775"/>
              <a:ext cx="492050" cy="207900"/>
            </a:xfrm>
            <a:custGeom>
              <a:rect b="b" l="l" r="r" t="t"/>
              <a:pathLst>
                <a:path extrusionOk="0" h="8316" w="19682">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1566475" y="3920950"/>
              <a:ext cx="52500" cy="53425"/>
            </a:xfrm>
            <a:custGeom>
              <a:rect b="b" l="l" r="r" t="t"/>
              <a:pathLst>
                <a:path extrusionOk="0" h="2137" w="210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1648475" y="3965400"/>
              <a:ext cx="31450" cy="46575"/>
            </a:xfrm>
            <a:custGeom>
              <a:rect b="b" l="l" r="r" t="t"/>
              <a:pathLst>
                <a:path extrusionOk="0" h="1863" w="1258">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1733400" y="3972375"/>
              <a:ext cx="29100" cy="46575"/>
            </a:xfrm>
            <a:custGeom>
              <a:rect b="b" l="l" r="r" t="t"/>
              <a:pathLst>
                <a:path extrusionOk="0" h="1863" w="1164">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1810750" y="3944875"/>
              <a:ext cx="39000" cy="50300"/>
            </a:xfrm>
            <a:custGeom>
              <a:rect b="b" l="l" r="r" t="t"/>
              <a:pathLst>
                <a:path extrusionOk="0" h="2012" w="156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1777025" y="3839800"/>
              <a:ext cx="31425" cy="55850"/>
            </a:xfrm>
            <a:custGeom>
              <a:rect b="b" l="l" r="r" t="t"/>
              <a:pathLst>
                <a:path extrusionOk="0" h="2234" w="1257">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1667675" y="3877900"/>
              <a:ext cx="32025" cy="42750"/>
            </a:xfrm>
            <a:custGeom>
              <a:rect b="b" l="l" r="r" t="t"/>
              <a:pathLst>
                <a:path extrusionOk="0" h="1710" w="1281">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1706650" y="3776125"/>
              <a:ext cx="26775" cy="47275"/>
            </a:xfrm>
            <a:custGeom>
              <a:rect b="b" l="l" r="r" t="t"/>
              <a:pathLst>
                <a:path extrusionOk="0" h="1891" w="1071">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3"/>
          <p:cNvGrpSpPr/>
          <p:nvPr/>
        </p:nvGrpSpPr>
        <p:grpSpPr>
          <a:xfrm>
            <a:off x="2619438" y="-34737"/>
            <a:ext cx="429250" cy="561650"/>
            <a:chOff x="5840625" y="3436675"/>
            <a:chExt cx="429250" cy="561650"/>
          </a:xfrm>
        </p:grpSpPr>
        <p:sp>
          <p:nvSpPr>
            <p:cNvPr id="222" name="Google Shape;222;p3"/>
            <p:cNvSpPr/>
            <p:nvPr/>
          </p:nvSpPr>
          <p:spPr>
            <a:xfrm>
              <a:off x="5928950" y="3436675"/>
              <a:ext cx="132725" cy="215600"/>
            </a:xfrm>
            <a:custGeom>
              <a:rect b="b" l="l" r="r" t="t"/>
              <a:pathLst>
                <a:path extrusionOk="0" h="8624" w="5309">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5840625" y="3551400"/>
              <a:ext cx="429250" cy="446925"/>
            </a:xfrm>
            <a:custGeom>
              <a:rect b="b" l="l" r="r" t="t"/>
              <a:pathLst>
                <a:path extrusionOk="0" h="17877" w="1717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5918575" y="3604850"/>
              <a:ext cx="82025" cy="324550"/>
            </a:xfrm>
            <a:custGeom>
              <a:rect b="b" l="l" r="r" t="t"/>
              <a:pathLst>
                <a:path extrusionOk="0" h="12982" w="3281">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6124450" y="3711275"/>
              <a:ext cx="36075" cy="244875"/>
            </a:xfrm>
            <a:custGeom>
              <a:rect b="b" l="l" r="r" t="t"/>
              <a:pathLst>
                <a:path extrusionOk="0" h="9795" w="1443">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3"/>
          <p:cNvGrpSpPr/>
          <p:nvPr/>
        </p:nvGrpSpPr>
        <p:grpSpPr>
          <a:xfrm>
            <a:off x="8493066" y="4274774"/>
            <a:ext cx="700874" cy="766574"/>
            <a:chOff x="5164825" y="3105675"/>
            <a:chExt cx="569400" cy="622775"/>
          </a:xfrm>
        </p:grpSpPr>
        <p:sp>
          <p:nvSpPr>
            <p:cNvPr id="227" name="Google Shape;227;p3"/>
            <p:cNvSpPr/>
            <p:nvPr/>
          </p:nvSpPr>
          <p:spPr>
            <a:xfrm>
              <a:off x="5239850" y="3284950"/>
              <a:ext cx="458325" cy="443500"/>
            </a:xfrm>
            <a:custGeom>
              <a:rect b="b" l="l" r="r" t="t"/>
              <a:pathLst>
                <a:path extrusionOk="0" h="17740" w="18333">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5329400" y="3355325"/>
              <a:ext cx="143100" cy="285600"/>
            </a:xfrm>
            <a:custGeom>
              <a:rect b="b" l="l" r="r" t="t"/>
              <a:pathLst>
                <a:path extrusionOk="0" h="11424" w="5724">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5547500" y="3304150"/>
              <a:ext cx="60525" cy="315250"/>
            </a:xfrm>
            <a:custGeom>
              <a:rect b="b" l="l" r="r" t="t"/>
              <a:pathLst>
                <a:path extrusionOk="0" h="12610" w="2421">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5465500" y="3350100"/>
              <a:ext cx="50625" cy="317575"/>
            </a:xfrm>
            <a:custGeom>
              <a:rect b="b" l="l" r="r" t="t"/>
              <a:pathLst>
                <a:path extrusionOk="0" h="12703" w="2025">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5164825" y="3105675"/>
              <a:ext cx="569400" cy="454375"/>
            </a:xfrm>
            <a:custGeom>
              <a:rect b="b" l="l" r="r" t="t"/>
              <a:pathLst>
                <a:path extrusionOk="0" h="18175" w="22776">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5356150" y="3226800"/>
              <a:ext cx="65750" cy="159975"/>
            </a:xfrm>
            <a:custGeom>
              <a:rect b="b" l="l" r="r" t="t"/>
              <a:pathLst>
                <a:path extrusionOk="0" h="6399" w="263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5545175" y="3267650"/>
              <a:ext cx="75050" cy="133650"/>
            </a:xfrm>
            <a:custGeom>
              <a:rect b="b" l="l" r="r" t="t"/>
              <a:pathLst>
                <a:path extrusionOk="0" h="5346" w="3002">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3"/>
          <p:cNvGrpSpPr/>
          <p:nvPr/>
        </p:nvGrpSpPr>
        <p:grpSpPr>
          <a:xfrm rot="3369565">
            <a:off x="7221721" y="3321431"/>
            <a:ext cx="489715" cy="1683158"/>
            <a:chOff x="4871700" y="1797250"/>
            <a:chExt cx="319900" cy="1099500"/>
          </a:xfrm>
        </p:grpSpPr>
        <p:sp>
          <p:nvSpPr>
            <p:cNvPr id="235" name="Google Shape;235;p3"/>
            <p:cNvSpPr/>
            <p:nvPr/>
          </p:nvSpPr>
          <p:spPr>
            <a:xfrm>
              <a:off x="4871700" y="2253700"/>
              <a:ext cx="271050" cy="643050"/>
            </a:xfrm>
            <a:custGeom>
              <a:rect b="b" l="l" r="r" t="t"/>
              <a:pathLst>
                <a:path extrusionOk="0" h="25722" w="10842">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4895550" y="2310800"/>
              <a:ext cx="225675" cy="78525"/>
            </a:xfrm>
            <a:custGeom>
              <a:rect b="b" l="l" r="r" t="t"/>
              <a:pathLst>
                <a:path extrusionOk="0" h="3141" w="9027">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5004875" y="1797250"/>
              <a:ext cx="152400" cy="506000"/>
            </a:xfrm>
            <a:custGeom>
              <a:rect b="b" l="l" r="r" t="t"/>
              <a:pathLst>
                <a:path extrusionOk="0" h="20240" w="6096">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4932175" y="2489925"/>
              <a:ext cx="174500" cy="41300"/>
            </a:xfrm>
            <a:custGeom>
              <a:rect b="b" l="l" r="r" t="t"/>
              <a:pathLst>
                <a:path extrusionOk="0" h="1652" w="698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4949050" y="2599250"/>
              <a:ext cx="126225" cy="37000"/>
            </a:xfrm>
            <a:custGeom>
              <a:rect b="b" l="l" r="r" t="t"/>
              <a:pathLst>
                <a:path extrusionOk="0" h="1480" w="5049">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4953700" y="2737100"/>
              <a:ext cx="77950" cy="34325"/>
            </a:xfrm>
            <a:custGeom>
              <a:rect b="b" l="l" r="r" t="t"/>
              <a:pathLst>
                <a:path extrusionOk="0" h="1373" w="3118">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4992675" y="1974625"/>
              <a:ext cx="55850" cy="101225"/>
            </a:xfrm>
            <a:custGeom>
              <a:rect b="b" l="l" r="r" t="t"/>
              <a:pathLst>
                <a:path extrusionOk="0" h="4049" w="2234">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5019425" y="1904250"/>
              <a:ext cx="55850" cy="101225"/>
            </a:xfrm>
            <a:custGeom>
              <a:rect b="b" l="l" r="r" t="t"/>
              <a:pathLst>
                <a:path extrusionOk="0" h="4049" w="2234">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5053150" y="1872850"/>
              <a:ext cx="41325" cy="76800"/>
            </a:xfrm>
            <a:custGeom>
              <a:rect b="b" l="l" r="r" t="t"/>
              <a:pathLst>
                <a:path extrusionOk="0" h="3072" w="1653">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5043850" y="1988300"/>
              <a:ext cx="96575" cy="73000"/>
            </a:xfrm>
            <a:custGeom>
              <a:rect b="b" l="l" r="r" t="t"/>
              <a:pathLst>
                <a:path extrusionOk="0" h="2920" w="3863">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5077575" y="1920525"/>
              <a:ext cx="77375" cy="55875"/>
            </a:xfrm>
            <a:custGeom>
              <a:rect b="b" l="l" r="r" t="t"/>
              <a:pathLst>
                <a:path extrusionOk="0" h="2235" w="3095">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5089800" y="1823400"/>
              <a:ext cx="26775" cy="58200"/>
            </a:xfrm>
            <a:custGeom>
              <a:rect b="b" l="l" r="r" t="t"/>
              <a:pathLst>
                <a:path extrusionOk="0" h="2328" w="1071">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5121200" y="1812350"/>
              <a:ext cx="70400" cy="45400"/>
            </a:xfrm>
            <a:custGeom>
              <a:rect b="b" l="l" r="r" t="t"/>
              <a:pathLst>
                <a:path extrusionOk="0" h="1816" w="2816">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5099100" y="1862375"/>
              <a:ext cx="70400" cy="43650"/>
            </a:xfrm>
            <a:custGeom>
              <a:rect b="b" l="l" r="r" t="t"/>
              <a:pathLst>
                <a:path extrusionOk="0" h="1746" w="2816">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3"/>
          <p:cNvSpPr txBox="1"/>
          <p:nvPr>
            <p:ph idx="1" type="subTitle"/>
          </p:nvPr>
        </p:nvSpPr>
        <p:spPr>
          <a:xfrm>
            <a:off x="3012000" y="2924725"/>
            <a:ext cx="31200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1600"/>
              </a:spcBef>
              <a:spcAft>
                <a:spcPts val="0"/>
              </a:spcAft>
              <a:buClr>
                <a:schemeClr val="accent1"/>
              </a:buClr>
              <a:buSzPts val="1800"/>
              <a:buNone/>
              <a:defRPr sz="1800">
                <a:solidFill>
                  <a:schemeClr val="accent1"/>
                </a:solidFill>
              </a:defRPr>
            </a:lvl3pPr>
            <a:lvl4pPr lvl="3" rtl="0" algn="ctr">
              <a:spcBef>
                <a:spcPts val="1600"/>
              </a:spcBef>
              <a:spcAft>
                <a:spcPts val="0"/>
              </a:spcAft>
              <a:buClr>
                <a:schemeClr val="accent1"/>
              </a:buClr>
              <a:buSzPts val="1800"/>
              <a:buNone/>
              <a:defRPr sz="1800">
                <a:solidFill>
                  <a:schemeClr val="accent1"/>
                </a:solidFill>
              </a:defRPr>
            </a:lvl4pPr>
            <a:lvl5pPr lvl="4" rtl="0" algn="ctr">
              <a:spcBef>
                <a:spcPts val="1600"/>
              </a:spcBef>
              <a:spcAft>
                <a:spcPts val="0"/>
              </a:spcAft>
              <a:buClr>
                <a:schemeClr val="accent1"/>
              </a:buClr>
              <a:buSzPts val="1800"/>
              <a:buNone/>
              <a:defRPr sz="1800">
                <a:solidFill>
                  <a:schemeClr val="accent1"/>
                </a:solidFill>
              </a:defRPr>
            </a:lvl5pPr>
            <a:lvl6pPr lvl="5" rtl="0" algn="ctr">
              <a:spcBef>
                <a:spcPts val="1600"/>
              </a:spcBef>
              <a:spcAft>
                <a:spcPts val="0"/>
              </a:spcAft>
              <a:buClr>
                <a:schemeClr val="accent1"/>
              </a:buClr>
              <a:buSzPts val="1800"/>
              <a:buNone/>
              <a:defRPr sz="1800">
                <a:solidFill>
                  <a:schemeClr val="accent1"/>
                </a:solidFill>
              </a:defRPr>
            </a:lvl6pPr>
            <a:lvl7pPr lvl="6" rtl="0" algn="ctr">
              <a:spcBef>
                <a:spcPts val="1600"/>
              </a:spcBef>
              <a:spcAft>
                <a:spcPts val="0"/>
              </a:spcAft>
              <a:buClr>
                <a:schemeClr val="accent1"/>
              </a:buClr>
              <a:buSzPts val="1800"/>
              <a:buNone/>
              <a:defRPr sz="1800">
                <a:solidFill>
                  <a:schemeClr val="accent1"/>
                </a:solidFill>
              </a:defRPr>
            </a:lvl7pPr>
            <a:lvl8pPr lvl="7" rtl="0" algn="ctr">
              <a:spcBef>
                <a:spcPts val="1600"/>
              </a:spcBef>
              <a:spcAft>
                <a:spcPts val="0"/>
              </a:spcAft>
              <a:buClr>
                <a:schemeClr val="accent1"/>
              </a:buClr>
              <a:buSzPts val="1800"/>
              <a:buNone/>
              <a:defRPr sz="1800">
                <a:solidFill>
                  <a:schemeClr val="accent1"/>
                </a:solidFill>
              </a:defRPr>
            </a:lvl8pPr>
            <a:lvl9pPr lvl="8" rtl="0" algn="ctr">
              <a:spcBef>
                <a:spcPts val="1600"/>
              </a:spcBef>
              <a:spcAft>
                <a:spcPts val="1600"/>
              </a:spcAft>
              <a:buClr>
                <a:schemeClr val="accent1"/>
              </a:buClr>
              <a:buSzPts val="1800"/>
              <a:buNone/>
              <a:defRPr sz="1800">
                <a:solidFill>
                  <a:schemeClr val="accent1"/>
                </a:solidFill>
              </a:defRPr>
            </a:lvl9pPr>
          </a:lstStyle>
          <a:p/>
        </p:txBody>
      </p:sp>
      <p:sp>
        <p:nvSpPr>
          <p:cNvPr id="250" name="Google Shape;250;p3"/>
          <p:cNvSpPr/>
          <p:nvPr/>
        </p:nvSpPr>
        <p:spPr>
          <a:xfrm>
            <a:off x="6284035" y="-342975"/>
            <a:ext cx="3120042" cy="2211245"/>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3"/>
          <p:cNvGrpSpPr/>
          <p:nvPr/>
        </p:nvGrpSpPr>
        <p:grpSpPr>
          <a:xfrm>
            <a:off x="183500" y="3690400"/>
            <a:ext cx="1972838" cy="1216700"/>
            <a:chOff x="3095850" y="2740875"/>
            <a:chExt cx="1972838" cy="1216700"/>
          </a:xfrm>
        </p:grpSpPr>
        <p:sp>
          <p:nvSpPr>
            <p:cNvPr id="252" name="Google Shape;252;p3"/>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3"/>
          <p:cNvGrpSpPr/>
          <p:nvPr/>
        </p:nvGrpSpPr>
        <p:grpSpPr>
          <a:xfrm rot="659021">
            <a:off x="6962465" y="287510"/>
            <a:ext cx="1763181" cy="1381188"/>
            <a:chOff x="3495050" y="1152875"/>
            <a:chExt cx="1082275" cy="847800"/>
          </a:xfrm>
        </p:grpSpPr>
        <p:sp>
          <p:nvSpPr>
            <p:cNvPr id="258" name="Google Shape;258;p3"/>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3"/>
          <p:cNvGrpSpPr/>
          <p:nvPr/>
        </p:nvGrpSpPr>
        <p:grpSpPr>
          <a:xfrm>
            <a:off x="8406210" y="-90113"/>
            <a:ext cx="492294" cy="1007595"/>
            <a:chOff x="5291025" y="2315450"/>
            <a:chExt cx="319900" cy="654750"/>
          </a:xfrm>
        </p:grpSpPr>
        <p:sp>
          <p:nvSpPr>
            <p:cNvPr id="267" name="Google Shape;267;p3"/>
            <p:cNvSpPr/>
            <p:nvPr/>
          </p:nvSpPr>
          <p:spPr>
            <a:xfrm>
              <a:off x="5382925" y="2317775"/>
              <a:ext cx="193675" cy="348975"/>
            </a:xfrm>
            <a:custGeom>
              <a:rect b="b" l="l" r="r" t="t"/>
              <a:pathLst>
                <a:path extrusionOk="0" h="13959" w="7747">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5322425" y="2315450"/>
              <a:ext cx="196025" cy="342000"/>
            </a:xfrm>
            <a:custGeom>
              <a:rect b="b" l="l" r="r" t="t"/>
              <a:pathLst>
                <a:path extrusionOk="0" h="13680" w="7841">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5291025" y="2579050"/>
              <a:ext cx="319900" cy="391150"/>
            </a:xfrm>
            <a:custGeom>
              <a:rect b="b" l="l" r="r" t="t"/>
              <a:pathLst>
                <a:path extrusionOk="0" h="15646" w="12796">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3"/>
          <p:cNvGrpSpPr/>
          <p:nvPr/>
        </p:nvGrpSpPr>
        <p:grpSpPr>
          <a:xfrm>
            <a:off x="276386" y="1439556"/>
            <a:ext cx="489708" cy="839276"/>
            <a:chOff x="1332275" y="1990950"/>
            <a:chExt cx="359050" cy="615350"/>
          </a:xfrm>
        </p:grpSpPr>
        <p:sp>
          <p:nvSpPr>
            <p:cNvPr id="271" name="Google Shape;271;p3"/>
            <p:cNvSpPr/>
            <p:nvPr/>
          </p:nvSpPr>
          <p:spPr>
            <a:xfrm>
              <a:off x="1374550" y="2220275"/>
              <a:ext cx="117875" cy="98300"/>
            </a:xfrm>
            <a:custGeom>
              <a:rect b="b" l="l" r="r" t="t"/>
              <a:pathLst>
                <a:path extrusionOk="0" h="3932" w="4715">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1474000" y="2220275"/>
              <a:ext cx="117875" cy="98300"/>
            </a:xfrm>
            <a:custGeom>
              <a:rect b="b" l="l" r="r" t="t"/>
              <a:pathLst>
                <a:path extrusionOk="0" h="3932" w="4715">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1573450" y="2220275"/>
              <a:ext cx="117825" cy="98300"/>
            </a:xfrm>
            <a:custGeom>
              <a:rect b="b" l="l" r="r" t="t"/>
              <a:pathLst>
                <a:path extrusionOk="0" h="3932" w="4713">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1374550" y="2314600"/>
              <a:ext cx="117925" cy="99750"/>
            </a:xfrm>
            <a:custGeom>
              <a:rect b="b" l="l" r="r" t="t"/>
              <a:pathLst>
                <a:path extrusionOk="0" h="3990" w="4717">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1474000" y="2314600"/>
              <a:ext cx="117925" cy="99750"/>
            </a:xfrm>
            <a:custGeom>
              <a:rect b="b" l="l" r="r" t="t"/>
              <a:pathLst>
                <a:path extrusionOk="0" h="3990" w="4717">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1573450" y="2314600"/>
              <a:ext cx="117875" cy="99750"/>
            </a:xfrm>
            <a:custGeom>
              <a:rect b="b" l="l" r="r" t="t"/>
              <a:pathLst>
                <a:path extrusionOk="0" h="3990" w="4715">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1374550" y="2413325"/>
              <a:ext cx="117675" cy="99325"/>
            </a:xfrm>
            <a:custGeom>
              <a:rect b="b" l="l" r="r" t="t"/>
              <a:pathLst>
                <a:path extrusionOk="0" h="3973" w="4707">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1474000" y="2413325"/>
              <a:ext cx="117675" cy="99325"/>
            </a:xfrm>
            <a:custGeom>
              <a:rect b="b" l="l" r="r" t="t"/>
              <a:pathLst>
                <a:path extrusionOk="0" h="3973" w="4707">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1573450" y="2413325"/>
              <a:ext cx="117625" cy="99325"/>
            </a:xfrm>
            <a:custGeom>
              <a:rect b="b" l="l" r="r" t="t"/>
              <a:pathLst>
                <a:path extrusionOk="0" h="3973" w="4705">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1474000" y="2508125"/>
              <a:ext cx="117675" cy="98175"/>
            </a:xfrm>
            <a:custGeom>
              <a:rect b="b" l="l" r="r" t="t"/>
              <a:pathLst>
                <a:path extrusionOk="0" h="3927" w="4707">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1507750" y="2012425"/>
              <a:ext cx="128550" cy="223350"/>
            </a:xfrm>
            <a:custGeom>
              <a:rect b="b" l="l" r="r" t="t"/>
              <a:pathLst>
                <a:path extrusionOk="0" h="8934" w="5142">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1332275" y="1990950"/>
              <a:ext cx="204575" cy="186675"/>
            </a:xfrm>
            <a:custGeom>
              <a:rect b="b" l="l" r="r" t="t"/>
              <a:pathLst>
                <a:path extrusionOk="0" h="7467" w="8183">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1532175" y="2079050"/>
              <a:ext cx="147750" cy="95200"/>
            </a:xfrm>
            <a:custGeom>
              <a:rect b="b" l="l" r="r" t="t"/>
              <a:pathLst>
                <a:path extrusionOk="0" h="3808" w="591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
          <p:cNvGrpSpPr/>
          <p:nvPr/>
        </p:nvGrpSpPr>
        <p:grpSpPr>
          <a:xfrm rot="-7942932">
            <a:off x="5853666" y="-365813"/>
            <a:ext cx="845641" cy="831543"/>
            <a:chOff x="4452350" y="1286250"/>
            <a:chExt cx="700275" cy="688600"/>
          </a:xfrm>
        </p:grpSpPr>
        <p:sp>
          <p:nvSpPr>
            <p:cNvPr id="285" name="Google Shape;285;p3"/>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806900" y="1629600"/>
              <a:ext cx="151225" cy="48650"/>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3"/>
          <p:cNvGrpSpPr/>
          <p:nvPr/>
        </p:nvGrpSpPr>
        <p:grpSpPr>
          <a:xfrm>
            <a:off x="2411250" y="4357513"/>
            <a:ext cx="845650" cy="713075"/>
            <a:chOff x="2385375" y="4063625"/>
            <a:chExt cx="845650" cy="713075"/>
          </a:xfrm>
        </p:grpSpPr>
        <p:sp>
          <p:nvSpPr>
            <p:cNvPr id="299" name="Google Shape;299;p3"/>
            <p:cNvSpPr/>
            <p:nvPr/>
          </p:nvSpPr>
          <p:spPr>
            <a:xfrm>
              <a:off x="2385375" y="4063625"/>
              <a:ext cx="411775" cy="713075"/>
            </a:xfrm>
            <a:custGeom>
              <a:rect b="b" l="l" r="r" t="t"/>
              <a:pathLst>
                <a:path extrusionOk="0" h="28523" w="16471">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2472600" y="4225400"/>
              <a:ext cx="280950" cy="503675"/>
            </a:xfrm>
            <a:custGeom>
              <a:rect b="b" l="l" r="r" t="t"/>
              <a:pathLst>
                <a:path extrusionOk="0" h="20147" w="11238">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2598225" y="4066700"/>
              <a:ext cx="632800" cy="590350"/>
            </a:xfrm>
            <a:custGeom>
              <a:rect b="b" l="l" r="r" t="t"/>
              <a:pathLst>
                <a:path extrusionOk="0" h="23614" w="25312">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2695350" y="4295200"/>
              <a:ext cx="513575" cy="270450"/>
            </a:xfrm>
            <a:custGeom>
              <a:rect b="b" l="l" r="r" t="t"/>
              <a:pathLst>
                <a:path extrusionOk="0" h="10818" w="20543">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3"/>
          <p:cNvGrpSpPr/>
          <p:nvPr/>
        </p:nvGrpSpPr>
        <p:grpSpPr>
          <a:xfrm rot="2700000">
            <a:off x="-292677" y="3107154"/>
            <a:ext cx="764885" cy="1148083"/>
            <a:chOff x="3463650" y="2615600"/>
            <a:chExt cx="467625" cy="701900"/>
          </a:xfrm>
        </p:grpSpPr>
        <p:sp>
          <p:nvSpPr>
            <p:cNvPr id="304" name="Google Shape;304;p3"/>
            <p:cNvSpPr/>
            <p:nvPr/>
          </p:nvSpPr>
          <p:spPr>
            <a:xfrm>
              <a:off x="3463650" y="2615600"/>
              <a:ext cx="467625" cy="536200"/>
            </a:xfrm>
            <a:custGeom>
              <a:rect b="b" l="l" r="r" t="t"/>
              <a:pathLst>
                <a:path extrusionOk="0" h="21448" w="18705">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3655000" y="3141900"/>
              <a:ext cx="91350" cy="175600"/>
            </a:xfrm>
            <a:custGeom>
              <a:rect b="b" l="l" r="r" t="t"/>
              <a:pathLst>
                <a:path extrusionOk="0" h="7024" w="3654">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3611375" y="2701525"/>
              <a:ext cx="82600" cy="450275"/>
            </a:xfrm>
            <a:custGeom>
              <a:rect b="b" l="l" r="r" t="t"/>
              <a:pathLst>
                <a:path extrusionOk="0" h="18011" w="3304">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3"/>
          <p:cNvGrpSpPr/>
          <p:nvPr/>
        </p:nvGrpSpPr>
        <p:grpSpPr>
          <a:xfrm>
            <a:off x="99934" y="4395244"/>
            <a:ext cx="346800" cy="525634"/>
            <a:chOff x="2525525" y="689125"/>
            <a:chExt cx="298400" cy="452275"/>
          </a:xfrm>
        </p:grpSpPr>
        <p:sp>
          <p:nvSpPr>
            <p:cNvPr id="308" name="Google Shape;308;p3"/>
            <p:cNvSpPr/>
            <p:nvPr/>
          </p:nvSpPr>
          <p:spPr>
            <a:xfrm>
              <a:off x="2525525" y="689125"/>
              <a:ext cx="269300" cy="187475"/>
            </a:xfrm>
            <a:custGeom>
              <a:rect b="b" l="l" r="r" t="t"/>
              <a:pathLst>
                <a:path extrusionOk="0" h="7499" w="10772">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2542975" y="832625"/>
              <a:ext cx="280950" cy="308775"/>
            </a:xfrm>
            <a:custGeom>
              <a:rect b="b" l="l" r="r" t="t"/>
              <a:pathLst>
                <a:path extrusionOk="0" h="12351" w="11238">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2572050" y="929775"/>
              <a:ext cx="32450" cy="39625"/>
            </a:xfrm>
            <a:custGeom>
              <a:rect b="b" l="l" r="r" t="t"/>
              <a:pathLst>
                <a:path extrusionOk="0" h="1585" w="1298">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2630225" y="1020500"/>
              <a:ext cx="38400" cy="28250"/>
            </a:xfrm>
            <a:custGeom>
              <a:rect b="b" l="l" r="r" t="t"/>
              <a:pathLst>
                <a:path extrusionOk="0" h="1130" w="1536">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2717450" y="1077225"/>
              <a:ext cx="21550" cy="29100"/>
            </a:xfrm>
            <a:custGeom>
              <a:rect b="b" l="l" r="r" t="t"/>
              <a:pathLst>
                <a:path extrusionOk="0" h="1164" w="862">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2758175" y="1064400"/>
              <a:ext cx="29100" cy="40225"/>
            </a:xfrm>
            <a:custGeom>
              <a:rect b="b" l="l" r="r" t="t"/>
              <a:pathLst>
                <a:path extrusionOk="0" h="1609" w="1164">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2774700" y="994375"/>
              <a:ext cx="28900" cy="37325"/>
            </a:xfrm>
            <a:custGeom>
              <a:rect b="b" l="l" r="r" t="t"/>
              <a:pathLst>
                <a:path extrusionOk="0" h="1493" w="1156">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2738975" y="1016725"/>
              <a:ext cx="19225" cy="29125"/>
            </a:xfrm>
            <a:custGeom>
              <a:rect b="b" l="l" r="r" t="t"/>
              <a:pathLst>
                <a:path extrusionOk="0" h="1165" w="769">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2678225" y="1010300"/>
              <a:ext cx="37725" cy="41975"/>
            </a:xfrm>
            <a:custGeom>
              <a:rect b="b" l="l" r="r" t="t"/>
              <a:pathLst>
                <a:path extrusionOk="0" h="1679" w="1509">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2712225" y="977775"/>
              <a:ext cx="22125" cy="36650"/>
            </a:xfrm>
            <a:custGeom>
              <a:rect b="b" l="l" r="r" t="t"/>
              <a:pathLst>
                <a:path extrusionOk="0" h="1466" w="885">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2748875" y="960900"/>
              <a:ext cx="23850" cy="34600"/>
            </a:xfrm>
            <a:custGeom>
              <a:rect b="b" l="l" r="r" t="t"/>
              <a:pathLst>
                <a:path extrusionOk="0" h="1384" w="954">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2784925" y="918000"/>
              <a:ext cx="20950" cy="40450"/>
            </a:xfrm>
            <a:custGeom>
              <a:rect b="b" l="l" r="r" t="t"/>
              <a:pathLst>
                <a:path extrusionOk="0" h="1618" w="838">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2630225" y="976600"/>
              <a:ext cx="31425" cy="32025"/>
            </a:xfrm>
            <a:custGeom>
              <a:rect b="b" l="l" r="r" t="t"/>
              <a:pathLst>
                <a:path extrusionOk="0" h="1281" w="1257">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2661625" y="944775"/>
              <a:ext cx="29275" cy="35375"/>
            </a:xfrm>
            <a:custGeom>
              <a:rect b="b" l="l" r="r" t="t"/>
              <a:pathLst>
                <a:path extrusionOk="0" h="1415" w="1171">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2717450" y="910300"/>
              <a:ext cx="21550" cy="33775"/>
            </a:xfrm>
            <a:custGeom>
              <a:rect b="b" l="l" r="r" t="t"/>
              <a:pathLst>
                <a:path extrusionOk="0" h="1351" w="862">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2753525" y="901150"/>
              <a:ext cx="16875" cy="34150"/>
            </a:xfrm>
            <a:custGeom>
              <a:rect b="b" l="l" r="r" t="t"/>
              <a:pathLst>
                <a:path extrusionOk="0" h="1366" w="675">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2772750" y="863350"/>
              <a:ext cx="26750" cy="29550"/>
            </a:xfrm>
            <a:custGeom>
              <a:rect b="b" l="l" r="r" t="t"/>
              <a:pathLst>
                <a:path extrusionOk="0" h="1182" w="107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2676175" y="890525"/>
              <a:ext cx="19200" cy="34350"/>
            </a:xfrm>
            <a:custGeom>
              <a:rect b="b" l="l" r="r" t="t"/>
              <a:pathLst>
                <a:path extrusionOk="0" h="1374" w="768">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2718975" y="864325"/>
              <a:ext cx="30600" cy="23725"/>
            </a:xfrm>
            <a:custGeom>
              <a:rect b="b" l="l" r="r" t="t"/>
              <a:pathLst>
                <a:path extrusionOk="0" h="949" w="1224">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2622650" y="885875"/>
              <a:ext cx="24450" cy="36075"/>
            </a:xfrm>
            <a:custGeom>
              <a:rect b="b" l="l" r="r" t="t"/>
              <a:pathLst>
                <a:path extrusionOk="0" h="1443" w="978">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2586600" y="993150"/>
              <a:ext cx="29100" cy="37350"/>
            </a:xfrm>
            <a:custGeom>
              <a:rect b="b" l="l" r="r" t="t"/>
              <a:pathLst>
                <a:path extrusionOk="0" h="1494" w="1164">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2658775" y="1066900"/>
              <a:ext cx="37425" cy="29575"/>
            </a:xfrm>
            <a:custGeom>
              <a:rect b="b" l="l" r="r" t="t"/>
              <a:pathLst>
                <a:path extrusionOk="0" h="1183" w="1497">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612775" y="940800"/>
              <a:ext cx="24450" cy="29175"/>
            </a:xfrm>
            <a:custGeom>
              <a:rect b="b" l="l" r="r" t="t"/>
              <a:pathLst>
                <a:path extrusionOk="0" h="1167" w="978">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
    <p:spTree>
      <p:nvGrpSpPr>
        <p:cNvPr id="1404" name="Shape 1404"/>
        <p:cNvGrpSpPr/>
        <p:nvPr/>
      </p:nvGrpSpPr>
      <p:grpSpPr>
        <a:xfrm>
          <a:off x="0" y="0"/>
          <a:ext cx="0" cy="0"/>
          <a:chOff x="0" y="0"/>
          <a:chExt cx="0" cy="0"/>
        </a:xfrm>
      </p:grpSpPr>
      <p:sp>
        <p:nvSpPr>
          <p:cNvPr id="1405" name="Google Shape;1405;p21"/>
          <p:cNvSpPr/>
          <p:nvPr/>
        </p:nvSpPr>
        <p:spPr>
          <a:xfrm flipH="1">
            <a:off x="7132951" y="-226722"/>
            <a:ext cx="2524752"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1"/>
          <p:cNvSpPr/>
          <p:nvPr/>
        </p:nvSpPr>
        <p:spPr>
          <a:xfrm flipH="1">
            <a:off x="-828842" y="3398503"/>
            <a:ext cx="3585011" cy="2038711"/>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1"/>
          <p:cNvSpPr txBox="1"/>
          <p:nvPr>
            <p:ph type="title"/>
          </p:nvPr>
        </p:nvSpPr>
        <p:spPr>
          <a:xfrm>
            <a:off x="718650" y="539500"/>
            <a:ext cx="4025100" cy="62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grpSp>
        <p:nvGrpSpPr>
          <p:cNvPr id="1408" name="Google Shape;1408;p21"/>
          <p:cNvGrpSpPr/>
          <p:nvPr/>
        </p:nvGrpSpPr>
        <p:grpSpPr>
          <a:xfrm rot="1927918">
            <a:off x="7427369" y="216933"/>
            <a:ext cx="1505785" cy="1179556"/>
            <a:chOff x="3495050" y="1152875"/>
            <a:chExt cx="1082275" cy="847800"/>
          </a:xfrm>
        </p:grpSpPr>
        <p:sp>
          <p:nvSpPr>
            <p:cNvPr id="1409" name="Google Shape;1409;p21"/>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1"/>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1"/>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1"/>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1"/>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1"/>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1"/>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1"/>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21"/>
          <p:cNvGrpSpPr/>
          <p:nvPr/>
        </p:nvGrpSpPr>
        <p:grpSpPr>
          <a:xfrm rot="1416901">
            <a:off x="-256327" y="4166276"/>
            <a:ext cx="1939088" cy="875444"/>
            <a:chOff x="2915775" y="2073500"/>
            <a:chExt cx="874750" cy="394925"/>
          </a:xfrm>
        </p:grpSpPr>
        <p:sp>
          <p:nvSpPr>
            <p:cNvPr id="1418" name="Google Shape;1418;p21"/>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1"/>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1"/>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1"/>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1"/>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1"/>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1"/>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1"/>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1"/>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1"/>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1"/>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1"/>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1"/>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1"/>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1"/>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1"/>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1"/>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1"/>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1"/>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1"/>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21"/>
          <p:cNvGrpSpPr/>
          <p:nvPr/>
        </p:nvGrpSpPr>
        <p:grpSpPr>
          <a:xfrm rot="5550459">
            <a:off x="726831" y="4371527"/>
            <a:ext cx="625805" cy="615371"/>
            <a:chOff x="4452350" y="1286250"/>
            <a:chExt cx="700275" cy="688600"/>
          </a:xfrm>
        </p:grpSpPr>
        <p:sp>
          <p:nvSpPr>
            <p:cNvPr id="1439" name="Google Shape;1439;p21"/>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1"/>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1"/>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1"/>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1"/>
            <p:cNvSpPr/>
            <p:nvPr/>
          </p:nvSpPr>
          <p:spPr>
            <a:xfrm flipH="1" rot="10800000">
              <a:off x="4816486" y="1639672"/>
              <a:ext cx="151225" cy="52829"/>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1"/>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1"/>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1"/>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1"/>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1"/>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1"/>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1"/>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1"/>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21"/>
          <p:cNvGrpSpPr/>
          <p:nvPr/>
        </p:nvGrpSpPr>
        <p:grpSpPr>
          <a:xfrm>
            <a:off x="423761" y="4061118"/>
            <a:ext cx="415164" cy="629250"/>
            <a:chOff x="2525525" y="689125"/>
            <a:chExt cx="298400" cy="452275"/>
          </a:xfrm>
        </p:grpSpPr>
        <p:sp>
          <p:nvSpPr>
            <p:cNvPr id="1453" name="Google Shape;1453;p21"/>
            <p:cNvSpPr/>
            <p:nvPr/>
          </p:nvSpPr>
          <p:spPr>
            <a:xfrm>
              <a:off x="2525525" y="689125"/>
              <a:ext cx="269300" cy="187475"/>
            </a:xfrm>
            <a:custGeom>
              <a:rect b="b" l="l" r="r" t="t"/>
              <a:pathLst>
                <a:path extrusionOk="0" h="7499" w="10772">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1"/>
            <p:cNvSpPr/>
            <p:nvPr/>
          </p:nvSpPr>
          <p:spPr>
            <a:xfrm>
              <a:off x="2542975" y="832625"/>
              <a:ext cx="280950" cy="308775"/>
            </a:xfrm>
            <a:custGeom>
              <a:rect b="b" l="l" r="r" t="t"/>
              <a:pathLst>
                <a:path extrusionOk="0" h="12351" w="11238">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1"/>
            <p:cNvSpPr/>
            <p:nvPr/>
          </p:nvSpPr>
          <p:spPr>
            <a:xfrm>
              <a:off x="2572050" y="929775"/>
              <a:ext cx="32450" cy="39625"/>
            </a:xfrm>
            <a:custGeom>
              <a:rect b="b" l="l" r="r" t="t"/>
              <a:pathLst>
                <a:path extrusionOk="0" h="1585" w="1298">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1"/>
            <p:cNvSpPr/>
            <p:nvPr/>
          </p:nvSpPr>
          <p:spPr>
            <a:xfrm>
              <a:off x="2630225" y="1020500"/>
              <a:ext cx="38400" cy="28250"/>
            </a:xfrm>
            <a:custGeom>
              <a:rect b="b" l="l" r="r" t="t"/>
              <a:pathLst>
                <a:path extrusionOk="0" h="1130" w="1536">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1"/>
            <p:cNvSpPr/>
            <p:nvPr/>
          </p:nvSpPr>
          <p:spPr>
            <a:xfrm>
              <a:off x="2717450" y="1077225"/>
              <a:ext cx="21550" cy="29100"/>
            </a:xfrm>
            <a:custGeom>
              <a:rect b="b" l="l" r="r" t="t"/>
              <a:pathLst>
                <a:path extrusionOk="0" h="1164" w="862">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1"/>
            <p:cNvSpPr/>
            <p:nvPr/>
          </p:nvSpPr>
          <p:spPr>
            <a:xfrm>
              <a:off x="2758175" y="1064400"/>
              <a:ext cx="29100" cy="40225"/>
            </a:xfrm>
            <a:custGeom>
              <a:rect b="b" l="l" r="r" t="t"/>
              <a:pathLst>
                <a:path extrusionOk="0" h="1609" w="1164">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1"/>
            <p:cNvSpPr/>
            <p:nvPr/>
          </p:nvSpPr>
          <p:spPr>
            <a:xfrm>
              <a:off x="2774700" y="994375"/>
              <a:ext cx="28900" cy="37325"/>
            </a:xfrm>
            <a:custGeom>
              <a:rect b="b" l="l" r="r" t="t"/>
              <a:pathLst>
                <a:path extrusionOk="0" h="1493" w="1156">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1"/>
            <p:cNvSpPr/>
            <p:nvPr/>
          </p:nvSpPr>
          <p:spPr>
            <a:xfrm>
              <a:off x="2738975" y="1016725"/>
              <a:ext cx="19225" cy="29125"/>
            </a:xfrm>
            <a:custGeom>
              <a:rect b="b" l="l" r="r" t="t"/>
              <a:pathLst>
                <a:path extrusionOk="0" h="1165" w="769">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1"/>
            <p:cNvSpPr/>
            <p:nvPr/>
          </p:nvSpPr>
          <p:spPr>
            <a:xfrm>
              <a:off x="2678225" y="1010300"/>
              <a:ext cx="37725" cy="41975"/>
            </a:xfrm>
            <a:custGeom>
              <a:rect b="b" l="l" r="r" t="t"/>
              <a:pathLst>
                <a:path extrusionOk="0" h="1679" w="1509">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1"/>
            <p:cNvSpPr/>
            <p:nvPr/>
          </p:nvSpPr>
          <p:spPr>
            <a:xfrm>
              <a:off x="2712225" y="977775"/>
              <a:ext cx="22125" cy="36650"/>
            </a:xfrm>
            <a:custGeom>
              <a:rect b="b" l="l" r="r" t="t"/>
              <a:pathLst>
                <a:path extrusionOk="0" h="1466" w="885">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1"/>
            <p:cNvSpPr/>
            <p:nvPr/>
          </p:nvSpPr>
          <p:spPr>
            <a:xfrm>
              <a:off x="2748875" y="960900"/>
              <a:ext cx="23850" cy="34600"/>
            </a:xfrm>
            <a:custGeom>
              <a:rect b="b" l="l" r="r" t="t"/>
              <a:pathLst>
                <a:path extrusionOk="0" h="1384" w="954">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1"/>
            <p:cNvSpPr/>
            <p:nvPr/>
          </p:nvSpPr>
          <p:spPr>
            <a:xfrm>
              <a:off x="2784925" y="918000"/>
              <a:ext cx="20950" cy="40450"/>
            </a:xfrm>
            <a:custGeom>
              <a:rect b="b" l="l" r="r" t="t"/>
              <a:pathLst>
                <a:path extrusionOk="0" h="1618" w="838">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1"/>
            <p:cNvSpPr/>
            <p:nvPr/>
          </p:nvSpPr>
          <p:spPr>
            <a:xfrm>
              <a:off x="2630225" y="976600"/>
              <a:ext cx="31425" cy="32025"/>
            </a:xfrm>
            <a:custGeom>
              <a:rect b="b" l="l" r="r" t="t"/>
              <a:pathLst>
                <a:path extrusionOk="0" h="1281" w="1257">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1"/>
            <p:cNvSpPr/>
            <p:nvPr/>
          </p:nvSpPr>
          <p:spPr>
            <a:xfrm>
              <a:off x="2661625" y="944775"/>
              <a:ext cx="29275" cy="35375"/>
            </a:xfrm>
            <a:custGeom>
              <a:rect b="b" l="l" r="r" t="t"/>
              <a:pathLst>
                <a:path extrusionOk="0" h="1415" w="1171">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1"/>
            <p:cNvSpPr/>
            <p:nvPr/>
          </p:nvSpPr>
          <p:spPr>
            <a:xfrm>
              <a:off x="2717450" y="910300"/>
              <a:ext cx="21550" cy="33775"/>
            </a:xfrm>
            <a:custGeom>
              <a:rect b="b" l="l" r="r" t="t"/>
              <a:pathLst>
                <a:path extrusionOk="0" h="1351" w="862">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1"/>
            <p:cNvSpPr/>
            <p:nvPr/>
          </p:nvSpPr>
          <p:spPr>
            <a:xfrm>
              <a:off x="2753525" y="901150"/>
              <a:ext cx="16875" cy="34150"/>
            </a:xfrm>
            <a:custGeom>
              <a:rect b="b" l="l" r="r" t="t"/>
              <a:pathLst>
                <a:path extrusionOk="0" h="1366" w="675">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1"/>
            <p:cNvSpPr/>
            <p:nvPr/>
          </p:nvSpPr>
          <p:spPr>
            <a:xfrm>
              <a:off x="2772750" y="863350"/>
              <a:ext cx="26750" cy="29550"/>
            </a:xfrm>
            <a:custGeom>
              <a:rect b="b" l="l" r="r" t="t"/>
              <a:pathLst>
                <a:path extrusionOk="0" h="1182" w="107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1"/>
            <p:cNvSpPr/>
            <p:nvPr/>
          </p:nvSpPr>
          <p:spPr>
            <a:xfrm>
              <a:off x="2676175" y="890525"/>
              <a:ext cx="19200" cy="34350"/>
            </a:xfrm>
            <a:custGeom>
              <a:rect b="b" l="l" r="r" t="t"/>
              <a:pathLst>
                <a:path extrusionOk="0" h="1374" w="768">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1"/>
            <p:cNvSpPr/>
            <p:nvPr/>
          </p:nvSpPr>
          <p:spPr>
            <a:xfrm>
              <a:off x="2718975" y="864325"/>
              <a:ext cx="30600" cy="23725"/>
            </a:xfrm>
            <a:custGeom>
              <a:rect b="b" l="l" r="r" t="t"/>
              <a:pathLst>
                <a:path extrusionOk="0" h="949" w="1224">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1"/>
            <p:cNvSpPr/>
            <p:nvPr/>
          </p:nvSpPr>
          <p:spPr>
            <a:xfrm>
              <a:off x="2622650" y="885875"/>
              <a:ext cx="24450" cy="36075"/>
            </a:xfrm>
            <a:custGeom>
              <a:rect b="b" l="l" r="r" t="t"/>
              <a:pathLst>
                <a:path extrusionOk="0" h="1443" w="978">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1"/>
            <p:cNvSpPr/>
            <p:nvPr/>
          </p:nvSpPr>
          <p:spPr>
            <a:xfrm>
              <a:off x="2586600" y="993150"/>
              <a:ext cx="29100" cy="37350"/>
            </a:xfrm>
            <a:custGeom>
              <a:rect b="b" l="l" r="r" t="t"/>
              <a:pathLst>
                <a:path extrusionOk="0" h="1494" w="1164">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1"/>
            <p:cNvSpPr/>
            <p:nvPr/>
          </p:nvSpPr>
          <p:spPr>
            <a:xfrm>
              <a:off x="2658775" y="1066900"/>
              <a:ext cx="37425" cy="29575"/>
            </a:xfrm>
            <a:custGeom>
              <a:rect b="b" l="l" r="r" t="t"/>
              <a:pathLst>
                <a:path extrusionOk="0" h="1183" w="1497">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1"/>
            <p:cNvSpPr/>
            <p:nvPr/>
          </p:nvSpPr>
          <p:spPr>
            <a:xfrm>
              <a:off x="2612775" y="940800"/>
              <a:ext cx="24450" cy="29175"/>
            </a:xfrm>
            <a:custGeom>
              <a:rect b="b" l="l" r="r" t="t"/>
              <a:pathLst>
                <a:path extrusionOk="0" h="1167" w="978">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7">
    <p:spTree>
      <p:nvGrpSpPr>
        <p:cNvPr id="1476" name="Shape 1476"/>
        <p:cNvGrpSpPr/>
        <p:nvPr/>
      </p:nvGrpSpPr>
      <p:grpSpPr>
        <a:xfrm>
          <a:off x="0" y="0"/>
          <a:ext cx="0" cy="0"/>
          <a:chOff x="0" y="0"/>
          <a:chExt cx="0" cy="0"/>
        </a:xfrm>
      </p:grpSpPr>
      <p:sp>
        <p:nvSpPr>
          <p:cNvPr id="1477" name="Google Shape;1477;p22"/>
          <p:cNvSpPr/>
          <p:nvPr/>
        </p:nvSpPr>
        <p:spPr>
          <a:xfrm>
            <a:off x="-781000" y="-226725"/>
            <a:ext cx="2504327"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8" name="Google Shape;1478;p22"/>
          <p:cNvGrpSpPr/>
          <p:nvPr/>
        </p:nvGrpSpPr>
        <p:grpSpPr>
          <a:xfrm>
            <a:off x="385917" y="-226709"/>
            <a:ext cx="1751668" cy="1392514"/>
            <a:chOff x="2533100" y="1212175"/>
            <a:chExt cx="1066075" cy="839825"/>
          </a:xfrm>
        </p:grpSpPr>
        <p:sp>
          <p:nvSpPr>
            <p:cNvPr id="1479" name="Google Shape;1479;p22"/>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2"/>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2"/>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2"/>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2"/>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2"/>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2"/>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2"/>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2"/>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2"/>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2"/>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2"/>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2"/>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2"/>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2"/>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2"/>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2"/>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2"/>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2"/>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2"/>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2"/>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0" name="Google Shape;1500;p22"/>
          <p:cNvSpPr txBox="1"/>
          <p:nvPr>
            <p:ph type="title"/>
          </p:nvPr>
        </p:nvSpPr>
        <p:spPr>
          <a:xfrm>
            <a:off x="4359350" y="539500"/>
            <a:ext cx="40713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sp>
        <p:nvSpPr>
          <p:cNvPr id="1501" name="Google Shape;1501;p22"/>
          <p:cNvSpPr/>
          <p:nvPr/>
        </p:nvSpPr>
        <p:spPr>
          <a:xfrm>
            <a:off x="6940228" y="3927900"/>
            <a:ext cx="2704476" cy="1656559"/>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2" name="Google Shape;1502;p22"/>
          <p:cNvGrpSpPr/>
          <p:nvPr/>
        </p:nvGrpSpPr>
        <p:grpSpPr>
          <a:xfrm rot="-10570577">
            <a:off x="7418408" y="4003449"/>
            <a:ext cx="1748086" cy="997632"/>
            <a:chOff x="3260100" y="4040200"/>
            <a:chExt cx="1579600" cy="893550"/>
          </a:xfrm>
        </p:grpSpPr>
        <p:sp>
          <p:nvSpPr>
            <p:cNvPr id="1503" name="Google Shape;1503;p22"/>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2"/>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2"/>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2"/>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2"/>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2"/>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2"/>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2"/>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2"/>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2"/>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2"/>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2"/>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2"/>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2"/>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2"/>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2"/>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2"/>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2"/>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2"/>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2"/>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2"/>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2"/>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2"/>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2"/>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2"/>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2"/>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2"/>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22"/>
          <p:cNvGrpSpPr/>
          <p:nvPr/>
        </p:nvGrpSpPr>
        <p:grpSpPr>
          <a:xfrm flipH="1">
            <a:off x="8430771" y="3927888"/>
            <a:ext cx="625243" cy="1130362"/>
            <a:chOff x="6608925" y="2056050"/>
            <a:chExt cx="453075" cy="812450"/>
          </a:xfrm>
        </p:grpSpPr>
        <p:sp>
          <p:nvSpPr>
            <p:cNvPr id="1531" name="Google Shape;1531;p22"/>
            <p:cNvSpPr/>
            <p:nvPr/>
          </p:nvSpPr>
          <p:spPr>
            <a:xfrm>
              <a:off x="6766525" y="2277050"/>
              <a:ext cx="230350" cy="544975"/>
            </a:xfrm>
            <a:custGeom>
              <a:rect b="b" l="l" r="r" t="t"/>
              <a:pathLst>
                <a:path extrusionOk="0" h="21799" w="9214">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2"/>
            <p:cNvSpPr/>
            <p:nvPr/>
          </p:nvSpPr>
          <p:spPr>
            <a:xfrm>
              <a:off x="6694575" y="2713450"/>
              <a:ext cx="171425" cy="155050"/>
            </a:xfrm>
            <a:custGeom>
              <a:rect b="b" l="l" r="r" t="t"/>
              <a:pathLst>
                <a:path extrusionOk="0" h="6202" w="6857">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2"/>
            <p:cNvSpPr/>
            <p:nvPr/>
          </p:nvSpPr>
          <p:spPr>
            <a:xfrm>
              <a:off x="6890800" y="2558000"/>
              <a:ext cx="171200" cy="155450"/>
            </a:xfrm>
            <a:custGeom>
              <a:rect b="b" l="l" r="r" t="t"/>
              <a:pathLst>
                <a:path extrusionOk="0" h="6218" w="6848">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2"/>
            <p:cNvSpPr/>
            <p:nvPr/>
          </p:nvSpPr>
          <p:spPr>
            <a:xfrm>
              <a:off x="6608925" y="2056050"/>
              <a:ext cx="257075" cy="273950"/>
            </a:xfrm>
            <a:custGeom>
              <a:rect b="b" l="l" r="r" t="t"/>
              <a:pathLst>
                <a:path extrusionOk="0" h="10958" w="10283">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2"/>
            <p:cNvSpPr/>
            <p:nvPr/>
          </p:nvSpPr>
          <p:spPr>
            <a:xfrm>
              <a:off x="6829350" y="2146200"/>
              <a:ext cx="138450" cy="183800"/>
            </a:xfrm>
            <a:custGeom>
              <a:rect b="b" l="l" r="r" t="t"/>
              <a:pathLst>
                <a:path extrusionOk="0" h="7352" w="5538">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1536" name="Shape 1536"/>
        <p:cNvGrpSpPr/>
        <p:nvPr/>
      </p:nvGrpSpPr>
      <p:grpSpPr>
        <a:xfrm>
          <a:off x="0" y="0"/>
          <a:ext cx="0" cy="0"/>
          <a:chOff x="0" y="0"/>
          <a:chExt cx="0" cy="0"/>
        </a:xfrm>
      </p:grpSpPr>
      <p:sp>
        <p:nvSpPr>
          <p:cNvPr id="1537" name="Google Shape;1537;p23"/>
          <p:cNvSpPr/>
          <p:nvPr/>
        </p:nvSpPr>
        <p:spPr>
          <a:xfrm flipH="1">
            <a:off x="7394037" y="-226725"/>
            <a:ext cx="2263663" cy="2003040"/>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3"/>
          <p:cNvSpPr/>
          <p:nvPr/>
        </p:nvSpPr>
        <p:spPr>
          <a:xfrm flipH="1">
            <a:off x="-828842" y="3398503"/>
            <a:ext cx="3585011" cy="2038711"/>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9" name="Google Shape;1539;p23"/>
          <p:cNvGrpSpPr/>
          <p:nvPr/>
        </p:nvGrpSpPr>
        <p:grpSpPr>
          <a:xfrm flipH="1">
            <a:off x="6664819" y="-342965"/>
            <a:ext cx="1765953" cy="1392514"/>
            <a:chOff x="2533100" y="1212175"/>
            <a:chExt cx="1066075" cy="839825"/>
          </a:xfrm>
        </p:grpSpPr>
        <p:sp>
          <p:nvSpPr>
            <p:cNvPr id="1540" name="Google Shape;1540;p23"/>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3"/>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3"/>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3"/>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3"/>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3"/>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3"/>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3"/>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3"/>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3"/>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3"/>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3"/>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3"/>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3"/>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3"/>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3"/>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3"/>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3"/>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3"/>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3"/>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3"/>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1" name="Google Shape;1561;p23"/>
          <p:cNvGrpSpPr/>
          <p:nvPr/>
        </p:nvGrpSpPr>
        <p:grpSpPr>
          <a:xfrm flipH="1">
            <a:off x="727873" y="4386591"/>
            <a:ext cx="2263567" cy="1281440"/>
            <a:chOff x="3260100" y="4040200"/>
            <a:chExt cx="1579600" cy="893550"/>
          </a:xfrm>
        </p:grpSpPr>
        <p:sp>
          <p:nvSpPr>
            <p:cNvPr id="1562" name="Google Shape;1562;p23"/>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3"/>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3"/>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3"/>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3"/>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3"/>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3"/>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3"/>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3"/>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3"/>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3"/>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3"/>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3"/>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3"/>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3"/>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3"/>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3"/>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3"/>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3"/>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3"/>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3"/>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3"/>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3"/>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3"/>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9" name="Google Shape;1589;p23"/>
          <p:cNvGrpSpPr/>
          <p:nvPr/>
        </p:nvGrpSpPr>
        <p:grpSpPr>
          <a:xfrm flipH="1" rot="1668569">
            <a:off x="616483" y="3865448"/>
            <a:ext cx="911957" cy="977823"/>
            <a:chOff x="1721175" y="2665325"/>
            <a:chExt cx="809625" cy="868075"/>
          </a:xfrm>
        </p:grpSpPr>
        <p:sp>
          <p:nvSpPr>
            <p:cNvPr id="1590" name="Google Shape;1590;p23"/>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3"/>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3"/>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3"/>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3"/>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3"/>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23"/>
          <p:cNvGrpSpPr/>
          <p:nvPr/>
        </p:nvGrpSpPr>
        <p:grpSpPr>
          <a:xfrm flipH="1" rot="-1556019">
            <a:off x="445076" y="4030645"/>
            <a:ext cx="304348" cy="774463"/>
            <a:chOff x="4992675" y="1797250"/>
            <a:chExt cx="198925" cy="506000"/>
          </a:xfrm>
        </p:grpSpPr>
        <p:sp>
          <p:nvSpPr>
            <p:cNvPr id="1597" name="Google Shape;1597;p23"/>
            <p:cNvSpPr/>
            <p:nvPr/>
          </p:nvSpPr>
          <p:spPr>
            <a:xfrm>
              <a:off x="5004875" y="1797250"/>
              <a:ext cx="152400" cy="506000"/>
            </a:xfrm>
            <a:custGeom>
              <a:rect b="b" l="l" r="r" t="t"/>
              <a:pathLst>
                <a:path extrusionOk="0" h="20240" w="6096">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3"/>
            <p:cNvSpPr/>
            <p:nvPr/>
          </p:nvSpPr>
          <p:spPr>
            <a:xfrm>
              <a:off x="4992675" y="1974625"/>
              <a:ext cx="55850" cy="101225"/>
            </a:xfrm>
            <a:custGeom>
              <a:rect b="b" l="l" r="r" t="t"/>
              <a:pathLst>
                <a:path extrusionOk="0" h="4049" w="2234">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3"/>
            <p:cNvSpPr/>
            <p:nvPr/>
          </p:nvSpPr>
          <p:spPr>
            <a:xfrm>
              <a:off x="5019425" y="1904250"/>
              <a:ext cx="55850" cy="101225"/>
            </a:xfrm>
            <a:custGeom>
              <a:rect b="b" l="l" r="r" t="t"/>
              <a:pathLst>
                <a:path extrusionOk="0" h="4049" w="2234">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3"/>
            <p:cNvSpPr/>
            <p:nvPr/>
          </p:nvSpPr>
          <p:spPr>
            <a:xfrm>
              <a:off x="5053150" y="1872850"/>
              <a:ext cx="41325" cy="76800"/>
            </a:xfrm>
            <a:custGeom>
              <a:rect b="b" l="l" r="r" t="t"/>
              <a:pathLst>
                <a:path extrusionOk="0" h="3072" w="1653">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3"/>
            <p:cNvSpPr/>
            <p:nvPr/>
          </p:nvSpPr>
          <p:spPr>
            <a:xfrm>
              <a:off x="5043850" y="1988300"/>
              <a:ext cx="96575" cy="73000"/>
            </a:xfrm>
            <a:custGeom>
              <a:rect b="b" l="l" r="r" t="t"/>
              <a:pathLst>
                <a:path extrusionOk="0" h="2920" w="3863">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3"/>
            <p:cNvSpPr/>
            <p:nvPr/>
          </p:nvSpPr>
          <p:spPr>
            <a:xfrm>
              <a:off x="5077575" y="1920525"/>
              <a:ext cx="77375" cy="55875"/>
            </a:xfrm>
            <a:custGeom>
              <a:rect b="b" l="l" r="r" t="t"/>
              <a:pathLst>
                <a:path extrusionOk="0" h="2235" w="3095">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3"/>
            <p:cNvSpPr/>
            <p:nvPr/>
          </p:nvSpPr>
          <p:spPr>
            <a:xfrm>
              <a:off x="5089800" y="1823400"/>
              <a:ext cx="26775" cy="58200"/>
            </a:xfrm>
            <a:custGeom>
              <a:rect b="b" l="l" r="r" t="t"/>
              <a:pathLst>
                <a:path extrusionOk="0" h="2328" w="1071">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3"/>
            <p:cNvSpPr/>
            <p:nvPr/>
          </p:nvSpPr>
          <p:spPr>
            <a:xfrm>
              <a:off x="5121200" y="1812350"/>
              <a:ext cx="70400" cy="45400"/>
            </a:xfrm>
            <a:custGeom>
              <a:rect b="b" l="l" r="r" t="t"/>
              <a:pathLst>
                <a:path extrusionOk="0" h="1816" w="2816">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3"/>
            <p:cNvSpPr/>
            <p:nvPr/>
          </p:nvSpPr>
          <p:spPr>
            <a:xfrm>
              <a:off x="5099100" y="1862375"/>
              <a:ext cx="70400" cy="43650"/>
            </a:xfrm>
            <a:custGeom>
              <a:rect b="b" l="l" r="r" t="t"/>
              <a:pathLst>
                <a:path extrusionOk="0" h="1746" w="2816">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6" name="Google Shape;1606;p23"/>
          <p:cNvSpPr txBox="1"/>
          <p:nvPr>
            <p:ph type="title"/>
          </p:nvPr>
        </p:nvSpPr>
        <p:spPr>
          <a:xfrm>
            <a:off x="718650" y="539500"/>
            <a:ext cx="4025100" cy="62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
        <p:nvSpPr>
          <p:cNvPr id="1607" name="Google Shape;1607;p23"/>
          <p:cNvSpPr txBox="1"/>
          <p:nvPr>
            <p:ph idx="2" type="title"/>
          </p:nvPr>
        </p:nvSpPr>
        <p:spPr>
          <a:xfrm>
            <a:off x="5005963" y="3339675"/>
            <a:ext cx="24525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08" name="Google Shape;1608;p23"/>
          <p:cNvSpPr txBox="1"/>
          <p:nvPr>
            <p:ph idx="1" type="subTitle"/>
          </p:nvPr>
        </p:nvSpPr>
        <p:spPr>
          <a:xfrm>
            <a:off x="5073325" y="2244725"/>
            <a:ext cx="2317800" cy="94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1609" name="Google Shape;1609;p23"/>
          <p:cNvSpPr txBox="1"/>
          <p:nvPr>
            <p:ph idx="3" type="title"/>
          </p:nvPr>
        </p:nvSpPr>
        <p:spPr>
          <a:xfrm>
            <a:off x="1685513" y="3339675"/>
            <a:ext cx="24525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10" name="Google Shape;1610;p23"/>
          <p:cNvSpPr txBox="1"/>
          <p:nvPr>
            <p:ph idx="4" type="subTitle"/>
          </p:nvPr>
        </p:nvSpPr>
        <p:spPr>
          <a:xfrm>
            <a:off x="1752875" y="2244725"/>
            <a:ext cx="2317800" cy="94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9">
    <p:spTree>
      <p:nvGrpSpPr>
        <p:cNvPr id="1611" name="Shape 1611"/>
        <p:cNvGrpSpPr/>
        <p:nvPr/>
      </p:nvGrpSpPr>
      <p:grpSpPr>
        <a:xfrm>
          <a:off x="0" y="0"/>
          <a:ext cx="0" cy="0"/>
          <a:chOff x="0" y="0"/>
          <a:chExt cx="0" cy="0"/>
        </a:xfrm>
      </p:grpSpPr>
      <p:sp>
        <p:nvSpPr>
          <p:cNvPr id="1612" name="Google Shape;1612;p24"/>
          <p:cNvSpPr/>
          <p:nvPr/>
        </p:nvSpPr>
        <p:spPr>
          <a:xfrm flipH="1">
            <a:off x="7223185" y="3710825"/>
            <a:ext cx="2154690" cy="1541027"/>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4"/>
          <p:cNvSpPr/>
          <p:nvPr/>
        </p:nvSpPr>
        <p:spPr>
          <a:xfrm flipH="1">
            <a:off x="-388671" y="-317500"/>
            <a:ext cx="3401995" cy="2566380"/>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4"/>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grpSp>
        <p:nvGrpSpPr>
          <p:cNvPr id="1615" name="Google Shape;1615;p24"/>
          <p:cNvGrpSpPr/>
          <p:nvPr/>
        </p:nvGrpSpPr>
        <p:grpSpPr>
          <a:xfrm flipH="1" rot="9958971">
            <a:off x="7304877" y="4061117"/>
            <a:ext cx="1339147" cy="887267"/>
            <a:chOff x="3495050" y="1152875"/>
            <a:chExt cx="1082275" cy="847800"/>
          </a:xfrm>
        </p:grpSpPr>
        <p:sp>
          <p:nvSpPr>
            <p:cNvPr id="1616" name="Google Shape;1616;p24"/>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4"/>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4"/>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4"/>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4"/>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4"/>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4"/>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4"/>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24"/>
          <p:cNvGrpSpPr/>
          <p:nvPr/>
        </p:nvGrpSpPr>
        <p:grpSpPr>
          <a:xfrm>
            <a:off x="-713676" y="-29854"/>
            <a:ext cx="2176640" cy="982692"/>
            <a:chOff x="2915775" y="2073500"/>
            <a:chExt cx="874750" cy="394925"/>
          </a:xfrm>
        </p:grpSpPr>
        <p:sp>
          <p:nvSpPr>
            <p:cNvPr id="1625" name="Google Shape;1625;p24"/>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4"/>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4"/>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4"/>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4"/>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4"/>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4"/>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4"/>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4"/>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4"/>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4"/>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4"/>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4"/>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4"/>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4"/>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4"/>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4"/>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4"/>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4"/>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4"/>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5" name="Google Shape;1645;p24"/>
          <p:cNvGrpSpPr/>
          <p:nvPr/>
        </p:nvGrpSpPr>
        <p:grpSpPr>
          <a:xfrm>
            <a:off x="7868202" y="3769025"/>
            <a:ext cx="562398" cy="884275"/>
            <a:chOff x="6381525" y="2911575"/>
            <a:chExt cx="404225" cy="635575"/>
          </a:xfrm>
        </p:grpSpPr>
        <p:sp>
          <p:nvSpPr>
            <p:cNvPr id="1646" name="Google Shape;1646;p24"/>
            <p:cNvSpPr/>
            <p:nvPr/>
          </p:nvSpPr>
          <p:spPr>
            <a:xfrm>
              <a:off x="6412925" y="2911575"/>
              <a:ext cx="285575" cy="305975"/>
            </a:xfrm>
            <a:custGeom>
              <a:rect b="b" l="l" r="r" t="t"/>
              <a:pathLst>
                <a:path extrusionOk="0" h="12239" w="11423">
                  <a:moveTo>
                    <a:pt x="6887" y="1"/>
                  </a:moveTo>
                  <a:cubicBezTo>
                    <a:pt x="5235" y="2909"/>
                    <a:pt x="4653" y="6491"/>
                    <a:pt x="5328" y="9795"/>
                  </a:cubicBezTo>
                  <a:cubicBezTo>
                    <a:pt x="3872" y="9387"/>
                    <a:pt x="2351" y="9190"/>
                    <a:pt x="874" y="9190"/>
                  </a:cubicBezTo>
                  <a:cubicBezTo>
                    <a:pt x="581" y="9190"/>
                    <a:pt x="289" y="9198"/>
                    <a:pt x="0" y="9213"/>
                  </a:cubicBezTo>
                  <a:cubicBezTo>
                    <a:pt x="1365" y="9851"/>
                    <a:pt x="5082" y="12238"/>
                    <a:pt x="6799" y="12238"/>
                  </a:cubicBezTo>
                  <a:cubicBezTo>
                    <a:pt x="6897" y="12238"/>
                    <a:pt x="6988" y="12230"/>
                    <a:pt x="7073" y="12214"/>
                  </a:cubicBezTo>
                  <a:cubicBezTo>
                    <a:pt x="8483" y="11850"/>
                    <a:pt x="9915" y="7951"/>
                    <a:pt x="11326" y="7951"/>
                  </a:cubicBezTo>
                  <a:cubicBezTo>
                    <a:pt x="11359" y="7951"/>
                    <a:pt x="11391" y="7953"/>
                    <a:pt x="11423" y="7957"/>
                  </a:cubicBezTo>
                  <a:cubicBezTo>
                    <a:pt x="11103" y="7897"/>
                    <a:pt x="10779" y="7869"/>
                    <a:pt x="10454" y="7869"/>
                  </a:cubicBezTo>
                  <a:cubicBezTo>
                    <a:pt x="9124" y="7869"/>
                    <a:pt x="7780" y="8353"/>
                    <a:pt x="6677" y="9213"/>
                  </a:cubicBezTo>
                  <a:cubicBezTo>
                    <a:pt x="6770" y="6119"/>
                    <a:pt x="6887" y="3118"/>
                    <a:pt x="68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4"/>
            <p:cNvSpPr/>
            <p:nvPr/>
          </p:nvSpPr>
          <p:spPr>
            <a:xfrm>
              <a:off x="6381525" y="3187650"/>
              <a:ext cx="404225" cy="359500"/>
            </a:xfrm>
            <a:custGeom>
              <a:rect b="b" l="l" r="r" t="t"/>
              <a:pathLst>
                <a:path extrusionOk="0" h="14380" w="16169">
                  <a:moveTo>
                    <a:pt x="7942" y="0"/>
                  </a:moveTo>
                  <a:cubicBezTo>
                    <a:pt x="7260" y="0"/>
                    <a:pt x="6575" y="100"/>
                    <a:pt x="5909" y="310"/>
                  </a:cubicBezTo>
                  <a:lnTo>
                    <a:pt x="5607" y="1264"/>
                  </a:lnTo>
                  <a:cubicBezTo>
                    <a:pt x="5607" y="985"/>
                    <a:pt x="5700" y="683"/>
                    <a:pt x="5700" y="403"/>
                  </a:cubicBezTo>
                  <a:lnTo>
                    <a:pt x="5700" y="403"/>
                  </a:lnTo>
                  <a:cubicBezTo>
                    <a:pt x="2117" y="1660"/>
                    <a:pt x="0" y="5917"/>
                    <a:pt x="1256" y="9523"/>
                  </a:cubicBezTo>
                  <a:cubicBezTo>
                    <a:pt x="2278" y="12436"/>
                    <a:pt x="5283" y="14380"/>
                    <a:pt x="8296" y="14380"/>
                  </a:cubicBezTo>
                  <a:cubicBezTo>
                    <a:pt x="8989" y="14380"/>
                    <a:pt x="9683" y="14277"/>
                    <a:pt x="10353" y="14059"/>
                  </a:cubicBezTo>
                  <a:cubicBezTo>
                    <a:pt x="13958" y="12896"/>
                    <a:pt x="16169" y="8546"/>
                    <a:pt x="15005" y="4963"/>
                  </a:cubicBezTo>
                  <a:cubicBezTo>
                    <a:pt x="14053" y="2029"/>
                    <a:pt x="11026" y="0"/>
                    <a:pt x="79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0">
    <p:spTree>
      <p:nvGrpSpPr>
        <p:cNvPr id="1648" name="Shape 1648"/>
        <p:cNvGrpSpPr/>
        <p:nvPr/>
      </p:nvGrpSpPr>
      <p:grpSpPr>
        <a:xfrm>
          <a:off x="0" y="0"/>
          <a:ext cx="0" cy="0"/>
          <a:chOff x="0" y="0"/>
          <a:chExt cx="0" cy="0"/>
        </a:xfrm>
      </p:grpSpPr>
      <p:sp>
        <p:nvSpPr>
          <p:cNvPr id="1649" name="Google Shape;1649;p25"/>
          <p:cNvSpPr/>
          <p:nvPr/>
        </p:nvSpPr>
        <p:spPr>
          <a:xfrm>
            <a:off x="-781000" y="-226725"/>
            <a:ext cx="2504327"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0" name="Google Shape;1650;p25"/>
          <p:cNvGrpSpPr/>
          <p:nvPr/>
        </p:nvGrpSpPr>
        <p:grpSpPr>
          <a:xfrm>
            <a:off x="431127" y="-3"/>
            <a:ext cx="1292190" cy="1036680"/>
            <a:chOff x="2533100" y="1212175"/>
            <a:chExt cx="1066075" cy="839825"/>
          </a:xfrm>
        </p:grpSpPr>
        <p:sp>
          <p:nvSpPr>
            <p:cNvPr id="1651" name="Google Shape;1651;p25"/>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5"/>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5"/>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5"/>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5"/>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5"/>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5"/>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5"/>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5"/>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5"/>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5"/>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5"/>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5"/>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5"/>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5"/>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5"/>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5"/>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5"/>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5"/>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5"/>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5"/>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2" name="Google Shape;1672;p25"/>
          <p:cNvSpPr/>
          <p:nvPr/>
        </p:nvSpPr>
        <p:spPr>
          <a:xfrm>
            <a:off x="6940228" y="3927900"/>
            <a:ext cx="2704476" cy="1656559"/>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3" name="Google Shape;1673;p25"/>
          <p:cNvGrpSpPr/>
          <p:nvPr/>
        </p:nvGrpSpPr>
        <p:grpSpPr>
          <a:xfrm>
            <a:off x="6943917" y="3644355"/>
            <a:ext cx="2744809" cy="1692795"/>
            <a:chOff x="3095850" y="2740875"/>
            <a:chExt cx="1972838" cy="1216700"/>
          </a:xfrm>
        </p:grpSpPr>
        <p:sp>
          <p:nvSpPr>
            <p:cNvPr id="1674" name="Google Shape;1674;p25"/>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5"/>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5"/>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5"/>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5"/>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9" name="Google Shape;1679;p25"/>
          <p:cNvGrpSpPr/>
          <p:nvPr/>
        </p:nvGrpSpPr>
        <p:grpSpPr>
          <a:xfrm>
            <a:off x="8097004" y="4354176"/>
            <a:ext cx="667546" cy="678502"/>
            <a:chOff x="1980625" y="1091425"/>
            <a:chExt cx="479800" cy="487675"/>
          </a:xfrm>
        </p:grpSpPr>
        <p:sp>
          <p:nvSpPr>
            <p:cNvPr id="1680" name="Google Shape;1680;p25"/>
            <p:cNvSpPr/>
            <p:nvPr/>
          </p:nvSpPr>
          <p:spPr>
            <a:xfrm>
              <a:off x="2234725" y="1128400"/>
              <a:ext cx="90175" cy="40750"/>
            </a:xfrm>
            <a:custGeom>
              <a:rect b="b" l="l" r="r" t="t"/>
              <a:pathLst>
                <a:path extrusionOk="0" h="1630" w="3607">
                  <a:moveTo>
                    <a:pt x="2537" y="1"/>
                  </a:moveTo>
                  <a:cubicBezTo>
                    <a:pt x="2234" y="1"/>
                    <a:pt x="1862" y="1"/>
                    <a:pt x="1466" y="187"/>
                  </a:cubicBezTo>
                  <a:cubicBezTo>
                    <a:pt x="1164" y="280"/>
                    <a:pt x="792" y="466"/>
                    <a:pt x="489" y="675"/>
                  </a:cubicBezTo>
                  <a:cubicBezTo>
                    <a:pt x="303" y="954"/>
                    <a:pt x="117" y="1257"/>
                    <a:pt x="1" y="1629"/>
                  </a:cubicBezTo>
                  <a:cubicBezTo>
                    <a:pt x="303" y="1443"/>
                    <a:pt x="582" y="1350"/>
                    <a:pt x="885" y="1257"/>
                  </a:cubicBezTo>
                  <a:cubicBezTo>
                    <a:pt x="1164" y="1048"/>
                    <a:pt x="1466" y="954"/>
                    <a:pt x="1746" y="861"/>
                  </a:cubicBezTo>
                  <a:cubicBezTo>
                    <a:pt x="2048" y="768"/>
                    <a:pt x="2234" y="675"/>
                    <a:pt x="2630" y="675"/>
                  </a:cubicBezTo>
                  <a:cubicBezTo>
                    <a:pt x="2909" y="582"/>
                    <a:pt x="3211" y="466"/>
                    <a:pt x="3607" y="373"/>
                  </a:cubicBezTo>
                  <a:cubicBezTo>
                    <a:pt x="3304" y="187"/>
                    <a:pt x="2909" y="94"/>
                    <a:pt x="2537" y="1"/>
                  </a:cubicBezTo>
                  <a:close/>
                </a:path>
              </a:pathLst>
            </a:custGeom>
            <a:solidFill>
              <a:srgbClr val="D6B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5"/>
            <p:cNvSpPr/>
            <p:nvPr/>
          </p:nvSpPr>
          <p:spPr>
            <a:xfrm>
              <a:off x="2155050" y="1091425"/>
              <a:ext cx="305375" cy="374525"/>
            </a:xfrm>
            <a:custGeom>
              <a:rect b="b" l="l" r="r" t="t"/>
              <a:pathLst>
                <a:path extrusionOk="0" h="14981" w="12215">
                  <a:moveTo>
                    <a:pt x="5865" y="0"/>
                  </a:moveTo>
                  <a:cubicBezTo>
                    <a:pt x="5389" y="0"/>
                    <a:pt x="4884" y="99"/>
                    <a:pt x="4351" y="316"/>
                  </a:cubicBezTo>
                  <a:cubicBezTo>
                    <a:pt x="1" y="1945"/>
                    <a:pt x="2234" y="7970"/>
                    <a:pt x="3676" y="10669"/>
                  </a:cubicBezTo>
                  <a:cubicBezTo>
                    <a:pt x="4165" y="11739"/>
                    <a:pt x="4747" y="12809"/>
                    <a:pt x="5631" y="13693"/>
                  </a:cubicBezTo>
                  <a:cubicBezTo>
                    <a:pt x="6393" y="14373"/>
                    <a:pt x="7393" y="14981"/>
                    <a:pt x="8421" y="14981"/>
                  </a:cubicBezTo>
                  <a:cubicBezTo>
                    <a:pt x="8553" y="14981"/>
                    <a:pt x="8685" y="14971"/>
                    <a:pt x="8818" y="14949"/>
                  </a:cubicBezTo>
                  <a:cubicBezTo>
                    <a:pt x="10283" y="14740"/>
                    <a:pt x="11447" y="13391"/>
                    <a:pt x="11819" y="11948"/>
                  </a:cubicBezTo>
                  <a:cubicBezTo>
                    <a:pt x="12214" y="10576"/>
                    <a:pt x="12028" y="9040"/>
                    <a:pt x="11726" y="7575"/>
                  </a:cubicBezTo>
                  <a:cubicBezTo>
                    <a:pt x="11135" y="4866"/>
                    <a:pt x="9207" y="0"/>
                    <a:pt x="58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5"/>
            <p:cNvSpPr/>
            <p:nvPr/>
          </p:nvSpPr>
          <p:spPr>
            <a:xfrm>
              <a:off x="2234725" y="1198200"/>
              <a:ext cx="92500" cy="44850"/>
            </a:xfrm>
            <a:custGeom>
              <a:rect b="b" l="l" r="r" t="t"/>
              <a:pathLst>
                <a:path extrusionOk="0" h="1794" w="3700">
                  <a:moveTo>
                    <a:pt x="3700" y="0"/>
                  </a:moveTo>
                  <a:lnTo>
                    <a:pt x="3700" y="0"/>
                  </a:lnTo>
                  <a:cubicBezTo>
                    <a:pt x="3397" y="210"/>
                    <a:pt x="3118" y="396"/>
                    <a:pt x="2816" y="489"/>
                  </a:cubicBezTo>
                  <a:cubicBezTo>
                    <a:pt x="2537" y="698"/>
                    <a:pt x="2234" y="791"/>
                    <a:pt x="1955" y="884"/>
                  </a:cubicBezTo>
                  <a:cubicBezTo>
                    <a:pt x="1653" y="977"/>
                    <a:pt x="1373" y="1070"/>
                    <a:pt x="1071" y="1163"/>
                  </a:cubicBezTo>
                  <a:cubicBezTo>
                    <a:pt x="792" y="1280"/>
                    <a:pt x="396" y="1280"/>
                    <a:pt x="1" y="1373"/>
                  </a:cubicBezTo>
                  <a:cubicBezTo>
                    <a:pt x="303" y="1559"/>
                    <a:pt x="699" y="1745"/>
                    <a:pt x="1071" y="1745"/>
                  </a:cubicBezTo>
                  <a:cubicBezTo>
                    <a:pt x="1189" y="1780"/>
                    <a:pt x="1308" y="1794"/>
                    <a:pt x="1425" y="1794"/>
                  </a:cubicBezTo>
                  <a:cubicBezTo>
                    <a:pt x="1701" y="1794"/>
                    <a:pt x="1973" y="1717"/>
                    <a:pt x="2234" y="1652"/>
                  </a:cubicBezTo>
                  <a:cubicBezTo>
                    <a:pt x="2537" y="1466"/>
                    <a:pt x="2909" y="1280"/>
                    <a:pt x="3211" y="977"/>
                  </a:cubicBezTo>
                  <a:cubicBezTo>
                    <a:pt x="3397" y="791"/>
                    <a:pt x="3700" y="396"/>
                    <a:pt x="37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5"/>
            <p:cNvSpPr/>
            <p:nvPr/>
          </p:nvSpPr>
          <p:spPr>
            <a:xfrm>
              <a:off x="2368500" y="1276125"/>
              <a:ext cx="55275" cy="43075"/>
            </a:xfrm>
            <a:custGeom>
              <a:rect b="b" l="l" r="r" t="t"/>
              <a:pathLst>
                <a:path extrusionOk="0" h="1723" w="2211">
                  <a:moveTo>
                    <a:pt x="2211" y="1"/>
                  </a:moveTo>
                  <a:lnTo>
                    <a:pt x="2211" y="1"/>
                  </a:lnTo>
                  <a:cubicBezTo>
                    <a:pt x="1931" y="94"/>
                    <a:pt x="1745" y="187"/>
                    <a:pt x="1536" y="373"/>
                  </a:cubicBezTo>
                  <a:cubicBezTo>
                    <a:pt x="1350" y="489"/>
                    <a:pt x="1164" y="582"/>
                    <a:pt x="954" y="768"/>
                  </a:cubicBezTo>
                  <a:cubicBezTo>
                    <a:pt x="768" y="861"/>
                    <a:pt x="675" y="954"/>
                    <a:pt x="466" y="1164"/>
                  </a:cubicBezTo>
                  <a:cubicBezTo>
                    <a:pt x="280" y="1257"/>
                    <a:pt x="94" y="1443"/>
                    <a:pt x="1" y="1652"/>
                  </a:cubicBezTo>
                  <a:cubicBezTo>
                    <a:pt x="94" y="1699"/>
                    <a:pt x="210" y="1722"/>
                    <a:pt x="341" y="1722"/>
                  </a:cubicBezTo>
                  <a:cubicBezTo>
                    <a:pt x="472" y="1722"/>
                    <a:pt x="617" y="1699"/>
                    <a:pt x="768" y="1652"/>
                  </a:cubicBezTo>
                  <a:cubicBezTo>
                    <a:pt x="954" y="1652"/>
                    <a:pt x="1257" y="1536"/>
                    <a:pt x="1443" y="1350"/>
                  </a:cubicBezTo>
                  <a:cubicBezTo>
                    <a:pt x="1629" y="1164"/>
                    <a:pt x="1838" y="954"/>
                    <a:pt x="1931" y="768"/>
                  </a:cubicBezTo>
                  <a:cubicBezTo>
                    <a:pt x="2118" y="582"/>
                    <a:pt x="2211" y="280"/>
                    <a:pt x="2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5"/>
            <p:cNvSpPr/>
            <p:nvPr/>
          </p:nvSpPr>
          <p:spPr>
            <a:xfrm>
              <a:off x="2305100" y="1387225"/>
              <a:ext cx="55875" cy="32000"/>
            </a:xfrm>
            <a:custGeom>
              <a:rect b="b" l="l" r="r" t="t"/>
              <a:pathLst>
                <a:path extrusionOk="0" h="1280" w="2235">
                  <a:moveTo>
                    <a:pt x="2234" y="0"/>
                  </a:moveTo>
                  <a:cubicBezTo>
                    <a:pt x="1955" y="0"/>
                    <a:pt x="1746" y="116"/>
                    <a:pt x="1652" y="209"/>
                  </a:cubicBezTo>
                  <a:cubicBezTo>
                    <a:pt x="1466" y="302"/>
                    <a:pt x="1257" y="302"/>
                    <a:pt x="1071" y="396"/>
                  </a:cubicBezTo>
                  <a:cubicBezTo>
                    <a:pt x="885" y="489"/>
                    <a:pt x="792" y="582"/>
                    <a:pt x="582" y="698"/>
                  </a:cubicBezTo>
                  <a:cubicBezTo>
                    <a:pt x="396" y="791"/>
                    <a:pt x="210" y="884"/>
                    <a:pt x="1" y="977"/>
                  </a:cubicBezTo>
                  <a:cubicBezTo>
                    <a:pt x="210" y="1163"/>
                    <a:pt x="489" y="1280"/>
                    <a:pt x="675" y="1280"/>
                  </a:cubicBezTo>
                  <a:cubicBezTo>
                    <a:pt x="978" y="1280"/>
                    <a:pt x="1164" y="1163"/>
                    <a:pt x="1466" y="1070"/>
                  </a:cubicBezTo>
                  <a:cubicBezTo>
                    <a:pt x="1652" y="977"/>
                    <a:pt x="1839" y="884"/>
                    <a:pt x="1955" y="698"/>
                  </a:cubicBezTo>
                  <a:cubicBezTo>
                    <a:pt x="2141" y="489"/>
                    <a:pt x="2234" y="209"/>
                    <a:pt x="2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5"/>
            <p:cNvSpPr/>
            <p:nvPr/>
          </p:nvSpPr>
          <p:spPr>
            <a:xfrm>
              <a:off x="2365600" y="1232500"/>
              <a:ext cx="24450" cy="21550"/>
            </a:xfrm>
            <a:custGeom>
              <a:rect b="b" l="l" r="r" t="t"/>
              <a:pathLst>
                <a:path extrusionOk="0" h="862" w="978">
                  <a:moveTo>
                    <a:pt x="884" y="1"/>
                  </a:moveTo>
                  <a:cubicBezTo>
                    <a:pt x="698" y="1"/>
                    <a:pt x="582" y="94"/>
                    <a:pt x="489" y="94"/>
                  </a:cubicBezTo>
                  <a:cubicBezTo>
                    <a:pt x="396" y="94"/>
                    <a:pt x="303" y="94"/>
                    <a:pt x="303" y="187"/>
                  </a:cubicBezTo>
                  <a:cubicBezTo>
                    <a:pt x="210" y="187"/>
                    <a:pt x="210" y="280"/>
                    <a:pt x="117" y="373"/>
                  </a:cubicBezTo>
                  <a:cubicBezTo>
                    <a:pt x="117" y="489"/>
                    <a:pt x="0" y="582"/>
                    <a:pt x="0" y="769"/>
                  </a:cubicBezTo>
                  <a:cubicBezTo>
                    <a:pt x="117" y="862"/>
                    <a:pt x="303" y="862"/>
                    <a:pt x="396" y="862"/>
                  </a:cubicBezTo>
                  <a:cubicBezTo>
                    <a:pt x="489" y="862"/>
                    <a:pt x="698" y="862"/>
                    <a:pt x="791" y="769"/>
                  </a:cubicBezTo>
                  <a:cubicBezTo>
                    <a:pt x="884" y="676"/>
                    <a:pt x="884" y="582"/>
                    <a:pt x="977" y="489"/>
                  </a:cubicBezTo>
                  <a:cubicBezTo>
                    <a:pt x="977" y="280"/>
                    <a:pt x="977" y="187"/>
                    <a:pt x="8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5"/>
            <p:cNvSpPr/>
            <p:nvPr/>
          </p:nvSpPr>
          <p:spPr>
            <a:xfrm>
              <a:off x="2363275" y="1390125"/>
              <a:ext cx="58175" cy="44675"/>
            </a:xfrm>
            <a:custGeom>
              <a:rect b="b" l="l" r="r" t="t"/>
              <a:pathLst>
                <a:path extrusionOk="0" h="1787" w="2327">
                  <a:moveTo>
                    <a:pt x="2327" y="0"/>
                  </a:moveTo>
                  <a:lnTo>
                    <a:pt x="2327" y="0"/>
                  </a:lnTo>
                  <a:cubicBezTo>
                    <a:pt x="2047" y="93"/>
                    <a:pt x="1838" y="186"/>
                    <a:pt x="1652" y="373"/>
                  </a:cubicBezTo>
                  <a:cubicBezTo>
                    <a:pt x="1466" y="466"/>
                    <a:pt x="1256" y="582"/>
                    <a:pt x="1070" y="768"/>
                  </a:cubicBezTo>
                  <a:cubicBezTo>
                    <a:pt x="884" y="861"/>
                    <a:pt x="675" y="1047"/>
                    <a:pt x="489" y="1164"/>
                  </a:cubicBezTo>
                  <a:cubicBezTo>
                    <a:pt x="396" y="1350"/>
                    <a:pt x="210" y="1536"/>
                    <a:pt x="0" y="1745"/>
                  </a:cubicBezTo>
                  <a:cubicBezTo>
                    <a:pt x="101" y="1776"/>
                    <a:pt x="199" y="1787"/>
                    <a:pt x="293" y="1787"/>
                  </a:cubicBezTo>
                  <a:cubicBezTo>
                    <a:pt x="481" y="1787"/>
                    <a:pt x="652" y="1745"/>
                    <a:pt x="791" y="1745"/>
                  </a:cubicBezTo>
                  <a:cubicBezTo>
                    <a:pt x="1070" y="1629"/>
                    <a:pt x="1256" y="1536"/>
                    <a:pt x="1559" y="1350"/>
                  </a:cubicBezTo>
                  <a:cubicBezTo>
                    <a:pt x="1745" y="1164"/>
                    <a:pt x="1954" y="954"/>
                    <a:pt x="2047" y="768"/>
                  </a:cubicBezTo>
                  <a:cubicBezTo>
                    <a:pt x="2140" y="582"/>
                    <a:pt x="2327" y="280"/>
                    <a:pt x="23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5"/>
            <p:cNvSpPr/>
            <p:nvPr/>
          </p:nvSpPr>
          <p:spPr>
            <a:xfrm>
              <a:off x="1980625" y="1195650"/>
              <a:ext cx="242500" cy="383450"/>
            </a:xfrm>
            <a:custGeom>
              <a:rect b="b" l="l" r="r" t="t"/>
              <a:pathLst>
                <a:path extrusionOk="0" h="15338" w="9700">
                  <a:moveTo>
                    <a:pt x="4762" y="0"/>
                  </a:moveTo>
                  <a:cubicBezTo>
                    <a:pt x="467" y="0"/>
                    <a:pt x="1" y="6193"/>
                    <a:pt x="92" y="9222"/>
                  </a:cubicBezTo>
                  <a:cubicBezTo>
                    <a:pt x="185" y="10385"/>
                    <a:pt x="185" y="11641"/>
                    <a:pt x="673" y="12711"/>
                  </a:cubicBezTo>
                  <a:cubicBezTo>
                    <a:pt x="1069" y="13874"/>
                    <a:pt x="1929" y="14852"/>
                    <a:pt x="3093" y="15224"/>
                  </a:cubicBezTo>
                  <a:cubicBezTo>
                    <a:pt x="3360" y="15301"/>
                    <a:pt x="3634" y="15337"/>
                    <a:pt x="3909" y="15337"/>
                  </a:cubicBezTo>
                  <a:cubicBezTo>
                    <a:pt x="5043" y="15337"/>
                    <a:pt x="6191" y="14718"/>
                    <a:pt x="6978" y="13781"/>
                  </a:cubicBezTo>
                  <a:cubicBezTo>
                    <a:pt x="7955" y="12618"/>
                    <a:pt x="8327" y="11153"/>
                    <a:pt x="8722" y="9710"/>
                  </a:cubicBezTo>
                  <a:cubicBezTo>
                    <a:pt x="9490" y="6616"/>
                    <a:pt x="9700" y="312"/>
                    <a:pt x="5047" y="9"/>
                  </a:cubicBezTo>
                  <a:cubicBezTo>
                    <a:pt x="4950" y="3"/>
                    <a:pt x="4855" y="0"/>
                    <a:pt x="4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5"/>
            <p:cNvSpPr/>
            <p:nvPr/>
          </p:nvSpPr>
          <p:spPr>
            <a:xfrm>
              <a:off x="2026525" y="1307525"/>
              <a:ext cx="97150" cy="29125"/>
            </a:xfrm>
            <a:custGeom>
              <a:rect b="b" l="l" r="r" t="t"/>
              <a:pathLst>
                <a:path extrusionOk="0" h="1165" w="3886">
                  <a:moveTo>
                    <a:pt x="0" y="1"/>
                  </a:moveTo>
                  <a:lnTo>
                    <a:pt x="0" y="1"/>
                  </a:lnTo>
                  <a:cubicBezTo>
                    <a:pt x="93" y="280"/>
                    <a:pt x="396" y="582"/>
                    <a:pt x="768" y="769"/>
                  </a:cubicBezTo>
                  <a:cubicBezTo>
                    <a:pt x="1071" y="978"/>
                    <a:pt x="1466" y="1071"/>
                    <a:pt x="1838" y="1164"/>
                  </a:cubicBezTo>
                  <a:cubicBezTo>
                    <a:pt x="2234" y="1164"/>
                    <a:pt x="2629" y="1071"/>
                    <a:pt x="3001" y="978"/>
                  </a:cubicBezTo>
                  <a:cubicBezTo>
                    <a:pt x="3304" y="862"/>
                    <a:pt x="3676" y="582"/>
                    <a:pt x="3885" y="280"/>
                  </a:cubicBezTo>
                  <a:cubicBezTo>
                    <a:pt x="3490" y="280"/>
                    <a:pt x="3211" y="396"/>
                    <a:pt x="2815" y="396"/>
                  </a:cubicBezTo>
                  <a:lnTo>
                    <a:pt x="1931" y="396"/>
                  </a:lnTo>
                  <a:cubicBezTo>
                    <a:pt x="1652" y="280"/>
                    <a:pt x="1257" y="280"/>
                    <a:pt x="977" y="187"/>
                  </a:cubicBezTo>
                  <a:cubicBezTo>
                    <a:pt x="675" y="187"/>
                    <a:pt x="396" y="94"/>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5"/>
            <p:cNvSpPr/>
            <p:nvPr/>
          </p:nvSpPr>
          <p:spPr>
            <a:xfrm>
              <a:off x="2109100" y="1423850"/>
              <a:ext cx="70400" cy="24450"/>
            </a:xfrm>
            <a:custGeom>
              <a:rect b="b" l="l" r="r" t="t"/>
              <a:pathLst>
                <a:path extrusionOk="0" h="978" w="2816">
                  <a:moveTo>
                    <a:pt x="2816" y="1"/>
                  </a:moveTo>
                  <a:cubicBezTo>
                    <a:pt x="2513" y="1"/>
                    <a:pt x="2234" y="1"/>
                    <a:pt x="2025" y="94"/>
                  </a:cubicBezTo>
                  <a:cubicBezTo>
                    <a:pt x="1839" y="94"/>
                    <a:pt x="1536" y="94"/>
                    <a:pt x="1350" y="187"/>
                  </a:cubicBezTo>
                  <a:cubicBezTo>
                    <a:pt x="1164" y="187"/>
                    <a:pt x="955" y="280"/>
                    <a:pt x="769" y="396"/>
                  </a:cubicBezTo>
                  <a:cubicBezTo>
                    <a:pt x="489" y="396"/>
                    <a:pt x="280" y="489"/>
                    <a:pt x="1" y="582"/>
                  </a:cubicBezTo>
                  <a:cubicBezTo>
                    <a:pt x="280" y="768"/>
                    <a:pt x="489" y="861"/>
                    <a:pt x="769" y="978"/>
                  </a:cubicBezTo>
                  <a:lnTo>
                    <a:pt x="1536" y="978"/>
                  </a:lnTo>
                  <a:cubicBezTo>
                    <a:pt x="1839" y="861"/>
                    <a:pt x="2025" y="768"/>
                    <a:pt x="2234" y="675"/>
                  </a:cubicBezTo>
                  <a:cubicBezTo>
                    <a:pt x="2420" y="489"/>
                    <a:pt x="2606" y="280"/>
                    <a:pt x="28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5"/>
            <p:cNvSpPr/>
            <p:nvPr/>
          </p:nvSpPr>
          <p:spPr>
            <a:xfrm>
              <a:off x="2014300" y="1496550"/>
              <a:ext cx="63425" cy="19225"/>
            </a:xfrm>
            <a:custGeom>
              <a:rect b="b" l="l" r="r" t="t"/>
              <a:pathLst>
                <a:path extrusionOk="0" h="769" w="2537">
                  <a:moveTo>
                    <a:pt x="1257" y="1"/>
                  </a:moveTo>
                  <a:cubicBezTo>
                    <a:pt x="1071" y="1"/>
                    <a:pt x="885" y="1"/>
                    <a:pt x="675" y="94"/>
                  </a:cubicBezTo>
                  <a:lnTo>
                    <a:pt x="1" y="94"/>
                  </a:lnTo>
                  <a:cubicBezTo>
                    <a:pt x="94" y="396"/>
                    <a:pt x="303" y="582"/>
                    <a:pt x="582" y="675"/>
                  </a:cubicBezTo>
                  <a:cubicBezTo>
                    <a:pt x="792" y="768"/>
                    <a:pt x="978" y="768"/>
                    <a:pt x="1257" y="768"/>
                  </a:cubicBezTo>
                  <a:cubicBezTo>
                    <a:pt x="1466" y="768"/>
                    <a:pt x="1746" y="768"/>
                    <a:pt x="1955" y="582"/>
                  </a:cubicBezTo>
                  <a:cubicBezTo>
                    <a:pt x="2141" y="489"/>
                    <a:pt x="2327" y="396"/>
                    <a:pt x="2537" y="94"/>
                  </a:cubicBezTo>
                  <a:cubicBezTo>
                    <a:pt x="2234" y="94"/>
                    <a:pt x="2048" y="94"/>
                    <a:pt x="18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5"/>
            <p:cNvSpPr/>
            <p:nvPr/>
          </p:nvSpPr>
          <p:spPr>
            <a:xfrm>
              <a:off x="2135850" y="1368025"/>
              <a:ext cx="29125" cy="18625"/>
            </a:xfrm>
            <a:custGeom>
              <a:rect b="b" l="l" r="r" t="t"/>
              <a:pathLst>
                <a:path extrusionOk="0" h="745" w="1165">
                  <a:moveTo>
                    <a:pt x="466" y="0"/>
                  </a:moveTo>
                  <a:cubicBezTo>
                    <a:pt x="373" y="0"/>
                    <a:pt x="373" y="0"/>
                    <a:pt x="280" y="93"/>
                  </a:cubicBezTo>
                  <a:cubicBezTo>
                    <a:pt x="187" y="186"/>
                    <a:pt x="94" y="186"/>
                    <a:pt x="1" y="396"/>
                  </a:cubicBezTo>
                  <a:cubicBezTo>
                    <a:pt x="94" y="582"/>
                    <a:pt x="187" y="675"/>
                    <a:pt x="280" y="675"/>
                  </a:cubicBezTo>
                  <a:cubicBezTo>
                    <a:pt x="373" y="722"/>
                    <a:pt x="449" y="745"/>
                    <a:pt x="513" y="745"/>
                  </a:cubicBezTo>
                  <a:cubicBezTo>
                    <a:pt x="577" y="745"/>
                    <a:pt x="629" y="722"/>
                    <a:pt x="676" y="675"/>
                  </a:cubicBezTo>
                  <a:cubicBezTo>
                    <a:pt x="769" y="675"/>
                    <a:pt x="955" y="582"/>
                    <a:pt x="955" y="489"/>
                  </a:cubicBezTo>
                  <a:cubicBezTo>
                    <a:pt x="1048" y="396"/>
                    <a:pt x="1164" y="303"/>
                    <a:pt x="1048" y="93"/>
                  </a:cubicBezTo>
                  <a:cubicBezTo>
                    <a:pt x="955" y="0"/>
                    <a:pt x="862" y="0"/>
                    <a:pt x="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5"/>
            <p:cNvSpPr/>
            <p:nvPr/>
          </p:nvSpPr>
          <p:spPr>
            <a:xfrm>
              <a:off x="2057925" y="1526925"/>
              <a:ext cx="70400" cy="24900"/>
            </a:xfrm>
            <a:custGeom>
              <a:rect b="b" l="l" r="r" t="t"/>
              <a:pathLst>
                <a:path extrusionOk="0" h="996" w="2816">
                  <a:moveTo>
                    <a:pt x="2554" y="1"/>
                  </a:moveTo>
                  <a:cubicBezTo>
                    <a:pt x="2389" y="1"/>
                    <a:pt x="2234" y="42"/>
                    <a:pt x="2048" y="42"/>
                  </a:cubicBezTo>
                  <a:cubicBezTo>
                    <a:pt x="1838" y="42"/>
                    <a:pt x="1652" y="135"/>
                    <a:pt x="1373" y="135"/>
                  </a:cubicBezTo>
                  <a:cubicBezTo>
                    <a:pt x="1164" y="228"/>
                    <a:pt x="978" y="228"/>
                    <a:pt x="792" y="344"/>
                  </a:cubicBezTo>
                  <a:cubicBezTo>
                    <a:pt x="489" y="437"/>
                    <a:pt x="303" y="530"/>
                    <a:pt x="1" y="717"/>
                  </a:cubicBezTo>
                  <a:cubicBezTo>
                    <a:pt x="303" y="810"/>
                    <a:pt x="489" y="926"/>
                    <a:pt x="792" y="926"/>
                  </a:cubicBezTo>
                  <a:cubicBezTo>
                    <a:pt x="931" y="972"/>
                    <a:pt x="1077" y="996"/>
                    <a:pt x="1210" y="996"/>
                  </a:cubicBezTo>
                  <a:cubicBezTo>
                    <a:pt x="1344" y="996"/>
                    <a:pt x="1466" y="972"/>
                    <a:pt x="1559" y="926"/>
                  </a:cubicBezTo>
                  <a:cubicBezTo>
                    <a:pt x="1838" y="810"/>
                    <a:pt x="2048" y="717"/>
                    <a:pt x="2327" y="623"/>
                  </a:cubicBezTo>
                  <a:cubicBezTo>
                    <a:pt x="2536" y="437"/>
                    <a:pt x="2722" y="228"/>
                    <a:pt x="2816" y="42"/>
                  </a:cubicBezTo>
                  <a:cubicBezTo>
                    <a:pt x="2722" y="11"/>
                    <a:pt x="2637" y="1"/>
                    <a:pt x="2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5"/>
            <p:cNvSpPr/>
            <p:nvPr/>
          </p:nvSpPr>
          <p:spPr>
            <a:xfrm>
              <a:off x="2050950" y="1230175"/>
              <a:ext cx="94250" cy="29100"/>
            </a:xfrm>
            <a:custGeom>
              <a:rect b="b" l="l" r="r" t="t"/>
              <a:pathLst>
                <a:path extrusionOk="0" h="1164" w="3770">
                  <a:moveTo>
                    <a:pt x="1931" y="1"/>
                  </a:moveTo>
                  <a:cubicBezTo>
                    <a:pt x="1652" y="1"/>
                    <a:pt x="1257" y="1"/>
                    <a:pt x="861" y="94"/>
                  </a:cubicBezTo>
                  <a:cubicBezTo>
                    <a:pt x="582" y="280"/>
                    <a:pt x="187" y="466"/>
                    <a:pt x="0" y="769"/>
                  </a:cubicBezTo>
                  <a:lnTo>
                    <a:pt x="1931" y="769"/>
                  </a:lnTo>
                  <a:cubicBezTo>
                    <a:pt x="2234" y="769"/>
                    <a:pt x="2513" y="862"/>
                    <a:pt x="2815" y="955"/>
                  </a:cubicBezTo>
                  <a:cubicBezTo>
                    <a:pt x="3095" y="955"/>
                    <a:pt x="3397" y="1048"/>
                    <a:pt x="3769" y="1164"/>
                  </a:cubicBezTo>
                  <a:cubicBezTo>
                    <a:pt x="3583" y="769"/>
                    <a:pt x="3281" y="582"/>
                    <a:pt x="3001" y="373"/>
                  </a:cubicBezTo>
                  <a:cubicBezTo>
                    <a:pt x="2699" y="187"/>
                    <a:pt x="2327" y="94"/>
                    <a:pt x="19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4" name="Google Shape;1694;p25"/>
          <p:cNvSpPr txBox="1"/>
          <p:nvPr>
            <p:ph type="title"/>
          </p:nvPr>
        </p:nvSpPr>
        <p:spPr>
          <a:xfrm>
            <a:off x="2312450" y="539500"/>
            <a:ext cx="61182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1695" name="Shape 1695"/>
        <p:cNvGrpSpPr/>
        <p:nvPr/>
      </p:nvGrpSpPr>
      <p:grpSpPr>
        <a:xfrm>
          <a:off x="0" y="0"/>
          <a:ext cx="0" cy="0"/>
          <a:chOff x="0" y="0"/>
          <a:chExt cx="0" cy="0"/>
        </a:xfrm>
      </p:grpSpPr>
      <p:sp>
        <p:nvSpPr>
          <p:cNvPr id="1696" name="Google Shape;1696;p26"/>
          <p:cNvSpPr/>
          <p:nvPr/>
        </p:nvSpPr>
        <p:spPr>
          <a:xfrm flipH="1">
            <a:off x="7411693" y="-215550"/>
            <a:ext cx="2494307"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6"/>
          <p:cNvSpPr/>
          <p:nvPr/>
        </p:nvSpPr>
        <p:spPr>
          <a:xfrm flipH="1">
            <a:off x="-476090" y="3939066"/>
            <a:ext cx="2693542" cy="1656559"/>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6"/>
          <p:cNvSpPr txBox="1"/>
          <p:nvPr>
            <p:ph idx="1" type="subTitle"/>
          </p:nvPr>
        </p:nvSpPr>
        <p:spPr>
          <a:xfrm>
            <a:off x="713225" y="2552700"/>
            <a:ext cx="2830200" cy="105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p:txBody>
      </p:sp>
      <p:sp>
        <p:nvSpPr>
          <p:cNvPr id="1699" name="Google Shape;1699;p26"/>
          <p:cNvSpPr txBox="1"/>
          <p:nvPr>
            <p:ph type="title"/>
          </p:nvPr>
        </p:nvSpPr>
        <p:spPr>
          <a:xfrm>
            <a:off x="718650" y="539500"/>
            <a:ext cx="4025100" cy="62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grpSp>
        <p:nvGrpSpPr>
          <p:cNvPr id="1700" name="Google Shape;1700;p26"/>
          <p:cNvGrpSpPr/>
          <p:nvPr/>
        </p:nvGrpSpPr>
        <p:grpSpPr>
          <a:xfrm rot="-9403048">
            <a:off x="-148027" y="4048953"/>
            <a:ext cx="2590802" cy="1109850"/>
            <a:chOff x="3260100" y="4040200"/>
            <a:chExt cx="1579600" cy="893550"/>
          </a:xfrm>
        </p:grpSpPr>
        <p:sp>
          <p:nvSpPr>
            <p:cNvPr id="1701" name="Google Shape;1701;p26"/>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6"/>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6"/>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6"/>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6"/>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6"/>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6"/>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6"/>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6"/>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6"/>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6"/>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6"/>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6"/>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6"/>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6"/>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6"/>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6"/>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6"/>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6"/>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6"/>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6"/>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6"/>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6"/>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6"/>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6"/>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6"/>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6"/>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26"/>
          <p:cNvGrpSpPr/>
          <p:nvPr/>
        </p:nvGrpSpPr>
        <p:grpSpPr>
          <a:xfrm rot="1310010">
            <a:off x="7558576" y="34296"/>
            <a:ext cx="1507401" cy="1355932"/>
            <a:chOff x="3495050" y="1152875"/>
            <a:chExt cx="1082275" cy="881498"/>
          </a:xfrm>
        </p:grpSpPr>
        <p:sp>
          <p:nvSpPr>
            <p:cNvPr id="1729" name="Google Shape;1729;p26"/>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6"/>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6"/>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6"/>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6"/>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6"/>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6"/>
            <p:cNvSpPr/>
            <p:nvPr/>
          </p:nvSpPr>
          <p:spPr>
            <a:xfrm>
              <a:off x="4250888" y="1844127"/>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6"/>
            <p:cNvSpPr/>
            <p:nvPr/>
          </p:nvSpPr>
          <p:spPr>
            <a:xfrm>
              <a:off x="4342837" y="1953823"/>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7" name="Google Shape;1737;p26"/>
          <p:cNvGrpSpPr/>
          <p:nvPr/>
        </p:nvGrpSpPr>
        <p:grpSpPr>
          <a:xfrm rot="-1359523">
            <a:off x="663824" y="4343985"/>
            <a:ext cx="413700" cy="846733"/>
            <a:chOff x="5291025" y="2315450"/>
            <a:chExt cx="319900" cy="654750"/>
          </a:xfrm>
        </p:grpSpPr>
        <p:sp>
          <p:nvSpPr>
            <p:cNvPr id="1738" name="Google Shape;1738;p26"/>
            <p:cNvSpPr/>
            <p:nvPr/>
          </p:nvSpPr>
          <p:spPr>
            <a:xfrm>
              <a:off x="5382925" y="2317775"/>
              <a:ext cx="193675" cy="348975"/>
            </a:xfrm>
            <a:custGeom>
              <a:rect b="b" l="l" r="r" t="t"/>
              <a:pathLst>
                <a:path extrusionOk="0" h="13959" w="7747">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6"/>
            <p:cNvSpPr/>
            <p:nvPr/>
          </p:nvSpPr>
          <p:spPr>
            <a:xfrm>
              <a:off x="5322425" y="2315450"/>
              <a:ext cx="196025" cy="342000"/>
            </a:xfrm>
            <a:custGeom>
              <a:rect b="b" l="l" r="r" t="t"/>
              <a:pathLst>
                <a:path extrusionOk="0" h="13680" w="7841">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6"/>
            <p:cNvSpPr/>
            <p:nvPr/>
          </p:nvSpPr>
          <p:spPr>
            <a:xfrm>
              <a:off x="5291025" y="2579050"/>
              <a:ext cx="319900" cy="391150"/>
            </a:xfrm>
            <a:custGeom>
              <a:rect b="b" l="l" r="r" t="t"/>
              <a:pathLst>
                <a:path extrusionOk="0" h="15646" w="12796">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1741" name="Shape 1741"/>
        <p:cNvGrpSpPr/>
        <p:nvPr/>
      </p:nvGrpSpPr>
      <p:grpSpPr>
        <a:xfrm>
          <a:off x="0" y="0"/>
          <a:ext cx="0" cy="0"/>
          <a:chOff x="0" y="0"/>
          <a:chExt cx="0" cy="0"/>
        </a:xfrm>
      </p:grpSpPr>
      <p:sp>
        <p:nvSpPr>
          <p:cNvPr id="1742" name="Google Shape;1742;p27"/>
          <p:cNvSpPr/>
          <p:nvPr/>
        </p:nvSpPr>
        <p:spPr>
          <a:xfrm flipH="1">
            <a:off x="6553777" y="3454200"/>
            <a:ext cx="3485573" cy="199343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7"/>
          <p:cNvSpPr/>
          <p:nvPr/>
        </p:nvSpPr>
        <p:spPr>
          <a:xfrm flipH="1">
            <a:off x="-295640" y="-342975"/>
            <a:ext cx="2931121" cy="2211245"/>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4" name="Google Shape;1744;p27"/>
          <p:cNvGrpSpPr/>
          <p:nvPr/>
        </p:nvGrpSpPr>
        <p:grpSpPr>
          <a:xfrm flipH="1">
            <a:off x="7346213" y="3690380"/>
            <a:ext cx="1751485" cy="1216700"/>
            <a:chOff x="3095850" y="2740875"/>
            <a:chExt cx="1972838" cy="1216700"/>
          </a:xfrm>
        </p:grpSpPr>
        <p:sp>
          <p:nvSpPr>
            <p:cNvPr id="1745" name="Google Shape;1745;p27"/>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7"/>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7"/>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7"/>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7"/>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0" name="Google Shape;1750;p27"/>
          <p:cNvGrpSpPr/>
          <p:nvPr/>
        </p:nvGrpSpPr>
        <p:grpSpPr>
          <a:xfrm flipH="1" rot="-700348">
            <a:off x="339675" y="288978"/>
            <a:ext cx="1660456" cy="1378240"/>
            <a:chOff x="3495050" y="1152875"/>
            <a:chExt cx="1082275" cy="847800"/>
          </a:xfrm>
        </p:grpSpPr>
        <p:sp>
          <p:nvSpPr>
            <p:cNvPr id="1751" name="Google Shape;1751;p27"/>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7"/>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7"/>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7"/>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7"/>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7"/>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7"/>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7"/>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9" name="Google Shape;1759;p27"/>
          <p:cNvGrpSpPr/>
          <p:nvPr/>
        </p:nvGrpSpPr>
        <p:grpSpPr>
          <a:xfrm rot="-7942932">
            <a:off x="290403" y="176800"/>
            <a:ext cx="845641" cy="831543"/>
            <a:chOff x="4452350" y="1286250"/>
            <a:chExt cx="700275" cy="688600"/>
          </a:xfrm>
        </p:grpSpPr>
        <p:sp>
          <p:nvSpPr>
            <p:cNvPr id="1760" name="Google Shape;1760;p27"/>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7"/>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7"/>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7"/>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7"/>
            <p:cNvSpPr/>
            <p:nvPr/>
          </p:nvSpPr>
          <p:spPr>
            <a:xfrm>
              <a:off x="4806900" y="1629600"/>
              <a:ext cx="151225" cy="48650"/>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7"/>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7"/>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7"/>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7"/>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7"/>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7"/>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7"/>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7"/>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27"/>
          <p:cNvGrpSpPr/>
          <p:nvPr/>
        </p:nvGrpSpPr>
        <p:grpSpPr>
          <a:xfrm rot="-7739904">
            <a:off x="7548090" y="4258297"/>
            <a:ext cx="481968" cy="723542"/>
            <a:chOff x="3463650" y="2615600"/>
            <a:chExt cx="467625" cy="701900"/>
          </a:xfrm>
        </p:grpSpPr>
        <p:sp>
          <p:nvSpPr>
            <p:cNvPr id="1774" name="Google Shape;1774;p27"/>
            <p:cNvSpPr/>
            <p:nvPr/>
          </p:nvSpPr>
          <p:spPr>
            <a:xfrm>
              <a:off x="3463650" y="2615600"/>
              <a:ext cx="467625" cy="536200"/>
            </a:xfrm>
            <a:custGeom>
              <a:rect b="b" l="l" r="r" t="t"/>
              <a:pathLst>
                <a:path extrusionOk="0" h="21448" w="18705">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7"/>
            <p:cNvSpPr/>
            <p:nvPr/>
          </p:nvSpPr>
          <p:spPr>
            <a:xfrm>
              <a:off x="3655000" y="3141900"/>
              <a:ext cx="91350" cy="175600"/>
            </a:xfrm>
            <a:custGeom>
              <a:rect b="b" l="l" r="r" t="t"/>
              <a:pathLst>
                <a:path extrusionOk="0" h="7024" w="3654">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7"/>
            <p:cNvSpPr/>
            <p:nvPr/>
          </p:nvSpPr>
          <p:spPr>
            <a:xfrm>
              <a:off x="3611375" y="2701525"/>
              <a:ext cx="82600" cy="450275"/>
            </a:xfrm>
            <a:custGeom>
              <a:rect b="b" l="l" r="r" t="t"/>
              <a:pathLst>
                <a:path extrusionOk="0" h="18011" w="3304">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7" name="Google Shape;1777;p27"/>
          <p:cNvGrpSpPr/>
          <p:nvPr/>
        </p:nvGrpSpPr>
        <p:grpSpPr>
          <a:xfrm rot="3100062">
            <a:off x="8132983" y="4094385"/>
            <a:ext cx="845621" cy="713051"/>
            <a:chOff x="2385375" y="4063625"/>
            <a:chExt cx="845650" cy="713075"/>
          </a:xfrm>
        </p:grpSpPr>
        <p:sp>
          <p:nvSpPr>
            <p:cNvPr id="1778" name="Google Shape;1778;p27"/>
            <p:cNvSpPr/>
            <p:nvPr/>
          </p:nvSpPr>
          <p:spPr>
            <a:xfrm>
              <a:off x="2385375" y="4063625"/>
              <a:ext cx="411775" cy="713075"/>
            </a:xfrm>
            <a:custGeom>
              <a:rect b="b" l="l" r="r" t="t"/>
              <a:pathLst>
                <a:path extrusionOk="0" h="28523" w="16471">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7"/>
            <p:cNvSpPr/>
            <p:nvPr/>
          </p:nvSpPr>
          <p:spPr>
            <a:xfrm>
              <a:off x="2472600" y="4225400"/>
              <a:ext cx="280950" cy="503675"/>
            </a:xfrm>
            <a:custGeom>
              <a:rect b="b" l="l" r="r" t="t"/>
              <a:pathLst>
                <a:path extrusionOk="0" h="20147" w="11238">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7"/>
            <p:cNvSpPr/>
            <p:nvPr/>
          </p:nvSpPr>
          <p:spPr>
            <a:xfrm>
              <a:off x="2598225" y="4066700"/>
              <a:ext cx="632800" cy="590350"/>
            </a:xfrm>
            <a:custGeom>
              <a:rect b="b" l="l" r="r" t="t"/>
              <a:pathLst>
                <a:path extrusionOk="0" h="23614" w="25312">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7"/>
            <p:cNvSpPr/>
            <p:nvPr/>
          </p:nvSpPr>
          <p:spPr>
            <a:xfrm>
              <a:off x="2695350" y="4295200"/>
              <a:ext cx="513575" cy="270450"/>
            </a:xfrm>
            <a:custGeom>
              <a:rect b="b" l="l" r="r" t="t"/>
              <a:pathLst>
                <a:path extrusionOk="0" h="10818" w="20543">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2" name="Google Shape;1782;p27"/>
          <p:cNvSpPr txBox="1"/>
          <p:nvPr>
            <p:ph idx="1" type="subTitle"/>
          </p:nvPr>
        </p:nvSpPr>
        <p:spPr>
          <a:xfrm>
            <a:off x="5600400" y="2552700"/>
            <a:ext cx="2830200" cy="105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600"/>
              <a:buNone/>
              <a:defRPr sz="1600">
                <a:solidFill>
                  <a:schemeClr val="accent1"/>
                </a:solidFill>
              </a:defRPr>
            </a:lvl1pPr>
            <a:lvl2pPr lvl="1" rtl="0" algn="r">
              <a:lnSpc>
                <a:spcPct val="100000"/>
              </a:lnSpc>
              <a:spcBef>
                <a:spcPts val="0"/>
              </a:spcBef>
              <a:spcAft>
                <a:spcPts val="0"/>
              </a:spcAft>
              <a:buClr>
                <a:schemeClr val="accent1"/>
              </a:buClr>
              <a:buSzPts val="1600"/>
              <a:buNone/>
              <a:defRPr sz="1600">
                <a:solidFill>
                  <a:schemeClr val="accent1"/>
                </a:solidFill>
              </a:defRPr>
            </a:lvl2pPr>
            <a:lvl3pPr lvl="2" rtl="0" algn="r">
              <a:lnSpc>
                <a:spcPct val="100000"/>
              </a:lnSpc>
              <a:spcBef>
                <a:spcPts val="0"/>
              </a:spcBef>
              <a:spcAft>
                <a:spcPts val="0"/>
              </a:spcAft>
              <a:buClr>
                <a:schemeClr val="accent1"/>
              </a:buClr>
              <a:buSzPts val="1600"/>
              <a:buNone/>
              <a:defRPr sz="1600">
                <a:solidFill>
                  <a:schemeClr val="accent1"/>
                </a:solidFill>
              </a:defRPr>
            </a:lvl3pPr>
            <a:lvl4pPr lvl="3" rtl="0" algn="r">
              <a:lnSpc>
                <a:spcPct val="100000"/>
              </a:lnSpc>
              <a:spcBef>
                <a:spcPts val="0"/>
              </a:spcBef>
              <a:spcAft>
                <a:spcPts val="0"/>
              </a:spcAft>
              <a:buClr>
                <a:schemeClr val="accent1"/>
              </a:buClr>
              <a:buSzPts val="1600"/>
              <a:buNone/>
              <a:defRPr sz="1600">
                <a:solidFill>
                  <a:schemeClr val="accent1"/>
                </a:solidFill>
              </a:defRPr>
            </a:lvl4pPr>
            <a:lvl5pPr lvl="4" rtl="0" algn="r">
              <a:lnSpc>
                <a:spcPct val="100000"/>
              </a:lnSpc>
              <a:spcBef>
                <a:spcPts val="0"/>
              </a:spcBef>
              <a:spcAft>
                <a:spcPts val="0"/>
              </a:spcAft>
              <a:buClr>
                <a:schemeClr val="accent1"/>
              </a:buClr>
              <a:buSzPts val="1600"/>
              <a:buNone/>
              <a:defRPr sz="1600">
                <a:solidFill>
                  <a:schemeClr val="accent1"/>
                </a:solidFill>
              </a:defRPr>
            </a:lvl5pPr>
            <a:lvl6pPr lvl="5" rtl="0" algn="r">
              <a:lnSpc>
                <a:spcPct val="100000"/>
              </a:lnSpc>
              <a:spcBef>
                <a:spcPts val="0"/>
              </a:spcBef>
              <a:spcAft>
                <a:spcPts val="0"/>
              </a:spcAft>
              <a:buClr>
                <a:schemeClr val="accent1"/>
              </a:buClr>
              <a:buSzPts val="1600"/>
              <a:buNone/>
              <a:defRPr sz="1600">
                <a:solidFill>
                  <a:schemeClr val="accent1"/>
                </a:solidFill>
              </a:defRPr>
            </a:lvl6pPr>
            <a:lvl7pPr lvl="6" rtl="0" algn="r">
              <a:lnSpc>
                <a:spcPct val="100000"/>
              </a:lnSpc>
              <a:spcBef>
                <a:spcPts val="0"/>
              </a:spcBef>
              <a:spcAft>
                <a:spcPts val="0"/>
              </a:spcAft>
              <a:buClr>
                <a:schemeClr val="accent1"/>
              </a:buClr>
              <a:buSzPts val="1600"/>
              <a:buNone/>
              <a:defRPr sz="1600">
                <a:solidFill>
                  <a:schemeClr val="accent1"/>
                </a:solidFill>
              </a:defRPr>
            </a:lvl7pPr>
            <a:lvl8pPr lvl="7" rtl="0" algn="r">
              <a:lnSpc>
                <a:spcPct val="100000"/>
              </a:lnSpc>
              <a:spcBef>
                <a:spcPts val="0"/>
              </a:spcBef>
              <a:spcAft>
                <a:spcPts val="0"/>
              </a:spcAft>
              <a:buClr>
                <a:schemeClr val="accent1"/>
              </a:buClr>
              <a:buSzPts val="1600"/>
              <a:buNone/>
              <a:defRPr sz="1600">
                <a:solidFill>
                  <a:schemeClr val="accent1"/>
                </a:solidFill>
              </a:defRPr>
            </a:lvl8pPr>
            <a:lvl9pPr lvl="8" rtl="0" algn="r">
              <a:lnSpc>
                <a:spcPct val="100000"/>
              </a:lnSpc>
              <a:spcBef>
                <a:spcPts val="0"/>
              </a:spcBef>
              <a:spcAft>
                <a:spcPts val="0"/>
              </a:spcAft>
              <a:buClr>
                <a:schemeClr val="accent1"/>
              </a:buClr>
              <a:buSzPts val="1600"/>
              <a:buNone/>
              <a:defRPr sz="1600">
                <a:solidFill>
                  <a:schemeClr val="accent1"/>
                </a:solidFill>
              </a:defRPr>
            </a:lvl9pPr>
          </a:lstStyle>
          <a:p/>
        </p:txBody>
      </p:sp>
      <p:sp>
        <p:nvSpPr>
          <p:cNvPr id="1783" name="Google Shape;1783;p27"/>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2">
    <p:spTree>
      <p:nvGrpSpPr>
        <p:cNvPr id="1784" name="Shape 1784"/>
        <p:cNvGrpSpPr/>
        <p:nvPr/>
      </p:nvGrpSpPr>
      <p:grpSpPr>
        <a:xfrm>
          <a:off x="0" y="0"/>
          <a:ext cx="0" cy="0"/>
          <a:chOff x="0" y="0"/>
          <a:chExt cx="0" cy="0"/>
        </a:xfrm>
      </p:grpSpPr>
      <p:sp>
        <p:nvSpPr>
          <p:cNvPr id="1785" name="Google Shape;1785;p28"/>
          <p:cNvSpPr/>
          <p:nvPr/>
        </p:nvSpPr>
        <p:spPr>
          <a:xfrm flipH="1">
            <a:off x="6553777" y="3454200"/>
            <a:ext cx="3485573" cy="199343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flipH="1">
            <a:off x="-591940" y="-387250"/>
            <a:ext cx="2931121" cy="2211245"/>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grpSp>
        <p:nvGrpSpPr>
          <p:cNvPr id="1788" name="Google Shape;1788;p28"/>
          <p:cNvGrpSpPr/>
          <p:nvPr/>
        </p:nvGrpSpPr>
        <p:grpSpPr>
          <a:xfrm>
            <a:off x="385917" y="-226709"/>
            <a:ext cx="1751668" cy="1392514"/>
            <a:chOff x="2533100" y="1212175"/>
            <a:chExt cx="1066075" cy="839825"/>
          </a:xfrm>
        </p:grpSpPr>
        <p:sp>
          <p:nvSpPr>
            <p:cNvPr id="1789" name="Google Shape;1789;p28"/>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8"/>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8"/>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8"/>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8"/>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8"/>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8"/>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8"/>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28"/>
          <p:cNvGrpSpPr/>
          <p:nvPr/>
        </p:nvGrpSpPr>
        <p:grpSpPr>
          <a:xfrm rot="-10570577">
            <a:off x="7418408" y="4003449"/>
            <a:ext cx="1748086" cy="997632"/>
            <a:chOff x="3260100" y="4040200"/>
            <a:chExt cx="1579600" cy="893550"/>
          </a:xfrm>
        </p:grpSpPr>
        <p:sp>
          <p:nvSpPr>
            <p:cNvPr id="1811" name="Google Shape;1811;p28"/>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8"/>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8"/>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28"/>
          <p:cNvGrpSpPr/>
          <p:nvPr/>
        </p:nvGrpSpPr>
        <p:grpSpPr>
          <a:xfrm>
            <a:off x="8130805" y="3946285"/>
            <a:ext cx="499546" cy="856136"/>
            <a:chOff x="1332275" y="1990950"/>
            <a:chExt cx="359050" cy="615350"/>
          </a:xfrm>
        </p:grpSpPr>
        <p:sp>
          <p:nvSpPr>
            <p:cNvPr id="1839" name="Google Shape;1839;p28"/>
            <p:cNvSpPr/>
            <p:nvPr/>
          </p:nvSpPr>
          <p:spPr>
            <a:xfrm>
              <a:off x="1374550" y="2220275"/>
              <a:ext cx="117875" cy="98300"/>
            </a:xfrm>
            <a:custGeom>
              <a:rect b="b" l="l" r="r" t="t"/>
              <a:pathLst>
                <a:path extrusionOk="0" h="3932" w="4715">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a:off x="1474000" y="2220275"/>
              <a:ext cx="117875" cy="98300"/>
            </a:xfrm>
            <a:custGeom>
              <a:rect b="b" l="l" r="r" t="t"/>
              <a:pathLst>
                <a:path extrusionOk="0" h="3932" w="4715">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a:off x="1573450" y="2220275"/>
              <a:ext cx="117825" cy="98300"/>
            </a:xfrm>
            <a:custGeom>
              <a:rect b="b" l="l" r="r" t="t"/>
              <a:pathLst>
                <a:path extrusionOk="0" h="3932" w="4713">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a:off x="1374550" y="2314600"/>
              <a:ext cx="117925" cy="99750"/>
            </a:xfrm>
            <a:custGeom>
              <a:rect b="b" l="l" r="r" t="t"/>
              <a:pathLst>
                <a:path extrusionOk="0" h="3990" w="4717">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a:off x="1474000" y="2314600"/>
              <a:ext cx="117925" cy="99750"/>
            </a:xfrm>
            <a:custGeom>
              <a:rect b="b" l="l" r="r" t="t"/>
              <a:pathLst>
                <a:path extrusionOk="0" h="3990" w="4717">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a:off x="1573450" y="2314600"/>
              <a:ext cx="117875" cy="99750"/>
            </a:xfrm>
            <a:custGeom>
              <a:rect b="b" l="l" r="r" t="t"/>
              <a:pathLst>
                <a:path extrusionOk="0" h="3990" w="4715">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a:off x="1374550" y="2413325"/>
              <a:ext cx="117675" cy="99325"/>
            </a:xfrm>
            <a:custGeom>
              <a:rect b="b" l="l" r="r" t="t"/>
              <a:pathLst>
                <a:path extrusionOk="0" h="3973" w="4707">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1474000" y="2413325"/>
              <a:ext cx="117675" cy="99325"/>
            </a:xfrm>
            <a:custGeom>
              <a:rect b="b" l="l" r="r" t="t"/>
              <a:pathLst>
                <a:path extrusionOk="0" h="3973" w="4707">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1573450" y="2413325"/>
              <a:ext cx="117625" cy="99325"/>
            </a:xfrm>
            <a:custGeom>
              <a:rect b="b" l="l" r="r" t="t"/>
              <a:pathLst>
                <a:path extrusionOk="0" h="3973" w="4705">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1474000" y="2508125"/>
              <a:ext cx="117675" cy="98175"/>
            </a:xfrm>
            <a:custGeom>
              <a:rect b="b" l="l" r="r" t="t"/>
              <a:pathLst>
                <a:path extrusionOk="0" h="3927" w="4707">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8"/>
            <p:cNvSpPr/>
            <p:nvPr/>
          </p:nvSpPr>
          <p:spPr>
            <a:xfrm>
              <a:off x="1507750" y="2012425"/>
              <a:ext cx="128550" cy="223350"/>
            </a:xfrm>
            <a:custGeom>
              <a:rect b="b" l="l" r="r" t="t"/>
              <a:pathLst>
                <a:path extrusionOk="0" h="8934" w="5142">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8"/>
            <p:cNvSpPr/>
            <p:nvPr/>
          </p:nvSpPr>
          <p:spPr>
            <a:xfrm>
              <a:off x="1332275" y="1990950"/>
              <a:ext cx="204575" cy="186675"/>
            </a:xfrm>
            <a:custGeom>
              <a:rect b="b" l="l" r="r" t="t"/>
              <a:pathLst>
                <a:path extrusionOk="0" h="7467" w="8183">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1532175" y="2079050"/>
              <a:ext cx="147750" cy="95200"/>
            </a:xfrm>
            <a:custGeom>
              <a:rect b="b" l="l" r="r" t="t"/>
              <a:pathLst>
                <a:path extrusionOk="0" h="3808" w="591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2_1">
    <p:spTree>
      <p:nvGrpSpPr>
        <p:cNvPr id="1852" name="Shape 1852"/>
        <p:cNvGrpSpPr/>
        <p:nvPr/>
      </p:nvGrpSpPr>
      <p:grpSpPr>
        <a:xfrm>
          <a:off x="0" y="0"/>
          <a:ext cx="0" cy="0"/>
          <a:chOff x="0" y="0"/>
          <a:chExt cx="0" cy="0"/>
        </a:xfrm>
      </p:grpSpPr>
      <p:sp>
        <p:nvSpPr>
          <p:cNvPr id="1853" name="Google Shape;1853;p29"/>
          <p:cNvSpPr/>
          <p:nvPr/>
        </p:nvSpPr>
        <p:spPr>
          <a:xfrm flipH="1">
            <a:off x="7411693" y="-215550"/>
            <a:ext cx="2494307"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4" name="Google Shape;1854;p29"/>
          <p:cNvGrpSpPr/>
          <p:nvPr/>
        </p:nvGrpSpPr>
        <p:grpSpPr>
          <a:xfrm flipH="1">
            <a:off x="7412894" y="11175"/>
            <a:ext cx="1286539" cy="1036680"/>
            <a:chOff x="2533100" y="1212175"/>
            <a:chExt cx="1066075" cy="839825"/>
          </a:xfrm>
        </p:grpSpPr>
        <p:sp>
          <p:nvSpPr>
            <p:cNvPr id="1855" name="Google Shape;1855;p29"/>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9"/>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9"/>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9"/>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9"/>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9"/>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9"/>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9"/>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9"/>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9"/>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9"/>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9"/>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9"/>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9"/>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9"/>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9"/>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9"/>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9"/>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9"/>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9"/>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9"/>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6" name="Google Shape;1876;p29"/>
          <p:cNvSpPr/>
          <p:nvPr/>
        </p:nvSpPr>
        <p:spPr>
          <a:xfrm flipH="1">
            <a:off x="-476090" y="3939066"/>
            <a:ext cx="2693542" cy="1656559"/>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7" name="Google Shape;1877;p29"/>
          <p:cNvGrpSpPr/>
          <p:nvPr/>
        </p:nvGrpSpPr>
        <p:grpSpPr>
          <a:xfrm flipH="1" rot="10569641">
            <a:off x="1542" y="4014613"/>
            <a:ext cx="1740993" cy="997608"/>
            <a:chOff x="3260100" y="4040200"/>
            <a:chExt cx="1579600" cy="893550"/>
          </a:xfrm>
        </p:grpSpPr>
        <p:sp>
          <p:nvSpPr>
            <p:cNvPr id="1878" name="Google Shape;1878;p29"/>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9"/>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9"/>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9"/>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9"/>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9"/>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9"/>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9"/>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9"/>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29"/>
          <p:cNvGrpSpPr/>
          <p:nvPr/>
        </p:nvGrpSpPr>
        <p:grpSpPr>
          <a:xfrm flipH="1">
            <a:off x="434012" y="4156014"/>
            <a:ext cx="597151" cy="780276"/>
            <a:chOff x="6936350" y="2855900"/>
            <a:chExt cx="431000" cy="560825"/>
          </a:xfrm>
        </p:grpSpPr>
        <p:sp>
          <p:nvSpPr>
            <p:cNvPr id="1906" name="Google Shape;1906;p29"/>
            <p:cNvSpPr/>
            <p:nvPr/>
          </p:nvSpPr>
          <p:spPr>
            <a:xfrm>
              <a:off x="7144575" y="2855900"/>
              <a:ext cx="132525" cy="214775"/>
            </a:xfrm>
            <a:custGeom>
              <a:rect b="b" l="l" r="r" t="t"/>
              <a:pathLst>
                <a:path extrusionOk="0" h="8591" w="5301">
                  <a:moveTo>
                    <a:pt x="4241" y="0"/>
                  </a:moveTo>
                  <a:cubicBezTo>
                    <a:pt x="4127" y="0"/>
                    <a:pt x="4006" y="34"/>
                    <a:pt x="3885" y="111"/>
                  </a:cubicBezTo>
                  <a:cubicBezTo>
                    <a:pt x="1466" y="1948"/>
                    <a:pt x="0" y="4763"/>
                    <a:pt x="303" y="7857"/>
                  </a:cubicBezTo>
                  <a:cubicBezTo>
                    <a:pt x="303" y="8346"/>
                    <a:pt x="687" y="8590"/>
                    <a:pt x="1059" y="8590"/>
                  </a:cubicBezTo>
                  <a:cubicBezTo>
                    <a:pt x="1431" y="8590"/>
                    <a:pt x="1792" y="8346"/>
                    <a:pt x="1745" y="7857"/>
                  </a:cubicBezTo>
                  <a:cubicBezTo>
                    <a:pt x="1559" y="5345"/>
                    <a:pt x="2629" y="2902"/>
                    <a:pt x="4653" y="1460"/>
                  </a:cubicBezTo>
                  <a:cubicBezTo>
                    <a:pt x="5300" y="970"/>
                    <a:pt x="4856" y="0"/>
                    <a:pt x="4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a:off x="6936350" y="2970950"/>
              <a:ext cx="431000" cy="445775"/>
            </a:xfrm>
            <a:custGeom>
              <a:rect b="b" l="l" r="r" t="t"/>
              <a:pathLst>
                <a:path extrusionOk="0" h="17831" w="17240">
                  <a:moveTo>
                    <a:pt x="5064" y="1"/>
                  </a:moveTo>
                  <a:cubicBezTo>
                    <a:pt x="3862" y="1"/>
                    <a:pt x="2602" y="896"/>
                    <a:pt x="1653" y="3162"/>
                  </a:cubicBezTo>
                  <a:cubicBezTo>
                    <a:pt x="1" y="6838"/>
                    <a:pt x="187" y="11305"/>
                    <a:pt x="2234" y="14887"/>
                  </a:cubicBezTo>
                  <a:cubicBezTo>
                    <a:pt x="2700" y="15655"/>
                    <a:pt x="3397" y="16539"/>
                    <a:pt x="4351" y="16632"/>
                  </a:cubicBezTo>
                  <a:cubicBezTo>
                    <a:pt x="4453" y="16648"/>
                    <a:pt x="4553" y="16656"/>
                    <a:pt x="4649" y="16656"/>
                  </a:cubicBezTo>
                  <a:cubicBezTo>
                    <a:pt x="5102" y="16656"/>
                    <a:pt x="5491" y="16486"/>
                    <a:pt x="5817" y="16237"/>
                  </a:cubicBezTo>
                  <a:cubicBezTo>
                    <a:pt x="6189" y="16911"/>
                    <a:pt x="6678" y="17493"/>
                    <a:pt x="7469" y="17493"/>
                  </a:cubicBezTo>
                  <a:cubicBezTo>
                    <a:pt x="7934" y="17493"/>
                    <a:pt x="8329" y="17400"/>
                    <a:pt x="8725" y="17214"/>
                  </a:cubicBezTo>
                  <a:cubicBezTo>
                    <a:pt x="9004" y="17493"/>
                    <a:pt x="9399" y="17702"/>
                    <a:pt x="9795" y="17795"/>
                  </a:cubicBezTo>
                  <a:cubicBezTo>
                    <a:pt x="9907" y="17819"/>
                    <a:pt x="10020" y="17831"/>
                    <a:pt x="10135" y="17831"/>
                  </a:cubicBezTo>
                  <a:cubicBezTo>
                    <a:pt x="10906" y="17831"/>
                    <a:pt x="11732" y="17324"/>
                    <a:pt x="12401" y="16818"/>
                  </a:cubicBezTo>
                  <a:cubicBezTo>
                    <a:pt x="15495" y="14213"/>
                    <a:pt x="17239" y="10048"/>
                    <a:pt x="16960" y="6070"/>
                  </a:cubicBezTo>
                  <a:cubicBezTo>
                    <a:pt x="16826" y="2984"/>
                    <a:pt x="15519" y="1772"/>
                    <a:pt x="13972" y="1772"/>
                  </a:cubicBezTo>
                  <a:cubicBezTo>
                    <a:pt x="13373" y="1772"/>
                    <a:pt x="12738" y="1954"/>
                    <a:pt x="12121" y="2278"/>
                  </a:cubicBezTo>
                  <a:cubicBezTo>
                    <a:pt x="11469" y="1300"/>
                    <a:pt x="10634" y="870"/>
                    <a:pt x="9767" y="870"/>
                  </a:cubicBezTo>
                  <a:cubicBezTo>
                    <a:pt x="9089" y="870"/>
                    <a:pt x="8391" y="1134"/>
                    <a:pt x="7748" y="1604"/>
                  </a:cubicBezTo>
                  <a:cubicBezTo>
                    <a:pt x="7037" y="628"/>
                    <a:pt x="6071" y="1"/>
                    <a:pt x="50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a:off x="7205050" y="3023250"/>
              <a:ext cx="82625" cy="324550"/>
            </a:xfrm>
            <a:custGeom>
              <a:rect b="b" l="l" r="r" t="t"/>
              <a:pathLst>
                <a:path extrusionOk="0" h="12982" w="3305">
                  <a:moveTo>
                    <a:pt x="1955" y="0"/>
                  </a:moveTo>
                  <a:lnTo>
                    <a:pt x="1955" y="0"/>
                  </a:lnTo>
                  <a:cubicBezTo>
                    <a:pt x="2141" y="1163"/>
                    <a:pt x="2234" y="2327"/>
                    <a:pt x="2234" y="3397"/>
                  </a:cubicBezTo>
                  <a:cubicBezTo>
                    <a:pt x="2234" y="4467"/>
                    <a:pt x="2141" y="5630"/>
                    <a:pt x="2048" y="6677"/>
                  </a:cubicBezTo>
                  <a:cubicBezTo>
                    <a:pt x="1839" y="7747"/>
                    <a:pt x="1559" y="8817"/>
                    <a:pt x="1257" y="9887"/>
                  </a:cubicBezTo>
                  <a:cubicBezTo>
                    <a:pt x="978" y="10957"/>
                    <a:pt x="489" y="11911"/>
                    <a:pt x="1" y="12981"/>
                  </a:cubicBezTo>
                  <a:cubicBezTo>
                    <a:pt x="885" y="12214"/>
                    <a:pt x="1559" y="11237"/>
                    <a:pt x="2141" y="10166"/>
                  </a:cubicBezTo>
                  <a:cubicBezTo>
                    <a:pt x="2630" y="9120"/>
                    <a:pt x="3002" y="8049"/>
                    <a:pt x="3118" y="6886"/>
                  </a:cubicBezTo>
                  <a:cubicBezTo>
                    <a:pt x="3304" y="5723"/>
                    <a:pt x="3304" y="4467"/>
                    <a:pt x="3118" y="3304"/>
                  </a:cubicBezTo>
                  <a:cubicBezTo>
                    <a:pt x="2909" y="2140"/>
                    <a:pt x="2537" y="1070"/>
                    <a:pt x="1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a:off x="7045125" y="3132000"/>
              <a:ext cx="36650" cy="244875"/>
            </a:xfrm>
            <a:custGeom>
              <a:rect b="b" l="l" r="r" t="t"/>
              <a:pathLst>
                <a:path extrusionOk="0" h="9795" w="1466">
                  <a:moveTo>
                    <a:pt x="884" y="1"/>
                  </a:moveTo>
                  <a:cubicBezTo>
                    <a:pt x="582" y="792"/>
                    <a:pt x="303" y="1559"/>
                    <a:pt x="210" y="2443"/>
                  </a:cubicBezTo>
                  <a:cubicBezTo>
                    <a:pt x="93" y="3211"/>
                    <a:pt x="0" y="4072"/>
                    <a:pt x="93" y="4956"/>
                  </a:cubicBezTo>
                  <a:cubicBezTo>
                    <a:pt x="210" y="5816"/>
                    <a:pt x="303" y="6607"/>
                    <a:pt x="489" y="7468"/>
                  </a:cubicBezTo>
                  <a:cubicBezTo>
                    <a:pt x="791" y="8259"/>
                    <a:pt x="1070" y="9027"/>
                    <a:pt x="1466" y="9795"/>
                  </a:cubicBezTo>
                  <a:cubicBezTo>
                    <a:pt x="1466" y="8934"/>
                    <a:pt x="1466" y="8050"/>
                    <a:pt x="1373" y="7282"/>
                  </a:cubicBezTo>
                  <a:lnTo>
                    <a:pt x="1256" y="4863"/>
                  </a:lnTo>
                  <a:lnTo>
                    <a:pt x="1163" y="2443"/>
                  </a:lnTo>
                  <a:cubicBezTo>
                    <a:pt x="1070" y="1652"/>
                    <a:pt x="1070" y="792"/>
                    <a:pt x="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29"/>
          <p:cNvGrpSpPr/>
          <p:nvPr/>
        </p:nvGrpSpPr>
        <p:grpSpPr>
          <a:xfrm flipH="1" rot="5259364">
            <a:off x="822283" y="4548223"/>
            <a:ext cx="424857" cy="757012"/>
            <a:chOff x="478300" y="2547225"/>
            <a:chExt cx="305375" cy="546425"/>
          </a:xfrm>
        </p:grpSpPr>
        <p:sp>
          <p:nvSpPr>
            <p:cNvPr id="1911" name="Google Shape;1911;p29"/>
            <p:cNvSpPr/>
            <p:nvPr/>
          </p:nvSpPr>
          <p:spPr>
            <a:xfrm>
              <a:off x="478300" y="2547225"/>
              <a:ext cx="305375" cy="546425"/>
            </a:xfrm>
            <a:custGeom>
              <a:rect b="b" l="l" r="r" t="t"/>
              <a:pathLst>
                <a:path extrusionOk="0" h="21857" w="12215">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9"/>
            <p:cNvSpPr/>
            <p:nvPr/>
          </p:nvSpPr>
          <p:spPr>
            <a:xfrm>
              <a:off x="667325" y="2599075"/>
              <a:ext cx="94250" cy="87650"/>
            </a:xfrm>
            <a:custGeom>
              <a:rect b="b" l="l" r="r" t="t"/>
              <a:pathLst>
                <a:path extrusionOk="0" h="3506" w="377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a:off x="613825" y="2695625"/>
              <a:ext cx="94250" cy="87725"/>
            </a:xfrm>
            <a:custGeom>
              <a:rect b="b" l="l" r="r" t="t"/>
              <a:pathLst>
                <a:path extrusionOk="0" h="3509" w="377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a:off x="572525" y="2795250"/>
              <a:ext cx="91925" cy="89875"/>
            </a:xfrm>
            <a:custGeom>
              <a:rect b="b" l="l" r="r" t="t"/>
              <a:pathLst>
                <a:path extrusionOk="0" h="3595" w="3677">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a:off x="519025" y="2884625"/>
              <a:ext cx="94825" cy="87750"/>
            </a:xfrm>
            <a:custGeom>
              <a:rect b="b" l="l" r="r" t="t"/>
              <a:pathLst>
                <a:path extrusionOk="0" h="3510" w="3793">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6" name="Google Shape;1916;p29"/>
          <p:cNvSpPr txBox="1"/>
          <p:nvPr>
            <p:ph type="title"/>
          </p:nvPr>
        </p:nvSpPr>
        <p:spPr>
          <a:xfrm>
            <a:off x="718650" y="539500"/>
            <a:ext cx="6351000" cy="62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2_1_1">
    <p:spTree>
      <p:nvGrpSpPr>
        <p:cNvPr id="1917" name="Shape 1917"/>
        <p:cNvGrpSpPr/>
        <p:nvPr/>
      </p:nvGrpSpPr>
      <p:grpSpPr>
        <a:xfrm>
          <a:off x="0" y="0"/>
          <a:ext cx="0" cy="0"/>
          <a:chOff x="0" y="0"/>
          <a:chExt cx="0" cy="0"/>
        </a:xfrm>
      </p:grpSpPr>
      <p:sp>
        <p:nvSpPr>
          <p:cNvPr id="1918" name="Google Shape;1918;p30"/>
          <p:cNvSpPr/>
          <p:nvPr/>
        </p:nvSpPr>
        <p:spPr>
          <a:xfrm flipH="1">
            <a:off x="7136156" y="3631107"/>
            <a:ext cx="2197744" cy="1711441"/>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19" name="Google Shape;1919;p30"/>
          <p:cNvSpPr/>
          <p:nvPr/>
        </p:nvSpPr>
        <p:spPr>
          <a:xfrm>
            <a:off x="7273826" y="-131750"/>
            <a:ext cx="2197806" cy="1404857"/>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20" name="Google Shape;1920;p30"/>
          <p:cNvSpPr/>
          <p:nvPr/>
        </p:nvSpPr>
        <p:spPr>
          <a:xfrm flipH="1">
            <a:off x="-759007" y="-131750"/>
            <a:ext cx="2471907" cy="1806533"/>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21" name="Google Shape;1921;p30"/>
          <p:cNvSpPr/>
          <p:nvPr/>
        </p:nvSpPr>
        <p:spPr>
          <a:xfrm>
            <a:off x="-394325" y="3535949"/>
            <a:ext cx="2610907" cy="1806606"/>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922" name="Google Shape;1922;p30"/>
          <p:cNvGrpSpPr/>
          <p:nvPr/>
        </p:nvGrpSpPr>
        <p:grpSpPr>
          <a:xfrm>
            <a:off x="-484800" y="-170769"/>
            <a:ext cx="2197697" cy="1243196"/>
            <a:chOff x="3260100" y="4040200"/>
            <a:chExt cx="1579600" cy="893550"/>
          </a:xfrm>
        </p:grpSpPr>
        <p:sp>
          <p:nvSpPr>
            <p:cNvPr id="1923" name="Google Shape;1923;p30"/>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0"/>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0"/>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0"/>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0"/>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0"/>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0"/>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0"/>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0"/>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0"/>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0"/>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0"/>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0"/>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0"/>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0"/>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0"/>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0"/>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0"/>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0"/>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0"/>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0"/>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0"/>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0"/>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0"/>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0"/>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0"/>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0"/>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0" name="Google Shape;1950;p30"/>
          <p:cNvGrpSpPr/>
          <p:nvPr/>
        </p:nvGrpSpPr>
        <p:grpSpPr>
          <a:xfrm>
            <a:off x="7619836" y="93559"/>
            <a:ext cx="1505769" cy="1179544"/>
            <a:chOff x="3495050" y="1152875"/>
            <a:chExt cx="1082275" cy="847800"/>
          </a:xfrm>
        </p:grpSpPr>
        <p:sp>
          <p:nvSpPr>
            <p:cNvPr id="1951" name="Google Shape;1951;p30"/>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0"/>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0"/>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0"/>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0"/>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0"/>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0"/>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0"/>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9" name="Google Shape;1959;p30"/>
          <p:cNvGrpSpPr/>
          <p:nvPr/>
        </p:nvGrpSpPr>
        <p:grpSpPr>
          <a:xfrm>
            <a:off x="6485742" y="3891380"/>
            <a:ext cx="2744809" cy="1692795"/>
            <a:chOff x="3095850" y="2740875"/>
            <a:chExt cx="1972838" cy="1216700"/>
          </a:xfrm>
        </p:grpSpPr>
        <p:sp>
          <p:nvSpPr>
            <p:cNvPr id="1960" name="Google Shape;1960;p30"/>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0"/>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0"/>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0"/>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5" name="Google Shape;1965;p30"/>
          <p:cNvGrpSpPr/>
          <p:nvPr/>
        </p:nvGrpSpPr>
        <p:grpSpPr>
          <a:xfrm rot="2914635">
            <a:off x="-456242" y="4199874"/>
            <a:ext cx="1939071" cy="875466"/>
            <a:chOff x="2915775" y="2073500"/>
            <a:chExt cx="874750" cy="394925"/>
          </a:xfrm>
        </p:grpSpPr>
        <p:sp>
          <p:nvSpPr>
            <p:cNvPr id="1966" name="Google Shape;1966;p30"/>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0"/>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0"/>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0"/>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0"/>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0"/>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0"/>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0"/>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0"/>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0"/>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0"/>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0"/>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0"/>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0"/>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6" name="Google Shape;1986;p30"/>
          <p:cNvGrpSpPr/>
          <p:nvPr/>
        </p:nvGrpSpPr>
        <p:grpSpPr>
          <a:xfrm>
            <a:off x="264722" y="4213297"/>
            <a:ext cx="597216" cy="781424"/>
            <a:chOff x="5840625" y="3436675"/>
            <a:chExt cx="429250" cy="561650"/>
          </a:xfrm>
        </p:grpSpPr>
        <p:sp>
          <p:nvSpPr>
            <p:cNvPr id="1987" name="Google Shape;1987;p30"/>
            <p:cNvSpPr/>
            <p:nvPr/>
          </p:nvSpPr>
          <p:spPr>
            <a:xfrm>
              <a:off x="5928950" y="3436675"/>
              <a:ext cx="132725" cy="215600"/>
            </a:xfrm>
            <a:custGeom>
              <a:rect b="b" l="l" r="r" t="t"/>
              <a:pathLst>
                <a:path extrusionOk="0" h="8624" w="5309">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0"/>
            <p:cNvSpPr/>
            <p:nvPr/>
          </p:nvSpPr>
          <p:spPr>
            <a:xfrm>
              <a:off x="5840625" y="3551400"/>
              <a:ext cx="429250" cy="446925"/>
            </a:xfrm>
            <a:custGeom>
              <a:rect b="b" l="l" r="r" t="t"/>
              <a:pathLst>
                <a:path extrusionOk="0" h="17877" w="1717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0"/>
            <p:cNvSpPr/>
            <p:nvPr/>
          </p:nvSpPr>
          <p:spPr>
            <a:xfrm>
              <a:off x="5918575" y="3604850"/>
              <a:ext cx="82025" cy="324550"/>
            </a:xfrm>
            <a:custGeom>
              <a:rect b="b" l="l" r="r" t="t"/>
              <a:pathLst>
                <a:path extrusionOk="0" h="12982" w="3281">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0"/>
            <p:cNvSpPr/>
            <p:nvPr/>
          </p:nvSpPr>
          <p:spPr>
            <a:xfrm>
              <a:off x="6124450" y="3711275"/>
              <a:ext cx="36075" cy="244875"/>
            </a:xfrm>
            <a:custGeom>
              <a:rect b="b" l="l" r="r" t="t"/>
              <a:pathLst>
                <a:path extrusionOk="0" h="9795" w="1443">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1" name="Google Shape;1991;p30"/>
          <p:cNvGrpSpPr/>
          <p:nvPr/>
        </p:nvGrpSpPr>
        <p:grpSpPr>
          <a:xfrm rot="2700000">
            <a:off x="8335364" y="4541610"/>
            <a:ext cx="745230" cy="732805"/>
            <a:chOff x="4452350" y="1286250"/>
            <a:chExt cx="700275" cy="688600"/>
          </a:xfrm>
        </p:grpSpPr>
        <p:sp>
          <p:nvSpPr>
            <p:cNvPr id="1992" name="Google Shape;1992;p30"/>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0"/>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0"/>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0"/>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0"/>
            <p:cNvSpPr/>
            <p:nvPr/>
          </p:nvSpPr>
          <p:spPr>
            <a:xfrm flipH="1" rot="10800000">
              <a:off x="4816486" y="1639672"/>
              <a:ext cx="151225" cy="52829"/>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0"/>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0"/>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0"/>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0"/>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0"/>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0"/>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0"/>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0"/>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5" name="Google Shape;2005;p30"/>
          <p:cNvGrpSpPr/>
          <p:nvPr/>
        </p:nvGrpSpPr>
        <p:grpSpPr>
          <a:xfrm>
            <a:off x="8052630" y="4399994"/>
            <a:ext cx="463129" cy="743511"/>
            <a:chOff x="1054675" y="3219250"/>
            <a:chExt cx="332875" cy="534400"/>
          </a:xfrm>
        </p:grpSpPr>
        <p:sp>
          <p:nvSpPr>
            <p:cNvPr id="2006" name="Google Shape;2006;p30"/>
            <p:cNvSpPr/>
            <p:nvPr/>
          </p:nvSpPr>
          <p:spPr>
            <a:xfrm>
              <a:off x="1054675" y="3415400"/>
              <a:ext cx="332875" cy="338250"/>
            </a:xfrm>
            <a:custGeom>
              <a:rect b="b" l="l" r="r" t="t"/>
              <a:pathLst>
                <a:path extrusionOk="0" h="13530" w="13315">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0"/>
            <p:cNvSpPr/>
            <p:nvPr/>
          </p:nvSpPr>
          <p:spPr>
            <a:xfrm>
              <a:off x="1212275" y="3418150"/>
              <a:ext cx="128575" cy="232650"/>
            </a:xfrm>
            <a:custGeom>
              <a:rect b="b" l="l" r="r" t="t"/>
              <a:pathLst>
                <a:path extrusionOk="0" h="9306" w="5143">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0"/>
            <p:cNvSpPr/>
            <p:nvPr/>
          </p:nvSpPr>
          <p:spPr>
            <a:xfrm>
              <a:off x="1166350" y="3219250"/>
              <a:ext cx="137850" cy="184375"/>
            </a:xfrm>
            <a:custGeom>
              <a:rect b="b" l="l" r="r" t="t"/>
              <a:pathLst>
                <a:path extrusionOk="0" h="7375" w="5514">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9" name="Google Shape;2009;p30"/>
          <p:cNvSpPr txBox="1"/>
          <p:nvPr>
            <p:ph type="title"/>
          </p:nvPr>
        </p:nvSpPr>
        <p:spPr>
          <a:xfrm>
            <a:off x="1617650" y="539500"/>
            <a:ext cx="5908800" cy="62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1" name="Shape 331"/>
        <p:cNvGrpSpPr/>
        <p:nvPr/>
      </p:nvGrpSpPr>
      <p:grpSpPr>
        <a:xfrm>
          <a:off x="0" y="0"/>
          <a:ext cx="0" cy="0"/>
          <a:chOff x="0" y="0"/>
          <a:chExt cx="0" cy="0"/>
        </a:xfrm>
      </p:grpSpPr>
      <p:sp>
        <p:nvSpPr>
          <p:cNvPr id="332" name="Google Shape;332;p4"/>
          <p:cNvSpPr/>
          <p:nvPr/>
        </p:nvSpPr>
        <p:spPr>
          <a:xfrm rot="10800000">
            <a:off x="7023122" y="-321245"/>
            <a:ext cx="3074676" cy="199343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rot="10800000">
            <a:off x="-940582" y="3711360"/>
            <a:ext cx="2621806" cy="1858134"/>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4"/>
          <p:cNvGrpSpPr/>
          <p:nvPr/>
        </p:nvGrpSpPr>
        <p:grpSpPr>
          <a:xfrm rot="-9968762">
            <a:off x="21519" y="4008816"/>
            <a:ext cx="907591" cy="887303"/>
            <a:chOff x="3495050" y="1152875"/>
            <a:chExt cx="1082275" cy="847800"/>
          </a:xfrm>
        </p:grpSpPr>
        <p:sp>
          <p:nvSpPr>
            <p:cNvPr id="335" name="Google Shape;335;p4"/>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4"/>
          <p:cNvGrpSpPr/>
          <p:nvPr/>
        </p:nvGrpSpPr>
        <p:grpSpPr>
          <a:xfrm>
            <a:off x="7139174" y="240021"/>
            <a:ext cx="2176640" cy="982692"/>
            <a:chOff x="2915775" y="2073500"/>
            <a:chExt cx="874750" cy="394925"/>
          </a:xfrm>
        </p:grpSpPr>
        <p:sp>
          <p:nvSpPr>
            <p:cNvPr id="344" name="Google Shape;344;p4"/>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4"/>
          <p:cNvGrpSpPr/>
          <p:nvPr/>
        </p:nvGrpSpPr>
        <p:grpSpPr>
          <a:xfrm>
            <a:off x="138755" y="4268669"/>
            <a:ext cx="463129" cy="743511"/>
            <a:chOff x="1054675" y="3219250"/>
            <a:chExt cx="332875" cy="534400"/>
          </a:xfrm>
        </p:grpSpPr>
        <p:sp>
          <p:nvSpPr>
            <p:cNvPr id="365" name="Google Shape;365;p4"/>
            <p:cNvSpPr/>
            <p:nvPr/>
          </p:nvSpPr>
          <p:spPr>
            <a:xfrm>
              <a:off x="1054675" y="3415400"/>
              <a:ext cx="332875" cy="338250"/>
            </a:xfrm>
            <a:custGeom>
              <a:rect b="b" l="l" r="r" t="t"/>
              <a:pathLst>
                <a:path extrusionOk="0" h="13530" w="13315">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1212275" y="3418150"/>
              <a:ext cx="128575" cy="232650"/>
            </a:xfrm>
            <a:custGeom>
              <a:rect b="b" l="l" r="r" t="t"/>
              <a:pathLst>
                <a:path extrusionOk="0" h="9306" w="5143">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1166350" y="3219250"/>
              <a:ext cx="137850" cy="184375"/>
            </a:xfrm>
            <a:custGeom>
              <a:rect b="b" l="l" r="r" t="t"/>
              <a:pathLst>
                <a:path extrusionOk="0" h="7375" w="5514">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4"/>
          <p:cNvGrpSpPr/>
          <p:nvPr/>
        </p:nvGrpSpPr>
        <p:grpSpPr>
          <a:xfrm>
            <a:off x="6976911" y="80197"/>
            <a:ext cx="506497" cy="689871"/>
            <a:chOff x="5233207" y="1259125"/>
            <a:chExt cx="498668" cy="679208"/>
          </a:xfrm>
        </p:grpSpPr>
        <p:sp>
          <p:nvSpPr>
            <p:cNvPr id="369" name="Google Shape;369;p4"/>
            <p:cNvSpPr/>
            <p:nvPr/>
          </p:nvSpPr>
          <p:spPr>
            <a:xfrm>
              <a:off x="5233207" y="1451994"/>
              <a:ext cx="380054" cy="486339"/>
            </a:xfrm>
            <a:custGeom>
              <a:rect b="b" l="l" r="r" t="t"/>
              <a:pathLst>
                <a:path extrusionOk="0" h="19351" w="15122">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5473650" y="1259125"/>
              <a:ext cx="258225" cy="249950"/>
            </a:xfrm>
            <a:custGeom>
              <a:rect b="b" l="l" r="r" t="t"/>
              <a:pathLst>
                <a:path extrusionOk="0" h="9998" w="10329">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5249725" y="1397100"/>
              <a:ext cx="273950" cy="171225"/>
            </a:xfrm>
            <a:custGeom>
              <a:rect b="b" l="l" r="r" t="t"/>
              <a:pathLst>
                <a:path extrusionOk="0" h="6849" w="10958">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5424200" y="1433050"/>
              <a:ext cx="125650" cy="182175"/>
            </a:xfrm>
            <a:custGeom>
              <a:rect b="b" l="l" r="r" t="t"/>
              <a:pathLst>
                <a:path extrusionOk="0" h="7287" w="5026">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5490950" y="1424600"/>
              <a:ext cx="129275" cy="217375"/>
            </a:xfrm>
            <a:custGeom>
              <a:rect b="b" l="l" r="r" t="t"/>
              <a:pathLst>
                <a:path extrusionOk="0" h="8695" w="5171">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4"/>
          <p:cNvSpPr txBox="1"/>
          <p:nvPr>
            <p:ph idx="1" type="body"/>
          </p:nvPr>
        </p:nvSpPr>
        <p:spPr>
          <a:xfrm>
            <a:off x="715950" y="1430850"/>
            <a:ext cx="7712100" cy="3073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sz="1200">
                <a:solidFill>
                  <a:schemeClr val="accent1"/>
                </a:solidFill>
              </a:defRPr>
            </a:lvl1pPr>
            <a:lvl2pPr indent="-304800" lvl="1" marL="914400" rtl="0">
              <a:lnSpc>
                <a:spcPct val="100000"/>
              </a:lnSpc>
              <a:spcBef>
                <a:spcPts val="0"/>
              </a:spcBef>
              <a:spcAft>
                <a:spcPts val="0"/>
              </a:spcAft>
              <a:buClr>
                <a:schemeClr val="accent1"/>
              </a:buClr>
              <a:buSzPts val="1200"/>
              <a:buChar char="○"/>
              <a:defRPr sz="1200">
                <a:solidFill>
                  <a:schemeClr val="accent1"/>
                </a:solidFill>
              </a:defRPr>
            </a:lvl2pPr>
            <a:lvl3pPr indent="-304800" lvl="2" marL="1371600" rtl="0">
              <a:lnSpc>
                <a:spcPct val="100000"/>
              </a:lnSpc>
              <a:spcBef>
                <a:spcPts val="0"/>
              </a:spcBef>
              <a:spcAft>
                <a:spcPts val="0"/>
              </a:spcAft>
              <a:buClr>
                <a:schemeClr val="accent1"/>
              </a:buClr>
              <a:buSzPts val="1200"/>
              <a:buChar char="■"/>
              <a:defRPr sz="1200">
                <a:solidFill>
                  <a:schemeClr val="accent1"/>
                </a:solidFill>
              </a:defRPr>
            </a:lvl3pPr>
            <a:lvl4pPr indent="-304800" lvl="3" marL="1828800" rtl="0">
              <a:lnSpc>
                <a:spcPct val="100000"/>
              </a:lnSpc>
              <a:spcBef>
                <a:spcPts val="0"/>
              </a:spcBef>
              <a:spcAft>
                <a:spcPts val="0"/>
              </a:spcAft>
              <a:buClr>
                <a:schemeClr val="accent1"/>
              </a:buClr>
              <a:buSzPts val="1200"/>
              <a:buChar char="●"/>
              <a:defRPr sz="1200">
                <a:solidFill>
                  <a:schemeClr val="accent1"/>
                </a:solidFill>
              </a:defRPr>
            </a:lvl4pPr>
            <a:lvl5pPr indent="-304800" lvl="4" marL="2286000" rtl="0">
              <a:lnSpc>
                <a:spcPct val="100000"/>
              </a:lnSpc>
              <a:spcBef>
                <a:spcPts val="0"/>
              </a:spcBef>
              <a:spcAft>
                <a:spcPts val="0"/>
              </a:spcAft>
              <a:buClr>
                <a:schemeClr val="accent1"/>
              </a:buClr>
              <a:buSzPts val="1200"/>
              <a:buChar char="○"/>
              <a:defRPr sz="1200">
                <a:solidFill>
                  <a:schemeClr val="accent1"/>
                </a:solidFill>
              </a:defRPr>
            </a:lvl5pPr>
            <a:lvl6pPr indent="-304800" lvl="5" marL="2743200" rtl="0">
              <a:lnSpc>
                <a:spcPct val="100000"/>
              </a:lnSpc>
              <a:spcBef>
                <a:spcPts val="0"/>
              </a:spcBef>
              <a:spcAft>
                <a:spcPts val="0"/>
              </a:spcAft>
              <a:buClr>
                <a:schemeClr val="accent1"/>
              </a:buClr>
              <a:buSzPts val="1200"/>
              <a:buChar char="■"/>
              <a:defRPr sz="1200">
                <a:solidFill>
                  <a:schemeClr val="accent1"/>
                </a:solidFill>
              </a:defRPr>
            </a:lvl6pPr>
            <a:lvl7pPr indent="-304800" lvl="6" marL="3200400" rtl="0">
              <a:lnSpc>
                <a:spcPct val="100000"/>
              </a:lnSpc>
              <a:spcBef>
                <a:spcPts val="0"/>
              </a:spcBef>
              <a:spcAft>
                <a:spcPts val="0"/>
              </a:spcAft>
              <a:buClr>
                <a:schemeClr val="accent1"/>
              </a:buClr>
              <a:buSzPts val="1200"/>
              <a:buChar char="●"/>
              <a:defRPr sz="1200">
                <a:solidFill>
                  <a:schemeClr val="accent1"/>
                </a:solidFill>
              </a:defRPr>
            </a:lvl7pPr>
            <a:lvl8pPr indent="-304800" lvl="7" marL="3657600" rtl="0">
              <a:lnSpc>
                <a:spcPct val="100000"/>
              </a:lnSpc>
              <a:spcBef>
                <a:spcPts val="0"/>
              </a:spcBef>
              <a:spcAft>
                <a:spcPts val="0"/>
              </a:spcAft>
              <a:buClr>
                <a:schemeClr val="accent1"/>
              </a:buClr>
              <a:buSzPts val="1200"/>
              <a:buChar char="○"/>
              <a:defRPr sz="1200">
                <a:solidFill>
                  <a:schemeClr val="accent1"/>
                </a:solidFill>
              </a:defRPr>
            </a:lvl8pPr>
            <a:lvl9pPr indent="-304800" lvl="8" marL="4114800" rtl="0">
              <a:lnSpc>
                <a:spcPct val="100000"/>
              </a:lnSpc>
              <a:spcBef>
                <a:spcPts val="0"/>
              </a:spcBef>
              <a:spcAft>
                <a:spcPts val="0"/>
              </a:spcAft>
              <a:buClr>
                <a:schemeClr val="accent1"/>
              </a:buClr>
              <a:buSzPts val="1200"/>
              <a:buChar char="■"/>
              <a:defRPr sz="1200">
                <a:solidFill>
                  <a:schemeClr val="accent1"/>
                </a:solidFill>
              </a:defRPr>
            </a:lvl9pPr>
          </a:lstStyle>
          <a:p/>
        </p:txBody>
      </p:sp>
      <p:sp>
        <p:nvSpPr>
          <p:cNvPr id="375" name="Google Shape;375;p4"/>
          <p:cNvSpPr txBox="1"/>
          <p:nvPr>
            <p:ph type="title"/>
          </p:nvPr>
        </p:nvSpPr>
        <p:spPr>
          <a:xfrm>
            <a:off x="718650" y="539500"/>
            <a:ext cx="5943600" cy="6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
    <p:spTree>
      <p:nvGrpSpPr>
        <p:cNvPr id="2010" name="Shape 2010"/>
        <p:cNvGrpSpPr/>
        <p:nvPr/>
      </p:nvGrpSpPr>
      <p:grpSpPr>
        <a:xfrm>
          <a:off x="0" y="0"/>
          <a:ext cx="0" cy="0"/>
          <a:chOff x="0" y="0"/>
          <a:chExt cx="0" cy="0"/>
        </a:xfrm>
      </p:grpSpPr>
      <p:sp>
        <p:nvSpPr>
          <p:cNvPr id="2011" name="Google Shape;2011;p31"/>
          <p:cNvSpPr/>
          <p:nvPr/>
        </p:nvSpPr>
        <p:spPr>
          <a:xfrm flipH="1" rot="10800000">
            <a:off x="-202605" y="-104288"/>
            <a:ext cx="2483005" cy="199343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1"/>
          <p:cNvSpPr/>
          <p:nvPr/>
        </p:nvSpPr>
        <p:spPr>
          <a:xfrm flipH="1" rot="10800000">
            <a:off x="7032611" y="3794966"/>
            <a:ext cx="2588971" cy="1858134"/>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3" name="Google Shape;2013;p31"/>
          <p:cNvGrpSpPr/>
          <p:nvPr/>
        </p:nvGrpSpPr>
        <p:grpSpPr>
          <a:xfrm flipH="1" rot="9958971">
            <a:off x="7580052" y="4182817"/>
            <a:ext cx="1339147" cy="887267"/>
            <a:chOff x="3495050" y="1152875"/>
            <a:chExt cx="1082275" cy="847800"/>
          </a:xfrm>
        </p:grpSpPr>
        <p:sp>
          <p:nvSpPr>
            <p:cNvPr id="2014" name="Google Shape;2014;p31"/>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1"/>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1"/>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1"/>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1"/>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1"/>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1"/>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1"/>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2" name="Google Shape;2022;p31"/>
          <p:cNvGrpSpPr/>
          <p:nvPr/>
        </p:nvGrpSpPr>
        <p:grpSpPr>
          <a:xfrm>
            <a:off x="-422626" y="-29854"/>
            <a:ext cx="2176640" cy="982692"/>
            <a:chOff x="2915775" y="2073500"/>
            <a:chExt cx="874750" cy="394925"/>
          </a:xfrm>
        </p:grpSpPr>
        <p:sp>
          <p:nvSpPr>
            <p:cNvPr id="2023" name="Google Shape;2023;p31"/>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1"/>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1"/>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1"/>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1"/>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1"/>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1"/>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1"/>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1"/>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1"/>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1"/>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1"/>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1"/>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1"/>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1"/>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1"/>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1"/>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1"/>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1"/>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1"/>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3" name="Google Shape;2043;p31"/>
          <p:cNvGrpSpPr/>
          <p:nvPr/>
        </p:nvGrpSpPr>
        <p:grpSpPr>
          <a:xfrm>
            <a:off x="8073836" y="4259059"/>
            <a:ext cx="506497" cy="689871"/>
            <a:chOff x="5233207" y="1259125"/>
            <a:chExt cx="498668" cy="679208"/>
          </a:xfrm>
        </p:grpSpPr>
        <p:sp>
          <p:nvSpPr>
            <p:cNvPr id="2044" name="Google Shape;2044;p31"/>
            <p:cNvSpPr/>
            <p:nvPr/>
          </p:nvSpPr>
          <p:spPr>
            <a:xfrm>
              <a:off x="5233207" y="1451994"/>
              <a:ext cx="380054" cy="486339"/>
            </a:xfrm>
            <a:custGeom>
              <a:rect b="b" l="l" r="r" t="t"/>
              <a:pathLst>
                <a:path extrusionOk="0" h="19351" w="15122">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1"/>
            <p:cNvSpPr/>
            <p:nvPr/>
          </p:nvSpPr>
          <p:spPr>
            <a:xfrm>
              <a:off x="5473650" y="1259125"/>
              <a:ext cx="258225" cy="249950"/>
            </a:xfrm>
            <a:custGeom>
              <a:rect b="b" l="l" r="r" t="t"/>
              <a:pathLst>
                <a:path extrusionOk="0" h="9998" w="10329">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1"/>
            <p:cNvSpPr/>
            <p:nvPr/>
          </p:nvSpPr>
          <p:spPr>
            <a:xfrm>
              <a:off x="5249725" y="1397100"/>
              <a:ext cx="273950" cy="171225"/>
            </a:xfrm>
            <a:custGeom>
              <a:rect b="b" l="l" r="r" t="t"/>
              <a:pathLst>
                <a:path extrusionOk="0" h="6849" w="10958">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1"/>
            <p:cNvSpPr/>
            <p:nvPr/>
          </p:nvSpPr>
          <p:spPr>
            <a:xfrm>
              <a:off x="5424200" y="1433050"/>
              <a:ext cx="125650" cy="182175"/>
            </a:xfrm>
            <a:custGeom>
              <a:rect b="b" l="l" r="r" t="t"/>
              <a:pathLst>
                <a:path extrusionOk="0" h="7287" w="5026">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1"/>
            <p:cNvSpPr/>
            <p:nvPr/>
          </p:nvSpPr>
          <p:spPr>
            <a:xfrm>
              <a:off x="5490950" y="1424600"/>
              <a:ext cx="129275" cy="217375"/>
            </a:xfrm>
            <a:custGeom>
              <a:rect b="b" l="l" r="r" t="t"/>
              <a:pathLst>
                <a:path extrusionOk="0" h="8695" w="5171">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9" name="Google Shape;2049;p31"/>
          <p:cNvSpPr txBox="1"/>
          <p:nvPr>
            <p:ph idx="1" type="body"/>
          </p:nvPr>
        </p:nvSpPr>
        <p:spPr>
          <a:xfrm>
            <a:off x="878000" y="2039375"/>
            <a:ext cx="4202400" cy="1733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solidFill>
                  <a:schemeClr val="accent1"/>
                </a:solidFill>
              </a:defRPr>
            </a:lvl1pPr>
            <a:lvl2pPr indent="-342900" lvl="1" marL="914400" rtl="0">
              <a:lnSpc>
                <a:spcPct val="100000"/>
              </a:lnSpc>
              <a:spcBef>
                <a:spcPts val="0"/>
              </a:spcBef>
              <a:spcAft>
                <a:spcPts val="0"/>
              </a:spcAft>
              <a:buClr>
                <a:schemeClr val="accent1"/>
              </a:buClr>
              <a:buSzPts val="1800"/>
              <a:buChar char="○"/>
              <a:defRPr sz="1800">
                <a:solidFill>
                  <a:schemeClr val="accent1"/>
                </a:solidFill>
              </a:defRPr>
            </a:lvl2pPr>
            <a:lvl3pPr indent="-342900" lvl="2" marL="1371600" rtl="0">
              <a:lnSpc>
                <a:spcPct val="100000"/>
              </a:lnSpc>
              <a:spcBef>
                <a:spcPts val="0"/>
              </a:spcBef>
              <a:spcAft>
                <a:spcPts val="0"/>
              </a:spcAft>
              <a:buClr>
                <a:schemeClr val="accent1"/>
              </a:buClr>
              <a:buSzPts val="1800"/>
              <a:buChar char="■"/>
              <a:defRPr sz="1800">
                <a:solidFill>
                  <a:schemeClr val="accent1"/>
                </a:solidFill>
              </a:defRPr>
            </a:lvl3pPr>
            <a:lvl4pPr indent="-342900" lvl="3" marL="1828800" rtl="0">
              <a:lnSpc>
                <a:spcPct val="100000"/>
              </a:lnSpc>
              <a:spcBef>
                <a:spcPts val="0"/>
              </a:spcBef>
              <a:spcAft>
                <a:spcPts val="0"/>
              </a:spcAft>
              <a:buClr>
                <a:schemeClr val="accent1"/>
              </a:buClr>
              <a:buSzPts val="1800"/>
              <a:buChar char="●"/>
              <a:defRPr sz="1800">
                <a:solidFill>
                  <a:schemeClr val="accent1"/>
                </a:solidFill>
              </a:defRPr>
            </a:lvl4pPr>
            <a:lvl5pPr indent="-342900" lvl="4" marL="2286000" rtl="0">
              <a:lnSpc>
                <a:spcPct val="100000"/>
              </a:lnSpc>
              <a:spcBef>
                <a:spcPts val="0"/>
              </a:spcBef>
              <a:spcAft>
                <a:spcPts val="0"/>
              </a:spcAft>
              <a:buClr>
                <a:schemeClr val="accent1"/>
              </a:buClr>
              <a:buSzPts val="1800"/>
              <a:buChar char="○"/>
              <a:defRPr sz="1800">
                <a:solidFill>
                  <a:schemeClr val="accent1"/>
                </a:solidFill>
              </a:defRPr>
            </a:lvl5pPr>
            <a:lvl6pPr indent="-342900" lvl="5" marL="2743200" rtl="0">
              <a:lnSpc>
                <a:spcPct val="100000"/>
              </a:lnSpc>
              <a:spcBef>
                <a:spcPts val="0"/>
              </a:spcBef>
              <a:spcAft>
                <a:spcPts val="0"/>
              </a:spcAft>
              <a:buClr>
                <a:schemeClr val="accent1"/>
              </a:buClr>
              <a:buSzPts val="1800"/>
              <a:buChar char="■"/>
              <a:defRPr sz="1800">
                <a:solidFill>
                  <a:schemeClr val="accent1"/>
                </a:solidFill>
              </a:defRPr>
            </a:lvl6pPr>
            <a:lvl7pPr indent="-342900" lvl="6" marL="3200400" rtl="0">
              <a:lnSpc>
                <a:spcPct val="100000"/>
              </a:lnSpc>
              <a:spcBef>
                <a:spcPts val="0"/>
              </a:spcBef>
              <a:spcAft>
                <a:spcPts val="0"/>
              </a:spcAft>
              <a:buClr>
                <a:schemeClr val="accent1"/>
              </a:buClr>
              <a:buSzPts val="1800"/>
              <a:buChar char="●"/>
              <a:defRPr sz="1800">
                <a:solidFill>
                  <a:schemeClr val="accent1"/>
                </a:solidFill>
              </a:defRPr>
            </a:lvl7pPr>
            <a:lvl8pPr indent="-342900" lvl="7" marL="3657600" rtl="0">
              <a:lnSpc>
                <a:spcPct val="100000"/>
              </a:lnSpc>
              <a:spcBef>
                <a:spcPts val="0"/>
              </a:spcBef>
              <a:spcAft>
                <a:spcPts val="0"/>
              </a:spcAft>
              <a:buClr>
                <a:schemeClr val="accent1"/>
              </a:buClr>
              <a:buSzPts val="1800"/>
              <a:buChar char="○"/>
              <a:defRPr sz="1800">
                <a:solidFill>
                  <a:schemeClr val="accent1"/>
                </a:solidFill>
              </a:defRPr>
            </a:lvl8pPr>
            <a:lvl9pPr indent="-342900" lvl="8" marL="4114800" rtl="0">
              <a:lnSpc>
                <a:spcPct val="100000"/>
              </a:lnSpc>
              <a:spcBef>
                <a:spcPts val="0"/>
              </a:spcBef>
              <a:spcAft>
                <a:spcPts val="0"/>
              </a:spcAft>
              <a:buClr>
                <a:schemeClr val="accent1"/>
              </a:buClr>
              <a:buSzPts val="1800"/>
              <a:buChar char="■"/>
              <a:defRPr sz="1800">
                <a:solidFill>
                  <a:schemeClr val="accent1"/>
                </a:solidFill>
              </a:defRPr>
            </a:lvl9pPr>
          </a:lstStyle>
          <a:p/>
        </p:txBody>
      </p:sp>
      <p:sp>
        <p:nvSpPr>
          <p:cNvPr id="2050" name="Google Shape;2050;p31"/>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3000"/>
              <a:buNone/>
              <a:defRPr sz="3000">
                <a:solidFill>
                  <a:schemeClr val="accent1"/>
                </a:solidFill>
              </a:defRPr>
            </a:lvl1pPr>
            <a:lvl2pPr lvl="1" rtl="0" algn="r">
              <a:spcBef>
                <a:spcPts val="0"/>
              </a:spcBef>
              <a:spcAft>
                <a:spcPts val="0"/>
              </a:spcAft>
              <a:buClr>
                <a:schemeClr val="accent1"/>
              </a:buClr>
              <a:buSzPts val="3000"/>
              <a:buNone/>
              <a:defRPr sz="3000">
                <a:solidFill>
                  <a:schemeClr val="accent1"/>
                </a:solidFill>
              </a:defRPr>
            </a:lvl2pPr>
            <a:lvl3pPr lvl="2" rtl="0" algn="r">
              <a:spcBef>
                <a:spcPts val="0"/>
              </a:spcBef>
              <a:spcAft>
                <a:spcPts val="0"/>
              </a:spcAft>
              <a:buClr>
                <a:schemeClr val="accent1"/>
              </a:buClr>
              <a:buSzPts val="3000"/>
              <a:buNone/>
              <a:defRPr sz="3000">
                <a:solidFill>
                  <a:schemeClr val="accent1"/>
                </a:solidFill>
              </a:defRPr>
            </a:lvl3pPr>
            <a:lvl4pPr lvl="3" rtl="0" algn="r">
              <a:spcBef>
                <a:spcPts val="0"/>
              </a:spcBef>
              <a:spcAft>
                <a:spcPts val="0"/>
              </a:spcAft>
              <a:buClr>
                <a:schemeClr val="accent1"/>
              </a:buClr>
              <a:buSzPts val="3000"/>
              <a:buNone/>
              <a:defRPr sz="3000">
                <a:solidFill>
                  <a:schemeClr val="accent1"/>
                </a:solidFill>
              </a:defRPr>
            </a:lvl4pPr>
            <a:lvl5pPr lvl="4" rtl="0" algn="r">
              <a:spcBef>
                <a:spcPts val="0"/>
              </a:spcBef>
              <a:spcAft>
                <a:spcPts val="0"/>
              </a:spcAft>
              <a:buClr>
                <a:schemeClr val="accent1"/>
              </a:buClr>
              <a:buSzPts val="3000"/>
              <a:buNone/>
              <a:defRPr sz="3000">
                <a:solidFill>
                  <a:schemeClr val="accent1"/>
                </a:solidFill>
              </a:defRPr>
            </a:lvl5pPr>
            <a:lvl6pPr lvl="5" rtl="0" algn="r">
              <a:spcBef>
                <a:spcPts val="0"/>
              </a:spcBef>
              <a:spcAft>
                <a:spcPts val="0"/>
              </a:spcAft>
              <a:buClr>
                <a:schemeClr val="accent1"/>
              </a:buClr>
              <a:buSzPts val="3000"/>
              <a:buNone/>
              <a:defRPr sz="3000">
                <a:solidFill>
                  <a:schemeClr val="accent1"/>
                </a:solidFill>
              </a:defRPr>
            </a:lvl6pPr>
            <a:lvl7pPr lvl="6" rtl="0" algn="r">
              <a:spcBef>
                <a:spcPts val="0"/>
              </a:spcBef>
              <a:spcAft>
                <a:spcPts val="0"/>
              </a:spcAft>
              <a:buClr>
                <a:schemeClr val="accent1"/>
              </a:buClr>
              <a:buSzPts val="3000"/>
              <a:buNone/>
              <a:defRPr sz="3000">
                <a:solidFill>
                  <a:schemeClr val="accent1"/>
                </a:solidFill>
              </a:defRPr>
            </a:lvl7pPr>
            <a:lvl8pPr lvl="7" rtl="0" algn="r">
              <a:spcBef>
                <a:spcPts val="0"/>
              </a:spcBef>
              <a:spcAft>
                <a:spcPts val="0"/>
              </a:spcAft>
              <a:buClr>
                <a:schemeClr val="accent1"/>
              </a:buClr>
              <a:buSzPts val="3000"/>
              <a:buNone/>
              <a:defRPr sz="3000">
                <a:solidFill>
                  <a:schemeClr val="accent1"/>
                </a:solidFill>
              </a:defRPr>
            </a:lvl8pPr>
            <a:lvl9pPr lvl="8" rtl="0" algn="r">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4">
    <p:spTree>
      <p:nvGrpSpPr>
        <p:cNvPr id="2051" name="Shape 2051"/>
        <p:cNvGrpSpPr/>
        <p:nvPr/>
      </p:nvGrpSpPr>
      <p:grpSpPr>
        <a:xfrm>
          <a:off x="0" y="0"/>
          <a:ext cx="0" cy="0"/>
          <a:chOff x="0" y="0"/>
          <a:chExt cx="0" cy="0"/>
        </a:xfrm>
      </p:grpSpPr>
      <p:sp>
        <p:nvSpPr>
          <p:cNvPr id="2052" name="Google Shape;2052;p32"/>
          <p:cNvSpPr/>
          <p:nvPr/>
        </p:nvSpPr>
        <p:spPr>
          <a:xfrm flipH="1">
            <a:off x="7411693" y="-215550"/>
            <a:ext cx="2494307"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2"/>
          <p:cNvSpPr/>
          <p:nvPr/>
        </p:nvSpPr>
        <p:spPr>
          <a:xfrm flipH="1">
            <a:off x="-476090" y="3939066"/>
            <a:ext cx="2693542" cy="1656559"/>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2"/>
          <p:cNvSpPr txBox="1"/>
          <p:nvPr>
            <p:ph type="title"/>
          </p:nvPr>
        </p:nvSpPr>
        <p:spPr>
          <a:xfrm>
            <a:off x="718650" y="539500"/>
            <a:ext cx="4025100" cy="62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grpSp>
        <p:nvGrpSpPr>
          <p:cNvPr id="2055" name="Google Shape;2055;p32"/>
          <p:cNvGrpSpPr/>
          <p:nvPr/>
        </p:nvGrpSpPr>
        <p:grpSpPr>
          <a:xfrm flipH="1">
            <a:off x="6857469" y="-309015"/>
            <a:ext cx="1765953" cy="1392514"/>
            <a:chOff x="2533100" y="1212175"/>
            <a:chExt cx="1066075" cy="839825"/>
          </a:xfrm>
        </p:grpSpPr>
        <p:sp>
          <p:nvSpPr>
            <p:cNvPr id="2056" name="Google Shape;2056;p32"/>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2"/>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2"/>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2"/>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2"/>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2"/>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2"/>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2"/>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2"/>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2"/>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2"/>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2"/>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2"/>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2"/>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2"/>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2"/>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2"/>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2"/>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2"/>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2"/>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2"/>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7" name="Google Shape;2077;p32"/>
          <p:cNvGrpSpPr/>
          <p:nvPr/>
        </p:nvGrpSpPr>
        <p:grpSpPr>
          <a:xfrm flipH="1">
            <a:off x="330998" y="4402466"/>
            <a:ext cx="2263567" cy="1281440"/>
            <a:chOff x="3260100" y="4040200"/>
            <a:chExt cx="1579600" cy="893550"/>
          </a:xfrm>
        </p:grpSpPr>
        <p:sp>
          <p:nvSpPr>
            <p:cNvPr id="2078" name="Google Shape;2078;p32"/>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2"/>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2"/>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2"/>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2"/>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2"/>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2"/>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2"/>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2"/>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2"/>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2"/>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2"/>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2"/>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2"/>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2"/>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2"/>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2"/>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2"/>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2"/>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2"/>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2"/>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2"/>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2"/>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2"/>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2"/>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2"/>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2"/>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5" name="Google Shape;2105;p32"/>
          <p:cNvSpPr txBox="1"/>
          <p:nvPr>
            <p:ph idx="1" type="subTitle"/>
          </p:nvPr>
        </p:nvSpPr>
        <p:spPr>
          <a:xfrm>
            <a:off x="685750" y="2197175"/>
            <a:ext cx="2494200" cy="3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2106" name="Google Shape;2106;p32"/>
          <p:cNvSpPr txBox="1"/>
          <p:nvPr>
            <p:ph idx="2" type="subTitle"/>
          </p:nvPr>
        </p:nvSpPr>
        <p:spPr>
          <a:xfrm>
            <a:off x="3324950" y="2988968"/>
            <a:ext cx="2494200" cy="3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2107" name="Google Shape;2107;p32"/>
          <p:cNvSpPr txBox="1"/>
          <p:nvPr>
            <p:ph idx="3" type="subTitle"/>
          </p:nvPr>
        </p:nvSpPr>
        <p:spPr>
          <a:xfrm>
            <a:off x="5964125" y="3758276"/>
            <a:ext cx="2494200" cy="3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sp>
        <p:nvSpPr>
          <p:cNvPr id="2108" name="Google Shape;2108;p32"/>
          <p:cNvSpPr txBox="1"/>
          <p:nvPr>
            <p:ph hasCustomPrompt="1" idx="4" type="title"/>
          </p:nvPr>
        </p:nvSpPr>
        <p:spPr>
          <a:xfrm>
            <a:off x="739744" y="1777775"/>
            <a:ext cx="2386200" cy="41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109" name="Google Shape;2109;p32"/>
          <p:cNvSpPr txBox="1"/>
          <p:nvPr>
            <p:ph hasCustomPrompt="1" idx="5" type="title"/>
          </p:nvPr>
        </p:nvSpPr>
        <p:spPr>
          <a:xfrm>
            <a:off x="3378931" y="2569563"/>
            <a:ext cx="2386200" cy="41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2110" name="Google Shape;2110;p32"/>
          <p:cNvSpPr txBox="1"/>
          <p:nvPr>
            <p:ph hasCustomPrompt="1" idx="6" type="title"/>
          </p:nvPr>
        </p:nvSpPr>
        <p:spPr>
          <a:xfrm>
            <a:off x="6018121" y="3338876"/>
            <a:ext cx="2386200" cy="41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bg>
      <p:bgPr>
        <a:solidFill>
          <a:schemeClr val="accent6"/>
        </a:solidFill>
      </p:bgPr>
    </p:bg>
    <p:spTree>
      <p:nvGrpSpPr>
        <p:cNvPr id="2111" name="Shape 2111"/>
        <p:cNvGrpSpPr/>
        <p:nvPr/>
      </p:nvGrpSpPr>
      <p:grpSpPr>
        <a:xfrm>
          <a:off x="0" y="0"/>
          <a:ext cx="0" cy="0"/>
          <a:chOff x="0" y="0"/>
          <a:chExt cx="0" cy="0"/>
        </a:xfrm>
      </p:grpSpPr>
      <p:sp>
        <p:nvSpPr>
          <p:cNvPr id="2112" name="Google Shape;2112;p33"/>
          <p:cNvSpPr txBox="1"/>
          <p:nvPr>
            <p:ph type="title"/>
          </p:nvPr>
        </p:nvSpPr>
        <p:spPr>
          <a:xfrm>
            <a:off x="5005963" y="3232375"/>
            <a:ext cx="24525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8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2113" name="Google Shape;2113;p33"/>
          <p:cNvSpPr txBox="1"/>
          <p:nvPr>
            <p:ph idx="1" type="subTitle"/>
          </p:nvPr>
        </p:nvSpPr>
        <p:spPr>
          <a:xfrm>
            <a:off x="5073313" y="3662156"/>
            <a:ext cx="23178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2114" name="Google Shape;2114;p33"/>
          <p:cNvSpPr txBox="1"/>
          <p:nvPr>
            <p:ph idx="2" type="title"/>
          </p:nvPr>
        </p:nvSpPr>
        <p:spPr>
          <a:xfrm>
            <a:off x="1685513" y="3232375"/>
            <a:ext cx="2452500" cy="56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000"/>
              <a:buNone/>
              <a:defRPr sz="18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2115" name="Google Shape;2115;p33"/>
          <p:cNvSpPr txBox="1"/>
          <p:nvPr>
            <p:ph idx="3" type="subTitle"/>
          </p:nvPr>
        </p:nvSpPr>
        <p:spPr>
          <a:xfrm>
            <a:off x="1752863" y="3662156"/>
            <a:ext cx="2317800" cy="64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400"/>
              <a:buNone/>
              <a:defRPr>
                <a:solidFill>
                  <a:schemeClr val="accent1"/>
                </a:solidFill>
              </a:defRPr>
            </a:lvl2pPr>
            <a:lvl3pPr lvl="2" rtl="0" algn="ctr">
              <a:spcBef>
                <a:spcPts val="1600"/>
              </a:spcBef>
              <a:spcAft>
                <a:spcPts val="0"/>
              </a:spcAft>
              <a:buClr>
                <a:schemeClr val="accent1"/>
              </a:buClr>
              <a:buSzPts val="1400"/>
              <a:buNone/>
              <a:defRPr>
                <a:solidFill>
                  <a:schemeClr val="accent1"/>
                </a:solidFill>
              </a:defRPr>
            </a:lvl3pPr>
            <a:lvl4pPr lvl="3" rtl="0" algn="ctr">
              <a:spcBef>
                <a:spcPts val="1600"/>
              </a:spcBef>
              <a:spcAft>
                <a:spcPts val="0"/>
              </a:spcAft>
              <a:buClr>
                <a:schemeClr val="accent1"/>
              </a:buClr>
              <a:buSzPts val="1400"/>
              <a:buNone/>
              <a:defRPr>
                <a:solidFill>
                  <a:schemeClr val="accent1"/>
                </a:solidFill>
              </a:defRPr>
            </a:lvl4pPr>
            <a:lvl5pPr lvl="4" rtl="0" algn="ctr">
              <a:spcBef>
                <a:spcPts val="1600"/>
              </a:spcBef>
              <a:spcAft>
                <a:spcPts val="0"/>
              </a:spcAft>
              <a:buClr>
                <a:schemeClr val="accent1"/>
              </a:buClr>
              <a:buSzPts val="1400"/>
              <a:buNone/>
              <a:defRPr>
                <a:solidFill>
                  <a:schemeClr val="accent1"/>
                </a:solidFill>
              </a:defRPr>
            </a:lvl5pPr>
            <a:lvl6pPr lvl="5" rtl="0" algn="ctr">
              <a:spcBef>
                <a:spcPts val="1600"/>
              </a:spcBef>
              <a:spcAft>
                <a:spcPts val="0"/>
              </a:spcAft>
              <a:buClr>
                <a:schemeClr val="accent1"/>
              </a:buClr>
              <a:buSzPts val="1400"/>
              <a:buNone/>
              <a:defRPr>
                <a:solidFill>
                  <a:schemeClr val="accent1"/>
                </a:solidFill>
              </a:defRPr>
            </a:lvl6pPr>
            <a:lvl7pPr lvl="6" rtl="0" algn="ctr">
              <a:spcBef>
                <a:spcPts val="1600"/>
              </a:spcBef>
              <a:spcAft>
                <a:spcPts val="0"/>
              </a:spcAft>
              <a:buClr>
                <a:schemeClr val="accent1"/>
              </a:buClr>
              <a:buSzPts val="1400"/>
              <a:buNone/>
              <a:defRPr>
                <a:solidFill>
                  <a:schemeClr val="accent1"/>
                </a:solidFill>
              </a:defRPr>
            </a:lvl7pPr>
            <a:lvl8pPr lvl="7" rtl="0" algn="ctr">
              <a:spcBef>
                <a:spcPts val="1600"/>
              </a:spcBef>
              <a:spcAft>
                <a:spcPts val="0"/>
              </a:spcAft>
              <a:buClr>
                <a:schemeClr val="accent1"/>
              </a:buClr>
              <a:buSzPts val="1400"/>
              <a:buNone/>
              <a:defRPr>
                <a:solidFill>
                  <a:schemeClr val="accent1"/>
                </a:solidFill>
              </a:defRPr>
            </a:lvl8pPr>
            <a:lvl9pPr lvl="8" rtl="0" algn="ctr">
              <a:spcBef>
                <a:spcPts val="1600"/>
              </a:spcBef>
              <a:spcAft>
                <a:spcPts val="1600"/>
              </a:spcAft>
              <a:buClr>
                <a:schemeClr val="accent1"/>
              </a:buClr>
              <a:buSzPts val="1400"/>
              <a:buNone/>
              <a:defRPr>
                <a:solidFill>
                  <a:schemeClr val="accent1"/>
                </a:solidFill>
              </a:defRPr>
            </a:lvl9pPr>
          </a:lstStyle>
          <a:p/>
        </p:txBody>
      </p:sp>
      <p:sp>
        <p:nvSpPr>
          <p:cNvPr id="2116" name="Google Shape;2116;p33"/>
          <p:cNvSpPr/>
          <p:nvPr/>
        </p:nvSpPr>
        <p:spPr>
          <a:xfrm>
            <a:off x="-370325" y="-226732"/>
            <a:ext cx="2526678"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7" name="Google Shape;2117;p33"/>
          <p:cNvGrpSpPr/>
          <p:nvPr/>
        </p:nvGrpSpPr>
        <p:grpSpPr>
          <a:xfrm>
            <a:off x="1120712" y="-282579"/>
            <a:ext cx="1767552" cy="1392514"/>
            <a:chOff x="2533100" y="1212175"/>
            <a:chExt cx="1066075" cy="839825"/>
          </a:xfrm>
        </p:grpSpPr>
        <p:sp>
          <p:nvSpPr>
            <p:cNvPr id="2118" name="Google Shape;2118;p33"/>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3"/>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3"/>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3"/>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3"/>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3"/>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3"/>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3"/>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9" name="Google Shape;2139;p33"/>
          <p:cNvGrpSpPr/>
          <p:nvPr/>
        </p:nvGrpSpPr>
        <p:grpSpPr>
          <a:xfrm>
            <a:off x="7245205" y="4280779"/>
            <a:ext cx="2265304" cy="1281440"/>
            <a:chOff x="3260100" y="4040200"/>
            <a:chExt cx="1579600" cy="893550"/>
          </a:xfrm>
        </p:grpSpPr>
        <p:sp>
          <p:nvSpPr>
            <p:cNvPr id="2140" name="Google Shape;2140;p33"/>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3"/>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3"/>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7" name="Google Shape;2167;p33"/>
          <p:cNvGrpSpPr/>
          <p:nvPr/>
        </p:nvGrpSpPr>
        <p:grpSpPr>
          <a:xfrm rot="8219760">
            <a:off x="134810" y="50445"/>
            <a:ext cx="912246" cy="978105"/>
            <a:chOff x="1721175" y="2665325"/>
            <a:chExt cx="809625" cy="868075"/>
          </a:xfrm>
        </p:grpSpPr>
        <p:sp>
          <p:nvSpPr>
            <p:cNvPr id="2168" name="Google Shape;2168;p33"/>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4" name="Google Shape;2174;p33"/>
          <p:cNvSpPr/>
          <p:nvPr/>
        </p:nvSpPr>
        <p:spPr>
          <a:xfrm>
            <a:off x="6284035" y="-342975"/>
            <a:ext cx="3120042" cy="2211245"/>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5" name="Google Shape;2175;p33"/>
          <p:cNvGrpSpPr/>
          <p:nvPr/>
        </p:nvGrpSpPr>
        <p:grpSpPr>
          <a:xfrm rot="-4621886">
            <a:off x="-189708" y="4211880"/>
            <a:ext cx="1561275" cy="1708494"/>
            <a:chOff x="3095850" y="2740875"/>
            <a:chExt cx="1972838" cy="1216700"/>
          </a:xfrm>
        </p:grpSpPr>
        <p:sp>
          <p:nvSpPr>
            <p:cNvPr id="2176" name="Google Shape;2176;p33"/>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1" name="Google Shape;2181;p33"/>
          <p:cNvGrpSpPr/>
          <p:nvPr/>
        </p:nvGrpSpPr>
        <p:grpSpPr>
          <a:xfrm rot="659021">
            <a:off x="6962465" y="287510"/>
            <a:ext cx="1763181" cy="1381188"/>
            <a:chOff x="3495050" y="1152875"/>
            <a:chExt cx="1082275" cy="847800"/>
          </a:xfrm>
        </p:grpSpPr>
        <p:sp>
          <p:nvSpPr>
            <p:cNvPr id="2182" name="Google Shape;2182;p33"/>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3"/>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33"/>
          <p:cNvGrpSpPr/>
          <p:nvPr/>
        </p:nvGrpSpPr>
        <p:grpSpPr>
          <a:xfrm rot="-7942932">
            <a:off x="8065591" y="78687"/>
            <a:ext cx="845641" cy="831543"/>
            <a:chOff x="4452350" y="1286250"/>
            <a:chExt cx="700275" cy="688600"/>
          </a:xfrm>
        </p:grpSpPr>
        <p:sp>
          <p:nvSpPr>
            <p:cNvPr id="2191" name="Google Shape;2191;p33"/>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3"/>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a:off x="4806900" y="1629600"/>
              <a:ext cx="151225" cy="48650"/>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3"/>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3"/>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3"/>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3"/>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33"/>
          <p:cNvGrpSpPr/>
          <p:nvPr/>
        </p:nvGrpSpPr>
        <p:grpSpPr>
          <a:xfrm rot="-1947867">
            <a:off x="1470706" y="4252961"/>
            <a:ext cx="250127" cy="859688"/>
            <a:chOff x="4871700" y="1797250"/>
            <a:chExt cx="319900" cy="1099500"/>
          </a:xfrm>
        </p:grpSpPr>
        <p:sp>
          <p:nvSpPr>
            <p:cNvPr id="2205" name="Google Shape;2205;p33"/>
            <p:cNvSpPr/>
            <p:nvPr/>
          </p:nvSpPr>
          <p:spPr>
            <a:xfrm>
              <a:off x="4871700" y="2253700"/>
              <a:ext cx="271050" cy="643050"/>
            </a:xfrm>
            <a:custGeom>
              <a:rect b="b" l="l" r="r" t="t"/>
              <a:pathLst>
                <a:path extrusionOk="0" h="25722" w="10842">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3"/>
            <p:cNvSpPr/>
            <p:nvPr/>
          </p:nvSpPr>
          <p:spPr>
            <a:xfrm>
              <a:off x="4895550" y="2310800"/>
              <a:ext cx="225675" cy="78525"/>
            </a:xfrm>
            <a:custGeom>
              <a:rect b="b" l="l" r="r" t="t"/>
              <a:pathLst>
                <a:path extrusionOk="0" h="3141" w="9027">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3"/>
            <p:cNvSpPr/>
            <p:nvPr/>
          </p:nvSpPr>
          <p:spPr>
            <a:xfrm>
              <a:off x="5004875" y="1797250"/>
              <a:ext cx="152400" cy="506000"/>
            </a:xfrm>
            <a:custGeom>
              <a:rect b="b" l="l" r="r" t="t"/>
              <a:pathLst>
                <a:path extrusionOk="0" h="20240" w="6096">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3"/>
            <p:cNvSpPr/>
            <p:nvPr/>
          </p:nvSpPr>
          <p:spPr>
            <a:xfrm>
              <a:off x="4932175" y="2489925"/>
              <a:ext cx="174500" cy="41300"/>
            </a:xfrm>
            <a:custGeom>
              <a:rect b="b" l="l" r="r" t="t"/>
              <a:pathLst>
                <a:path extrusionOk="0" h="1652" w="698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3"/>
            <p:cNvSpPr/>
            <p:nvPr/>
          </p:nvSpPr>
          <p:spPr>
            <a:xfrm>
              <a:off x="4949050" y="2599250"/>
              <a:ext cx="126225" cy="37000"/>
            </a:xfrm>
            <a:custGeom>
              <a:rect b="b" l="l" r="r" t="t"/>
              <a:pathLst>
                <a:path extrusionOk="0" h="1480" w="5049">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3"/>
            <p:cNvSpPr/>
            <p:nvPr/>
          </p:nvSpPr>
          <p:spPr>
            <a:xfrm>
              <a:off x="4953700" y="2737100"/>
              <a:ext cx="77950" cy="34325"/>
            </a:xfrm>
            <a:custGeom>
              <a:rect b="b" l="l" r="r" t="t"/>
              <a:pathLst>
                <a:path extrusionOk="0" h="1373" w="3118">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3"/>
            <p:cNvSpPr/>
            <p:nvPr/>
          </p:nvSpPr>
          <p:spPr>
            <a:xfrm>
              <a:off x="4992675" y="1974625"/>
              <a:ext cx="55850" cy="101225"/>
            </a:xfrm>
            <a:custGeom>
              <a:rect b="b" l="l" r="r" t="t"/>
              <a:pathLst>
                <a:path extrusionOk="0" h="4049" w="2234">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3"/>
            <p:cNvSpPr/>
            <p:nvPr/>
          </p:nvSpPr>
          <p:spPr>
            <a:xfrm>
              <a:off x="5019425" y="1904250"/>
              <a:ext cx="55850" cy="101225"/>
            </a:xfrm>
            <a:custGeom>
              <a:rect b="b" l="l" r="r" t="t"/>
              <a:pathLst>
                <a:path extrusionOk="0" h="4049" w="2234">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3"/>
            <p:cNvSpPr/>
            <p:nvPr/>
          </p:nvSpPr>
          <p:spPr>
            <a:xfrm>
              <a:off x="5053150" y="1872850"/>
              <a:ext cx="41325" cy="76800"/>
            </a:xfrm>
            <a:custGeom>
              <a:rect b="b" l="l" r="r" t="t"/>
              <a:pathLst>
                <a:path extrusionOk="0" h="3072" w="1653">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3"/>
            <p:cNvSpPr/>
            <p:nvPr/>
          </p:nvSpPr>
          <p:spPr>
            <a:xfrm>
              <a:off x="5043850" y="1988300"/>
              <a:ext cx="96575" cy="73000"/>
            </a:xfrm>
            <a:custGeom>
              <a:rect b="b" l="l" r="r" t="t"/>
              <a:pathLst>
                <a:path extrusionOk="0" h="2920" w="3863">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3"/>
            <p:cNvSpPr/>
            <p:nvPr/>
          </p:nvSpPr>
          <p:spPr>
            <a:xfrm>
              <a:off x="5077575" y="1920525"/>
              <a:ext cx="77375" cy="55875"/>
            </a:xfrm>
            <a:custGeom>
              <a:rect b="b" l="l" r="r" t="t"/>
              <a:pathLst>
                <a:path extrusionOk="0" h="2235" w="3095">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3"/>
            <p:cNvSpPr/>
            <p:nvPr/>
          </p:nvSpPr>
          <p:spPr>
            <a:xfrm>
              <a:off x="5089800" y="1823400"/>
              <a:ext cx="26775" cy="58200"/>
            </a:xfrm>
            <a:custGeom>
              <a:rect b="b" l="l" r="r" t="t"/>
              <a:pathLst>
                <a:path extrusionOk="0" h="2328" w="1071">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3"/>
            <p:cNvSpPr/>
            <p:nvPr/>
          </p:nvSpPr>
          <p:spPr>
            <a:xfrm>
              <a:off x="5121200" y="1812350"/>
              <a:ext cx="70400" cy="45400"/>
            </a:xfrm>
            <a:custGeom>
              <a:rect b="b" l="l" r="r" t="t"/>
              <a:pathLst>
                <a:path extrusionOk="0" h="1816" w="2816">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3"/>
            <p:cNvSpPr/>
            <p:nvPr/>
          </p:nvSpPr>
          <p:spPr>
            <a:xfrm>
              <a:off x="5099100" y="1862375"/>
              <a:ext cx="70400" cy="43650"/>
            </a:xfrm>
            <a:custGeom>
              <a:rect b="b" l="l" r="r" t="t"/>
              <a:pathLst>
                <a:path extrusionOk="0" h="1746" w="2816">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33"/>
          <p:cNvSpPr txBox="1"/>
          <p:nvPr>
            <p:ph idx="4"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800"/>
              <a:buNone/>
              <a:defRPr>
                <a:solidFill>
                  <a:schemeClr val="accent1"/>
                </a:solidFill>
              </a:defRPr>
            </a:lvl1pPr>
            <a:lvl2pPr lvl="1" rtl="0" algn="ctr">
              <a:lnSpc>
                <a:spcPct val="100000"/>
              </a:lnSpc>
              <a:spcBef>
                <a:spcPts val="0"/>
              </a:spcBef>
              <a:spcAft>
                <a:spcPts val="0"/>
              </a:spcAft>
              <a:buClr>
                <a:schemeClr val="accent1"/>
              </a:buClr>
              <a:buSzPts val="2800"/>
              <a:buNone/>
              <a:defRPr>
                <a:solidFill>
                  <a:schemeClr val="accent1"/>
                </a:solidFill>
              </a:defRPr>
            </a:lvl2pPr>
            <a:lvl3pPr lvl="2" rtl="0" algn="ctr">
              <a:lnSpc>
                <a:spcPct val="100000"/>
              </a:lnSpc>
              <a:spcBef>
                <a:spcPts val="0"/>
              </a:spcBef>
              <a:spcAft>
                <a:spcPts val="0"/>
              </a:spcAft>
              <a:buClr>
                <a:schemeClr val="accent1"/>
              </a:buClr>
              <a:buSzPts val="2800"/>
              <a:buNone/>
              <a:defRPr>
                <a:solidFill>
                  <a:schemeClr val="accent1"/>
                </a:solidFill>
              </a:defRPr>
            </a:lvl3pPr>
            <a:lvl4pPr lvl="3" rtl="0" algn="ctr">
              <a:lnSpc>
                <a:spcPct val="100000"/>
              </a:lnSpc>
              <a:spcBef>
                <a:spcPts val="0"/>
              </a:spcBef>
              <a:spcAft>
                <a:spcPts val="0"/>
              </a:spcAft>
              <a:buClr>
                <a:schemeClr val="accent1"/>
              </a:buClr>
              <a:buSzPts val="2800"/>
              <a:buNone/>
              <a:defRPr>
                <a:solidFill>
                  <a:schemeClr val="accent1"/>
                </a:solidFill>
              </a:defRPr>
            </a:lvl4pPr>
            <a:lvl5pPr lvl="4" rtl="0" algn="ctr">
              <a:lnSpc>
                <a:spcPct val="100000"/>
              </a:lnSpc>
              <a:spcBef>
                <a:spcPts val="0"/>
              </a:spcBef>
              <a:spcAft>
                <a:spcPts val="0"/>
              </a:spcAft>
              <a:buClr>
                <a:schemeClr val="accent1"/>
              </a:buClr>
              <a:buSzPts val="2800"/>
              <a:buNone/>
              <a:defRPr>
                <a:solidFill>
                  <a:schemeClr val="accent1"/>
                </a:solidFill>
              </a:defRPr>
            </a:lvl5pPr>
            <a:lvl6pPr lvl="5" rtl="0" algn="ctr">
              <a:lnSpc>
                <a:spcPct val="100000"/>
              </a:lnSpc>
              <a:spcBef>
                <a:spcPts val="0"/>
              </a:spcBef>
              <a:spcAft>
                <a:spcPts val="0"/>
              </a:spcAft>
              <a:buClr>
                <a:schemeClr val="accent1"/>
              </a:buClr>
              <a:buSzPts val="2800"/>
              <a:buNone/>
              <a:defRPr>
                <a:solidFill>
                  <a:schemeClr val="accent1"/>
                </a:solidFill>
              </a:defRPr>
            </a:lvl6pPr>
            <a:lvl7pPr lvl="6" rtl="0" algn="ctr">
              <a:lnSpc>
                <a:spcPct val="100000"/>
              </a:lnSpc>
              <a:spcBef>
                <a:spcPts val="0"/>
              </a:spcBef>
              <a:spcAft>
                <a:spcPts val="0"/>
              </a:spcAft>
              <a:buClr>
                <a:schemeClr val="accent1"/>
              </a:buClr>
              <a:buSzPts val="2800"/>
              <a:buNone/>
              <a:defRPr>
                <a:solidFill>
                  <a:schemeClr val="accent1"/>
                </a:solidFill>
              </a:defRPr>
            </a:lvl7pPr>
            <a:lvl8pPr lvl="7" rtl="0" algn="ctr">
              <a:lnSpc>
                <a:spcPct val="100000"/>
              </a:lnSpc>
              <a:spcBef>
                <a:spcPts val="0"/>
              </a:spcBef>
              <a:spcAft>
                <a:spcPts val="0"/>
              </a:spcAft>
              <a:buClr>
                <a:schemeClr val="accent1"/>
              </a:buClr>
              <a:buSzPts val="2800"/>
              <a:buNone/>
              <a:defRPr>
                <a:solidFill>
                  <a:schemeClr val="accent1"/>
                </a:solidFill>
              </a:defRPr>
            </a:lvl8pPr>
            <a:lvl9pPr lvl="8" rtl="0" algn="ctr">
              <a:lnSpc>
                <a:spcPct val="100000"/>
              </a:lnSpc>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6">
    <p:spTree>
      <p:nvGrpSpPr>
        <p:cNvPr id="2220" name="Shape 2220"/>
        <p:cNvGrpSpPr/>
        <p:nvPr/>
      </p:nvGrpSpPr>
      <p:grpSpPr>
        <a:xfrm>
          <a:off x="0" y="0"/>
          <a:ext cx="0" cy="0"/>
          <a:chOff x="0" y="0"/>
          <a:chExt cx="0" cy="0"/>
        </a:xfrm>
      </p:grpSpPr>
      <p:sp>
        <p:nvSpPr>
          <p:cNvPr id="2221" name="Google Shape;2221;p34"/>
          <p:cNvSpPr/>
          <p:nvPr/>
        </p:nvSpPr>
        <p:spPr>
          <a:xfrm flipH="1">
            <a:off x="5048223" y="3891375"/>
            <a:ext cx="5429276" cy="203326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22" name="Google Shape;2222;p34"/>
          <p:cNvSpPr/>
          <p:nvPr/>
        </p:nvSpPr>
        <p:spPr>
          <a:xfrm>
            <a:off x="4860050" y="-958750"/>
            <a:ext cx="4893609" cy="2423213"/>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23" name="Google Shape;2223;p34"/>
          <p:cNvSpPr/>
          <p:nvPr/>
        </p:nvSpPr>
        <p:spPr>
          <a:xfrm flipH="1">
            <a:off x="-711757" y="-1068851"/>
            <a:ext cx="4769407" cy="2533328"/>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224" name="Google Shape;2224;p34"/>
          <p:cNvSpPr/>
          <p:nvPr/>
        </p:nvSpPr>
        <p:spPr>
          <a:xfrm>
            <a:off x="-1371624" y="3166963"/>
            <a:ext cx="5429276" cy="2941283"/>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2225" name="Google Shape;2225;p34"/>
          <p:cNvGrpSpPr/>
          <p:nvPr/>
        </p:nvGrpSpPr>
        <p:grpSpPr>
          <a:xfrm>
            <a:off x="-585550" y="-251369"/>
            <a:ext cx="2197697" cy="1243196"/>
            <a:chOff x="3260100" y="4040200"/>
            <a:chExt cx="1579600" cy="893550"/>
          </a:xfrm>
        </p:grpSpPr>
        <p:sp>
          <p:nvSpPr>
            <p:cNvPr id="2226" name="Google Shape;2226;p34"/>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4"/>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4"/>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4"/>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4"/>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4"/>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4"/>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4"/>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3" name="Google Shape;2253;p34"/>
          <p:cNvGrpSpPr/>
          <p:nvPr/>
        </p:nvGrpSpPr>
        <p:grpSpPr>
          <a:xfrm>
            <a:off x="6848174" y="-456766"/>
            <a:ext cx="1505769" cy="1179544"/>
            <a:chOff x="3495050" y="1152875"/>
            <a:chExt cx="1082275" cy="847800"/>
          </a:xfrm>
        </p:grpSpPr>
        <p:sp>
          <p:nvSpPr>
            <p:cNvPr id="2254" name="Google Shape;2254;p34"/>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2" name="Google Shape;2262;p34"/>
          <p:cNvGrpSpPr/>
          <p:nvPr/>
        </p:nvGrpSpPr>
        <p:grpSpPr>
          <a:xfrm>
            <a:off x="6485742" y="3891380"/>
            <a:ext cx="2744809" cy="1692795"/>
            <a:chOff x="3095850" y="2740875"/>
            <a:chExt cx="1972838" cy="1216700"/>
          </a:xfrm>
        </p:grpSpPr>
        <p:sp>
          <p:nvSpPr>
            <p:cNvPr id="2263" name="Google Shape;2263;p34"/>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8" name="Google Shape;2268;p34"/>
          <p:cNvGrpSpPr/>
          <p:nvPr/>
        </p:nvGrpSpPr>
        <p:grpSpPr>
          <a:xfrm rot="2914635">
            <a:off x="-456242" y="4199874"/>
            <a:ext cx="1939071" cy="875466"/>
            <a:chOff x="2915775" y="2073500"/>
            <a:chExt cx="874750" cy="394925"/>
          </a:xfrm>
        </p:grpSpPr>
        <p:sp>
          <p:nvSpPr>
            <p:cNvPr id="2269" name="Google Shape;2269;p34"/>
            <p:cNvSpPr/>
            <p:nvPr/>
          </p:nvSpPr>
          <p:spPr>
            <a:xfrm>
              <a:off x="3546225" y="2317775"/>
              <a:ext cx="48300" cy="38975"/>
            </a:xfrm>
            <a:custGeom>
              <a:rect b="b" l="l" r="r" t="t"/>
              <a:pathLst>
                <a:path extrusionOk="0" h="1559" w="1932">
                  <a:moveTo>
                    <a:pt x="955" y="0"/>
                  </a:moveTo>
                  <a:cubicBezTo>
                    <a:pt x="1" y="0"/>
                    <a:pt x="1" y="1559"/>
                    <a:pt x="955" y="1559"/>
                  </a:cubicBezTo>
                  <a:cubicBezTo>
                    <a:pt x="1932" y="1559"/>
                    <a:pt x="193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a:off x="3681750" y="2300900"/>
              <a:ext cx="38975" cy="45975"/>
            </a:xfrm>
            <a:custGeom>
              <a:rect b="b" l="l" r="r" t="t"/>
              <a:pathLst>
                <a:path extrusionOk="0" h="1839" w="1559">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a:off x="3611375" y="2245075"/>
              <a:ext cx="48300" cy="36650"/>
            </a:xfrm>
            <a:custGeom>
              <a:rect b="b" l="l" r="r" t="t"/>
              <a:pathLst>
                <a:path extrusionOk="0" h="1466" w="1932">
                  <a:moveTo>
                    <a:pt x="977" y="0"/>
                  </a:moveTo>
                  <a:cubicBezTo>
                    <a:pt x="0" y="0"/>
                    <a:pt x="0" y="1466"/>
                    <a:pt x="977" y="1466"/>
                  </a:cubicBezTo>
                  <a:cubicBezTo>
                    <a:pt x="1931" y="1466"/>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a:off x="3706175" y="2235750"/>
              <a:ext cx="48300" cy="36100"/>
            </a:xfrm>
            <a:custGeom>
              <a:rect b="b" l="l" r="r" t="t"/>
              <a:pathLst>
                <a:path extrusionOk="0" h="1444" w="1932">
                  <a:moveTo>
                    <a:pt x="954" y="1"/>
                  </a:moveTo>
                  <a:cubicBezTo>
                    <a:pt x="0" y="1"/>
                    <a:pt x="0" y="1443"/>
                    <a:pt x="954" y="1443"/>
                  </a:cubicBezTo>
                  <a:cubicBezTo>
                    <a:pt x="1838" y="1443"/>
                    <a:pt x="1931"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a:off x="3742225" y="2150850"/>
              <a:ext cx="48300" cy="36075"/>
            </a:xfrm>
            <a:custGeom>
              <a:rect b="b" l="l" r="r" t="t"/>
              <a:pathLst>
                <a:path extrusionOk="0" h="1443" w="1932">
                  <a:moveTo>
                    <a:pt x="978" y="0"/>
                  </a:moveTo>
                  <a:cubicBezTo>
                    <a:pt x="1" y="0"/>
                    <a:pt x="1" y="1443"/>
                    <a:pt x="978" y="1443"/>
                  </a:cubicBezTo>
                  <a:cubicBezTo>
                    <a:pt x="1932" y="1443"/>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a:off x="3659650" y="2160725"/>
              <a:ext cx="46550" cy="36100"/>
            </a:xfrm>
            <a:custGeom>
              <a:rect b="b" l="l" r="r" t="t"/>
              <a:pathLst>
                <a:path extrusionOk="0" h="1444" w="1862">
                  <a:moveTo>
                    <a:pt x="884" y="1"/>
                  </a:moveTo>
                  <a:cubicBezTo>
                    <a:pt x="0" y="1"/>
                    <a:pt x="0" y="1443"/>
                    <a:pt x="884" y="1443"/>
                  </a:cubicBezTo>
                  <a:cubicBezTo>
                    <a:pt x="1861" y="1443"/>
                    <a:pt x="1861" y="1"/>
                    <a:pt x="8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a:off x="3579975" y="2121775"/>
              <a:ext cx="36075" cy="46325"/>
            </a:xfrm>
            <a:custGeom>
              <a:rect b="b" l="l" r="r" t="t"/>
              <a:pathLst>
                <a:path extrusionOk="0" h="1853" w="1443">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a:off x="3444450" y="2140950"/>
              <a:ext cx="45975" cy="36675"/>
            </a:xfrm>
            <a:custGeom>
              <a:rect b="b" l="l" r="r" t="t"/>
              <a:pathLst>
                <a:path extrusionOk="0" h="1467" w="1839">
                  <a:moveTo>
                    <a:pt x="954" y="1"/>
                  </a:moveTo>
                  <a:cubicBezTo>
                    <a:pt x="1" y="1"/>
                    <a:pt x="1" y="1467"/>
                    <a:pt x="954" y="1467"/>
                  </a:cubicBezTo>
                  <a:cubicBezTo>
                    <a:pt x="1839" y="1467"/>
                    <a:pt x="1839"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a:off x="3495050" y="2206675"/>
              <a:ext cx="48300" cy="55675"/>
            </a:xfrm>
            <a:custGeom>
              <a:rect b="b" l="l" r="r" t="t"/>
              <a:pathLst>
                <a:path extrusionOk="0" h="2227" w="1932">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a:off x="3383375" y="2244725"/>
              <a:ext cx="36675" cy="46900"/>
            </a:xfrm>
            <a:custGeom>
              <a:rect b="b" l="l" r="r" t="t"/>
              <a:pathLst>
                <a:path extrusionOk="0" h="1876" w="1467">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a:off x="3306025" y="2123525"/>
              <a:ext cx="51225" cy="44800"/>
            </a:xfrm>
            <a:custGeom>
              <a:rect b="b" l="l" r="r" t="t"/>
              <a:pathLst>
                <a:path extrusionOk="0" h="1792" w="2049">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a:off x="3097825" y="2131650"/>
              <a:ext cx="45975" cy="36100"/>
            </a:xfrm>
            <a:custGeom>
              <a:rect b="b" l="l" r="r" t="t"/>
              <a:pathLst>
                <a:path extrusionOk="0" h="1444" w="1839">
                  <a:moveTo>
                    <a:pt x="954" y="1"/>
                  </a:moveTo>
                  <a:cubicBezTo>
                    <a:pt x="0" y="1"/>
                    <a:pt x="0" y="1443"/>
                    <a:pt x="954" y="1443"/>
                  </a:cubicBezTo>
                  <a:cubicBezTo>
                    <a:pt x="1838" y="1443"/>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a:off x="3194375" y="2140950"/>
              <a:ext cx="48875" cy="36675"/>
            </a:xfrm>
            <a:custGeom>
              <a:rect b="b" l="l" r="r" t="t"/>
              <a:pathLst>
                <a:path extrusionOk="0" h="1467" w="1955">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a:off x="2925675" y="2131650"/>
              <a:ext cx="36075" cy="45975"/>
            </a:xfrm>
            <a:custGeom>
              <a:rect b="b" l="l" r="r" t="t"/>
              <a:pathLst>
                <a:path extrusionOk="0" h="1839" w="1443">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a:off x="3405475" y="2346850"/>
              <a:ext cx="48300" cy="36650"/>
            </a:xfrm>
            <a:custGeom>
              <a:rect b="b" l="l" r="r" t="t"/>
              <a:pathLst>
                <a:path extrusionOk="0" h="1466" w="1932">
                  <a:moveTo>
                    <a:pt x="978" y="0"/>
                  </a:moveTo>
                  <a:cubicBezTo>
                    <a:pt x="1" y="0"/>
                    <a:pt x="1" y="1466"/>
                    <a:pt x="978" y="1466"/>
                  </a:cubicBezTo>
                  <a:cubicBezTo>
                    <a:pt x="1932" y="1466"/>
                    <a:pt x="1932" y="0"/>
                    <a:pt x="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a:off x="3480525" y="2402675"/>
              <a:ext cx="48275" cy="36675"/>
            </a:xfrm>
            <a:custGeom>
              <a:rect b="b" l="l" r="r" t="t"/>
              <a:pathLst>
                <a:path extrusionOk="0" h="1467" w="1931">
                  <a:moveTo>
                    <a:pt x="977" y="1"/>
                  </a:moveTo>
                  <a:cubicBezTo>
                    <a:pt x="0" y="1"/>
                    <a:pt x="0" y="1466"/>
                    <a:pt x="977" y="1466"/>
                  </a:cubicBezTo>
                  <a:cubicBezTo>
                    <a:pt x="1931" y="1466"/>
                    <a:pt x="1931"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a:off x="3575325" y="2431750"/>
              <a:ext cx="45950" cy="36675"/>
            </a:xfrm>
            <a:custGeom>
              <a:rect b="b" l="l" r="r" t="t"/>
              <a:pathLst>
                <a:path extrusionOk="0" h="1467" w="1838">
                  <a:moveTo>
                    <a:pt x="954" y="1"/>
                  </a:moveTo>
                  <a:cubicBezTo>
                    <a:pt x="0" y="1"/>
                    <a:pt x="0" y="1467"/>
                    <a:pt x="954" y="1467"/>
                  </a:cubicBezTo>
                  <a:cubicBezTo>
                    <a:pt x="1838" y="1467"/>
                    <a:pt x="1838" y="1"/>
                    <a:pt x="9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a:off x="3725375" y="2073500"/>
              <a:ext cx="48300" cy="36075"/>
            </a:xfrm>
            <a:custGeom>
              <a:rect b="b" l="l" r="r" t="t"/>
              <a:pathLst>
                <a:path extrusionOk="0" h="1443" w="1932">
                  <a:moveTo>
                    <a:pt x="977" y="0"/>
                  </a:moveTo>
                  <a:cubicBezTo>
                    <a:pt x="0" y="0"/>
                    <a:pt x="0" y="1443"/>
                    <a:pt x="977" y="1443"/>
                  </a:cubicBezTo>
                  <a:cubicBezTo>
                    <a:pt x="1931" y="1443"/>
                    <a:pt x="1931" y="0"/>
                    <a:pt x="9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a:off x="3027450" y="2244725"/>
              <a:ext cx="36075" cy="46900"/>
            </a:xfrm>
            <a:custGeom>
              <a:rect b="b" l="l" r="r" t="t"/>
              <a:pathLst>
                <a:path extrusionOk="0" h="1876" w="1443">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a:off x="2915775" y="2216000"/>
              <a:ext cx="45975" cy="36650"/>
            </a:xfrm>
            <a:custGeom>
              <a:rect b="b" l="l" r="r" t="t"/>
              <a:pathLst>
                <a:path extrusionOk="0" h="1466" w="1839">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34"/>
          <p:cNvGrpSpPr/>
          <p:nvPr/>
        </p:nvGrpSpPr>
        <p:grpSpPr>
          <a:xfrm>
            <a:off x="264722" y="4213297"/>
            <a:ext cx="597216" cy="781424"/>
            <a:chOff x="5840625" y="3436675"/>
            <a:chExt cx="429250" cy="561650"/>
          </a:xfrm>
        </p:grpSpPr>
        <p:sp>
          <p:nvSpPr>
            <p:cNvPr id="2290" name="Google Shape;2290;p34"/>
            <p:cNvSpPr/>
            <p:nvPr/>
          </p:nvSpPr>
          <p:spPr>
            <a:xfrm>
              <a:off x="5928950" y="3436675"/>
              <a:ext cx="132725" cy="215600"/>
            </a:xfrm>
            <a:custGeom>
              <a:rect b="b" l="l" r="r" t="t"/>
              <a:pathLst>
                <a:path extrusionOk="0" h="8624" w="5309">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a:off x="5840625" y="3551400"/>
              <a:ext cx="429250" cy="446925"/>
            </a:xfrm>
            <a:custGeom>
              <a:rect b="b" l="l" r="r" t="t"/>
              <a:pathLst>
                <a:path extrusionOk="0" h="17877" w="1717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a:off x="5918575" y="3604850"/>
              <a:ext cx="82025" cy="324550"/>
            </a:xfrm>
            <a:custGeom>
              <a:rect b="b" l="l" r="r" t="t"/>
              <a:pathLst>
                <a:path extrusionOk="0" h="12982" w="3281">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a:off x="6124450" y="3711275"/>
              <a:ext cx="36075" cy="244875"/>
            </a:xfrm>
            <a:custGeom>
              <a:rect b="b" l="l" r="r" t="t"/>
              <a:pathLst>
                <a:path extrusionOk="0" h="9795" w="1443">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4" name="Google Shape;2294;p34"/>
          <p:cNvGrpSpPr/>
          <p:nvPr/>
        </p:nvGrpSpPr>
        <p:grpSpPr>
          <a:xfrm rot="2700000">
            <a:off x="8335364" y="4541610"/>
            <a:ext cx="745230" cy="732805"/>
            <a:chOff x="4452350" y="1286250"/>
            <a:chExt cx="700275" cy="688600"/>
          </a:xfrm>
        </p:grpSpPr>
        <p:sp>
          <p:nvSpPr>
            <p:cNvPr id="2295" name="Google Shape;2295;p34"/>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flipH="1" rot="10800000">
              <a:off x="4816486" y="1639672"/>
              <a:ext cx="151225" cy="52829"/>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8" name="Google Shape;2308;p34"/>
          <p:cNvGrpSpPr/>
          <p:nvPr/>
        </p:nvGrpSpPr>
        <p:grpSpPr>
          <a:xfrm>
            <a:off x="8052630" y="4399994"/>
            <a:ext cx="463129" cy="743511"/>
            <a:chOff x="1054675" y="3219250"/>
            <a:chExt cx="332875" cy="534400"/>
          </a:xfrm>
        </p:grpSpPr>
        <p:sp>
          <p:nvSpPr>
            <p:cNvPr id="2309" name="Google Shape;2309;p34"/>
            <p:cNvSpPr/>
            <p:nvPr/>
          </p:nvSpPr>
          <p:spPr>
            <a:xfrm>
              <a:off x="1054675" y="3415400"/>
              <a:ext cx="332875" cy="338250"/>
            </a:xfrm>
            <a:custGeom>
              <a:rect b="b" l="l" r="r" t="t"/>
              <a:pathLst>
                <a:path extrusionOk="0" h="13530" w="13315">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a:off x="1212275" y="3418150"/>
              <a:ext cx="128575" cy="232650"/>
            </a:xfrm>
            <a:custGeom>
              <a:rect b="b" l="l" r="r" t="t"/>
              <a:pathLst>
                <a:path extrusionOk="0" h="9306" w="5143">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a:off x="1166350" y="3219250"/>
              <a:ext cx="137850" cy="184375"/>
            </a:xfrm>
            <a:custGeom>
              <a:rect b="b" l="l" r="r" t="t"/>
              <a:pathLst>
                <a:path extrusionOk="0" h="7375" w="5514">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2" name="Google Shape;2312;p34"/>
          <p:cNvSpPr txBox="1"/>
          <p:nvPr>
            <p:ph type="ctrTitle"/>
          </p:nvPr>
        </p:nvSpPr>
        <p:spPr>
          <a:xfrm>
            <a:off x="2535450" y="756725"/>
            <a:ext cx="4073100" cy="74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2313" name="Google Shape;2313;p34"/>
          <p:cNvSpPr txBox="1"/>
          <p:nvPr>
            <p:ph idx="1" type="subTitle"/>
          </p:nvPr>
        </p:nvSpPr>
        <p:spPr>
          <a:xfrm>
            <a:off x="2535450" y="2146275"/>
            <a:ext cx="4073100" cy="86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800"/>
              <a:buNone/>
              <a:defRPr sz="1800">
                <a:solidFill>
                  <a:schemeClr val="accent1"/>
                </a:solidFill>
              </a:defRPr>
            </a:lvl1pPr>
            <a:lvl2pPr lvl="1" rtl="0" algn="ctr">
              <a:lnSpc>
                <a:spcPct val="100000"/>
              </a:lnSpc>
              <a:spcBef>
                <a:spcPts val="0"/>
              </a:spcBef>
              <a:spcAft>
                <a:spcPts val="0"/>
              </a:spcAft>
              <a:buClr>
                <a:schemeClr val="accent1"/>
              </a:buClr>
              <a:buSzPts val="1800"/>
              <a:buNone/>
              <a:defRPr sz="1800">
                <a:solidFill>
                  <a:schemeClr val="accent1"/>
                </a:solidFill>
              </a:defRPr>
            </a:lvl2pPr>
            <a:lvl3pPr lvl="2" rtl="0" algn="ctr">
              <a:lnSpc>
                <a:spcPct val="100000"/>
              </a:lnSpc>
              <a:spcBef>
                <a:spcPts val="0"/>
              </a:spcBef>
              <a:spcAft>
                <a:spcPts val="0"/>
              </a:spcAft>
              <a:buClr>
                <a:schemeClr val="accent1"/>
              </a:buClr>
              <a:buSzPts val="1800"/>
              <a:buNone/>
              <a:defRPr sz="1800">
                <a:solidFill>
                  <a:schemeClr val="accent1"/>
                </a:solidFill>
              </a:defRPr>
            </a:lvl3pPr>
            <a:lvl4pPr lvl="3" rtl="0" algn="ctr">
              <a:lnSpc>
                <a:spcPct val="100000"/>
              </a:lnSpc>
              <a:spcBef>
                <a:spcPts val="0"/>
              </a:spcBef>
              <a:spcAft>
                <a:spcPts val="0"/>
              </a:spcAft>
              <a:buClr>
                <a:schemeClr val="accent1"/>
              </a:buClr>
              <a:buSzPts val="1800"/>
              <a:buNone/>
              <a:defRPr sz="1800">
                <a:solidFill>
                  <a:schemeClr val="accent1"/>
                </a:solidFill>
              </a:defRPr>
            </a:lvl4pPr>
            <a:lvl5pPr lvl="4" rtl="0" algn="ctr">
              <a:lnSpc>
                <a:spcPct val="100000"/>
              </a:lnSpc>
              <a:spcBef>
                <a:spcPts val="0"/>
              </a:spcBef>
              <a:spcAft>
                <a:spcPts val="0"/>
              </a:spcAft>
              <a:buClr>
                <a:schemeClr val="accent1"/>
              </a:buClr>
              <a:buSzPts val="1800"/>
              <a:buNone/>
              <a:defRPr sz="1800">
                <a:solidFill>
                  <a:schemeClr val="accent1"/>
                </a:solidFill>
              </a:defRPr>
            </a:lvl5pPr>
            <a:lvl6pPr lvl="5" rtl="0" algn="ctr">
              <a:lnSpc>
                <a:spcPct val="100000"/>
              </a:lnSpc>
              <a:spcBef>
                <a:spcPts val="0"/>
              </a:spcBef>
              <a:spcAft>
                <a:spcPts val="0"/>
              </a:spcAft>
              <a:buClr>
                <a:schemeClr val="accent1"/>
              </a:buClr>
              <a:buSzPts val="1800"/>
              <a:buNone/>
              <a:defRPr sz="1800">
                <a:solidFill>
                  <a:schemeClr val="accent1"/>
                </a:solidFill>
              </a:defRPr>
            </a:lvl6pPr>
            <a:lvl7pPr lvl="6" rtl="0" algn="ctr">
              <a:lnSpc>
                <a:spcPct val="100000"/>
              </a:lnSpc>
              <a:spcBef>
                <a:spcPts val="0"/>
              </a:spcBef>
              <a:spcAft>
                <a:spcPts val="0"/>
              </a:spcAft>
              <a:buClr>
                <a:schemeClr val="accent1"/>
              </a:buClr>
              <a:buSzPts val="1800"/>
              <a:buNone/>
              <a:defRPr sz="1800">
                <a:solidFill>
                  <a:schemeClr val="accent1"/>
                </a:solidFill>
              </a:defRPr>
            </a:lvl7pPr>
            <a:lvl8pPr lvl="7" rtl="0" algn="ctr">
              <a:lnSpc>
                <a:spcPct val="100000"/>
              </a:lnSpc>
              <a:spcBef>
                <a:spcPts val="0"/>
              </a:spcBef>
              <a:spcAft>
                <a:spcPts val="0"/>
              </a:spcAft>
              <a:buClr>
                <a:schemeClr val="accent1"/>
              </a:buClr>
              <a:buSzPts val="1800"/>
              <a:buNone/>
              <a:defRPr sz="1800">
                <a:solidFill>
                  <a:schemeClr val="accent1"/>
                </a:solidFill>
              </a:defRPr>
            </a:lvl8pPr>
            <a:lvl9pPr lvl="8" rtl="0"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2314" name="Google Shape;2314;p34"/>
          <p:cNvSpPr txBox="1"/>
          <p:nvPr>
            <p:ph idx="2" type="subTitle"/>
          </p:nvPr>
        </p:nvSpPr>
        <p:spPr>
          <a:xfrm>
            <a:off x="2535450" y="1659400"/>
            <a:ext cx="4073100" cy="4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1pPr>
            <a:lvl2pPr lvl="1"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2pPr>
            <a:lvl3pPr lvl="2"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3pPr>
            <a:lvl4pPr lvl="3"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4pPr>
            <a:lvl5pPr lvl="4"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5pPr>
            <a:lvl6pPr lvl="5"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6pPr>
            <a:lvl7pPr lvl="6"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7pPr>
            <a:lvl8pPr lvl="7"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8pPr>
            <a:lvl9pPr lvl="8" rtl="0" algn="ctr">
              <a:lnSpc>
                <a:spcPct val="100000"/>
              </a:lnSpc>
              <a:spcBef>
                <a:spcPts val="0"/>
              </a:spcBef>
              <a:spcAft>
                <a:spcPts val="0"/>
              </a:spcAft>
              <a:buClr>
                <a:schemeClr val="accent1"/>
              </a:buClr>
              <a:buSzPts val="1800"/>
              <a:buFont typeface="Knewave"/>
              <a:buNone/>
              <a:defRPr sz="1800">
                <a:solidFill>
                  <a:schemeClr val="accent1"/>
                </a:solidFill>
                <a:latin typeface="Knewave"/>
                <a:ea typeface="Knewave"/>
                <a:cs typeface="Knewave"/>
                <a:sym typeface="Knewave"/>
              </a:defRPr>
            </a:lvl9pPr>
          </a:lstStyle>
          <a:p/>
        </p:txBody>
      </p:sp>
      <p:sp>
        <p:nvSpPr>
          <p:cNvPr id="2315" name="Google Shape;2315;p34"/>
          <p:cNvSpPr txBox="1"/>
          <p:nvPr/>
        </p:nvSpPr>
        <p:spPr>
          <a:xfrm>
            <a:off x="3076200" y="3669875"/>
            <a:ext cx="2991600" cy="7890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accent1"/>
                </a:solidFill>
                <a:latin typeface="Barlow Semi Condensed"/>
                <a:ea typeface="Barlow Semi Condensed"/>
                <a:cs typeface="Barlow Semi Condensed"/>
                <a:sym typeface="Barlow Semi Condensed"/>
              </a:rPr>
              <a:t>CREDITS: This presentation template was created by </a:t>
            </a:r>
            <a:r>
              <a:rPr b="1" lang="en" sz="1000">
                <a:solidFill>
                  <a:schemeClr val="accent1"/>
                </a:solidFill>
                <a:uFill>
                  <a:noFill/>
                </a:uFill>
                <a:latin typeface="Barlow Semi Condensed"/>
                <a:ea typeface="Barlow Semi Condensed"/>
                <a:cs typeface="Barlow Semi Condensed"/>
                <a:sym typeface="Barlow Semi Condensed"/>
                <a:hlinkClick r:id="rId2">
                  <a:extLst>
                    <a:ext uri="{A12FA001-AC4F-418D-AE19-62706E023703}">
                      <ahyp:hlinkClr val="tx"/>
                    </a:ext>
                  </a:extLst>
                </a:hlinkClick>
              </a:rPr>
              <a:t>Slidesgo</a:t>
            </a:r>
            <a:r>
              <a:rPr lang="en" sz="1000">
                <a:solidFill>
                  <a:schemeClr val="accent1"/>
                </a:solidFill>
                <a:latin typeface="Barlow Semi Condensed"/>
                <a:ea typeface="Barlow Semi Condensed"/>
                <a:cs typeface="Barlow Semi Condensed"/>
                <a:sym typeface="Barlow Semi Condensed"/>
              </a:rPr>
              <a:t>, including icons by </a:t>
            </a:r>
            <a:r>
              <a:rPr b="1" lang="en" sz="1000">
                <a:solidFill>
                  <a:schemeClr val="accent1"/>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Flaticon</a:t>
            </a:r>
            <a:r>
              <a:rPr lang="en" sz="1000">
                <a:solidFill>
                  <a:schemeClr val="accent1"/>
                </a:solidFill>
                <a:latin typeface="Barlow Semi Condensed"/>
                <a:ea typeface="Barlow Semi Condensed"/>
                <a:cs typeface="Barlow Semi Condensed"/>
                <a:sym typeface="Barlow Semi Condensed"/>
              </a:rPr>
              <a:t>, infographics &amp; images by </a:t>
            </a:r>
            <a:r>
              <a:rPr b="1" lang="en" sz="1000">
                <a:solidFill>
                  <a:schemeClr val="accent1"/>
                </a:solidFill>
                <a:uFill>
                  <a:noFill/>
                </a:uFill>
                <a:latin typeface="Barlow Semi Condensed"/>
                <a:ea typeface="Barlow Semi Condensed"/>
                <a:cs typeface="Barlow Semi Condensed"/>
                <a:sym typeface="Barlow Semi Condensed"/>
                <a:hlinkClick r:id="rId4">
                  <a:extLst>
                    <a:ext uri="{A12FA001-AC4F-418D-AE19-62706E023703}">
                      <ahyp:hlinkClr val="tx"/>
                    </a:ext>
                  </a:extLst>
                </a:hlinkClick>
              </a:rPr>
              <a:t>Freepik</a:t>
            </a:r>
            <a:endParaRPr b="1" sz="1000">
              <a:solidFill>
                <a:schemeClr val="accent1"/>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7">
    <p:spTree>
      <p:nvGrpSpPr>
        <p:cNvPr id="2316" name="Shape 2316"/>
        <p:cNvGrpSpPr/>
        <p:nvPr/>
      </p:nvGrpSpPr>
      <p:grpSpPr>
        <a:xfrm>
          <a:off x="0" y="0"/>
          <a:ext cx="0" cy="0"/>
          <a:chOff x="0" y="0"/>
          <a:chExt cx="0" cy="0"/>
        </a:xfrm>
      </p:grpSpPr>
      <p:sp>
        <p:nvSpPr>
          <p:cNvPr id="2317" name="Google Shape;2317;p35"/>
          <p:cNvSpPr/>
          <p:nvPr/>
        </p:nvSpPr>
        <p:spPr>
          <a:xfrm>
            <a:off x="-425374" y="-380075"/>
            <a:ext cx="2246707" cy="1839315"/>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5"/>
          <p:cNvSpPr/>
          <p:nvPr/>
        </p:nvSpPr>
        <p:spPr>
          <a:xfrm>
            <a:off x="7599302" y="-248585"/>
            <a:ext cx="2059089" cy="1459324"/>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5"/>
          <p:cNvSpPr/>
          <p:nvPr/>
        </p:nvSpPr>
        <p:spPr>
          <a:xfrm rot="10800000">
            <a:off x="7827875" y="3625814"/>
            <a:ext cx="1939567" cy="1714944"/>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0" name="Google Shape;2320;p35"/>
          <p:cNvGrpSpPr/>
          <p:nvPr/>
        </p:nvGrpSpPr>
        <p:grpSpPr>
          <a:xfrm rot="10800000">
            <a:off x="7592164" y="4391164"/>
            <a:ext cx="1205304" cy="949590"/>
            <a:chOff x="2533100" y="1212175"/>
            <a:chExt cx="1066075" cy="839825"/>
          </a:xfrm>
        </p:grpSpPr>
        <p:sp>
          <p:nvSpPr>
            <p:cNvPr id="2321" name="Google Shape;2321;p35"/>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5"/>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5"/>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5"/>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5"/>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5"/>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5"/>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5"/>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5"/>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5"/>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5"/>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5"/>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5"/>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5"/>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5"/>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5"/>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5"/>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5"/>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5"/>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5"/>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5"/>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2" name="Google Shape;2342;p35"/>
          <p:cNvSpPr/>
          <p:nvPr/>
        </p:nvSpPr>
        <p:spPr>
          <a:xfrm rot="10800000">
            <a:off x="-316323" y="3874333"/>
            <a:ext cx="2059089" cy="1459324"/>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3" name="Google Shape;2343;p35"/>
          <p:cNvGrpSpPr/>
          <p:nvPr/>
        </p:nvGrpSpPr>
        <p:grpSpPr>
          <a:xfrm rot="2857198">
            <a:off x="153950" y="4305964"/>
            <a:ext cx="710617" cy="698770"/>
            <a:chOff x="4452350" y="1286250"/>
            <a:chExt cx="700275" cy="688600"/>
          </a:xfrm>
        </p:grpSpPr>
        <p:sp>
          <p:nvSpPr>
            <p:cNvPr id="2344" name="Google Shape;2344;p35"/>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5"/>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5"/>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5"/>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5"/>
            <p:cNvSpPr/>
            <p:nvPr/>
          </p:nvSpPr>
          <p:spPr>
            <a:xfrm>
              <a:off x="4806900" y="1629600"/>
              <a:ext cx="151225" cy="48650"/>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5"/>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5"/>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5"/>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5"/>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5"/>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5"/>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5"/>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5"/>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7" name="Google Shape;2357;p35"/>
          <p:cNvGrpSpPr/>
          <p:nvPr/>
        </p:nvGrpSpPr>
        <p:grpSpPr>
          <a:xfrm rot="10800000">
            <a:off x="-425374" y="-127856"/>
            <a:ext cx="2366221" cy="1459310"/>
            <a:chOff x="3095850" y="2740875"/>
            <a:chExt cx="1972838" cy="1216700"/>
          </a:xfrm>
        </p:grpSpPr>
        <p:sp>
          <p:nvSpPr>
            <p:cNvPr id="2358" name="Google Shape;2358;p35"/>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5"/>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5"/>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5"/>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5"/>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3" name="Google Shape;2363;p3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800"/>
              <a:buNone/>
              <a:defRPr>
                <a:solidFill>
                  <a:schemeClr val="accent1"/>
                </a:solidFill>
              </a:defRPr>
            </a:lvl1pPr>
            <a:lvl2pPr lvl="1" rtl="0" algn="ctr">
              <a:lnSpc>
                <a:spcPct val="100000"/>
              </a:lnSpc>
              <a:spcBef>
                <a:spcPts val="0"/>
              </a:spcBef>
              <a:spcAft>
                <a:spcPts val="0"/>
              </a:spcAft>
              <a:buClr>
                <a:schemeClr val="accent1"/>
              </a:buClr>
              <a:buSzPts val="2800"/>
              <a:buNone/>
              <a:defRPr>
                <a:solidFill>
                  <a:schemeClr val="accent1"/>
                </a:solidFill>
              </a:defRPr>
            </a:lvl2pPr>
            <a:lvl3pPr lvl="2" rtl="0" algn="ctr">
              <a:lnSpc>
                <a:spcPct val="100000"/>
              </a:lnSpc>
              <a:spcBef>
                <a:spcPts val="0"/>
              </a:spcBef>
              <a:spcAft>
                <a:spcPts val="0"/>
              </a:spcAft>
              <a:buClr>
                <a:schemeClr val="accent1"/>
              </a:buClr>
              <a:buSzPts val="2800"/>
              <a:buNone/>
              <a:defRPr>
                <a:solidFill>
                  <a:schemeClr val="accent1"/>
                </a:solidFill>
              </a:defRPr>
            </a:lvl3pPr>
            <a:lvl4pPr lvl="3" rtl="0" algn="ctr">
              <a:lnSpc>
                <a:spcPct val="100000"/>
              </a:lnSpc>
              <a:spcBef>
                <a:spcPts val="0"/>
              </a:spcBef>
              <a:spcAft>
                <a:spcPts val="0"/>
              </a:spcAft>
              <a:buClr>
                <a:schemeClr val="accent1"/>
              </a:buClr>
              <a:buSzPts val="2800"/>
              <a:buNone/>
              <a:defRPr>
                <a:solidFill>
                  <a:schemeClr val="accent1"/>
                </a:solidFill>
              </a:defRPr>
            </a:lvl4pPr>
            <a:lvl5pPr lvl="4" rtl="0" algn="ctr">
              <a:lnSpc>
                <a:spcPct val="100000"/>
              </a:lnSpc>
              <a:spcBef>
                <a:spcPts val="0"/>
              </a:spcBef>
              <a:spcAft>
                <a:spcPts val="0"/>
              </a:spcAft>
              <a:buClr>
                <a:schemeClr val="accent1"/>
              </a:buClr>
              <a:buSzPts val="2800"/>
              <a:buNone/>
              <a:defRPr>
                <a:solidFill>
                  <a:schemeClr val="accent1"/>
                </a:solidFill>
              </a:defRPr>
            </a:lvl5pPr>
            <a:lvl6pPr lvl="5" rtl="0" algn="ctr">
              <a:lnSpc>
                <a:spcPct val="100000"/>
              </a:lnSpc>
              <a:spcBef>
                <a:spcPts val="0"/>
              </a:spcBef>
              <a:spcAft>
                <a:spcPts val="0"/>
              </a:spcAft>
              <a:buClr>
                <a:schemeClr val="accent1"/>
              </a:buClr>
              <a:buSzPts val="2800"/>
              <a:buNone/>
              <a:defRPr>
                <a:solidFill>
                  <a:schemeClr val="accent1"/>
                </a:solidFill>
              </a:defRPr>
            </a:lvl6pPr>
            <a:lvl7pPr lvl="6" rtl="0" algn="ctr">
              <a:lnSpc>
                <a:spcPct val="100000"/>
              </a:lnSpc>
              <a:spcBef>
                <a:spcPts val="0"/>
              </a:spcBef>
              <a:spcAft>
                <a:spcPts val="0"/>
              </a:spcAft>
              <a:buClr>
                <a:schemeClr val="accent1"/>
              </a:buClr>
              <a:buSzPts val="2800"/>
              <a:buNone/>
              <a:defRPr>
                <a:solidFill>
                  <a:schemeClr val="accent1"/>
                </a:solidFill>
              </a:defRPr>
            </a:lvl7pPr>
            <a:lvl8pPr lvl="7" rtl="0" algn="ctr">
              <a:lnSpc>
                <a:spcPct val="100000"/>
              </a:lnSpc>
              <a:spcBef>
                <a:spcPts val="0"/>
              </a:spcBef>
              <a:spcAft>
                <a:spcPts val="0"/>
              </a:spcAft>
              <a:buClr>
                <a:schemeClr val="accent1"/>
              </a:buClr>
              <a:buSzPts val="2800"/>
              <a:buNone/>
              <a:defRPr>
                <a:solidFill>
                  <a:schemeClr val="accent1"/>
                </a:solidFill>
              </a:defRPr>
            </a:lvl8pPr>
            <a:lvl9pPr lvl="8" rtl="0" algn="ctr">
              <a:lnSpc>
                <a:spcPct val="100000"/>
              </a:lnSpc>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8">
    <p:spTree>
      <p:nvGrpSpPr>
        <p:cNvPr id="2364" name="Shape 2364"/>
        <p:cNvGrpSpPr/>
        <p:nvPr/>
      </p:nvGrpSpPr>
      <p:grpSpPr>
        <a:xfrm>
          <a:off x="0" y="0"/>
          <a:ext cx="0" cy="0"/>
          <a:chOff x="0" y="0"/>
          <a:chExt cx="0" cy="0"/>
        </a:xfrm>
      </p:grpSpPr>
      <p:sp>
        <p:nvSpPr>
          <p:cNvPr id="2365" name="Google Shape;2365;p36"/>
          <p:cNvSpPr/>
          <p:nvPr/>
        </p:nvSpPr>
        <p:spPr>
          <a:xfrm>
            <a:off x="-425375" y="-255675"/>
            <a:ext cx="2650575" cy="2343610"/>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6" name="Google Shape;2366;p36"/>
          <p:cNvGrpSpPr/>
          <p:nvPr/>
        </p:nvGrpSpPr>
        <p:grpSpPr>
          <a:xfrm>
            <a:off x="900089" y="-255613"/>
            <a:ext cx="1647086" cy="1297698"/>
            <a:chOff x="2533100" y="1212175"/>
            <a:chExt cx="1066075" cy="839825"/>
          </a:xfrm>
        </p:grpSpPr>
        <p:sp>
          <p:nvSpPr>
            <p:cNvPr id="2367" name="Google Shape;2367;p36"/>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6"/>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6"/>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6"/>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6"/>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6"/>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6"/>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6"/>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6"/>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6"/>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6"/>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6"/>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6"/>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6"/>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6"/>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6"/>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6"/>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6"/>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6"/>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6"/>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6"/>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8" name="Google Shape;2388;p36"/>
          <p:cNvSpPr/>
          <p:nvPr/>
        </p:nvSpPr>
        <p:spPr>
          <a:xfrm>
            <a:off x="6951302" y="-127875"/>
            <a:ext cx="2509025" cy="1778203"/>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9" name="Google Shape;2389;p36"/>
          <p:cNvGrpSpPr/>
          <p:nvPr/>
        </p:nvGrpSpPr>
        <p:grpSpPr>
          <a:xfrm rot="-7942873">
            <a:off x="8262569" y="125746"/>
            <a:ext cx="865915" cy="851479"/>
            <a:chOff x="4452350" y="1286250"/>
            <a:chExt cx="700275" cy="688600"/>
          </a:xfrm>
        </p:grpSpPr>
        <p:sp>
          <p:nvSpPr>
            <p:cNvPr id="2390" name="Google Shape;2390;p36"/>
            <p:cNvSpPr/>
            <p:nvPr/>
          </p:nvSpPr>
          <p:spPr>
            <a:xfrm>
              <a:off x="4706525" y="1330225"/>
              <a:ext cx="446100" cy="452175"/>
            </a:xfrm>
            <a:custGeom>
              <a:rect b="b" l="l" r="r" t="t"/>
              <a:pathLst>
                <a:path extrusionOk="0" h="18087" w="17844">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6"/>
            <p:cNvSpPr/>
            <p:nvPr/>
          </p:nvSpPr>
          <p:spPr>
            <a:xfrm>
              <a:off x="4633825" y="1768150"/>
              <a:ext cx="150650" cy="206700"/>
            </a:xfrm>
            <a:custGeom>
              <a:rect b="b" l="l" r="r" t="t"/>
              <a:pathLst>
                <a:path extrusionOk="0" h="8268" w="6026">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6"/>
            <p:cNvSpPr/>
            <p:nvPr/>
          </p:nvSpPr>
          <p:spPr>
            <a:xfrm>
              <a:off x="4757700" y="1448300"/>
              <a:ext cx="268800" cy="331525"/>
            </a:xfrm>
            <a:custGeom>
              <a:rect b="b" l="l" r="r" t="t"/>
              <a:pathLst>
                <a:path extrusionOk="0" h="13261" w="10752">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6"/>
            <p:cNvSpPr/>
            <p:nvPr/>
          </p:nvSpPr>
          <p:spPr>
            <a:xfrm>
              <a:off x="4791425" y="1526900"/>
              <a:ext cx="44125" cy="153800"/>
            </a:xfrm>
            <a:custGeom>
              <a:rect b="b" l="l" r="r" t="t"/>
              <a:pathLst>
                <a:path extrusionOk="0" h="6152" w="1765">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6"/>
            <p:cNvSpPr/>
            <p:nvPr/>
          </p:nvSpPr>
          <p:spPr>
            <a:xfrm>
              <a:off x="4806900" y="1629600"/>
              <a:ext cx="151225" cy="48650"/>
            </a:xfrm>
            <a:custGeom>
              <a:rect b="b" l="l" r="r" t="t"/>
              <a:pathLst>
                <a:path extrusionOk="0" h="1946" w="6049">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6"/>
            <p:cNvSpPr/>
            <p:nvPr/>
          </p:nvSpPr>
          <p:spPr>
            <a:xfrm>
              <a:off x="4881000" y="1408875"/>
              <a:ext cx="77275" cy="149250"/>
            </a:xfrm>
            <a:custGeom>
              <a:rect b="b" l="l" r="r" t="t"/>
              <a:pathLst>
                <a:path extrusionOk="0" h="5970" w="3091">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6"/>
            <p:cNvSpPr/>
            <p:nvPr/>
          </p:nvSpPr>
          <p:spPr>
            <a:xfrm>
              <a:off x="4904350" y="1532100"/>
              <a:ext cx="135825" cy="35300"/>
            </a:xfrm>
            <a:custGeom>
              <a:rect b="b" l="l" r="r" t="t"/>
              <a:pathLst>
                <a:path extrusionOk="0" h="1412" w="5433">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6"/>
            <p:cNvSpPr/>
            <p:nvPr/>
          </p:nvSpPr>
          <p:spPr>
            <a:xfrm>
              <a:off x="4452350" y="1286250"/>
              <a:ext cx="351325" cy="518575"/>
            </a:xfrm>
            <a:custGeom>
              <a:rect b="b" l="l" r="r" t="t"/>
              <a:pathLst>
                <a:path extrusionOk="0" h="20743" w="14053">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6"/>
            <p:cNvSpPr/>
            <p:nvPr/>
          </p:nvSpPr>
          <p:spPr>
            <a:xfrm>
              <a:off x="4587875" y="1398075"/>
              <a:ext cx="72725" cy="406175"/>
            </a:xfrm>
            <a:custGeom>
              <a:rect b="b" l="l" r="r" t="t"/>
              <a:pathLst>
                <a:path extrusionOk="0" h="16247" w="2909">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6"/>
            <p:cNvSpPr/>
            <p:nvPr/>
          </p:nvSpPr>
          <p:spPr>
            <a:xfrm>
              <a:off x="4506300" y="1582700"/>
              <a:ext cx="127600" cy="119750"/>
            </a:xfrm>
            <a:custGeom>
              <a:rect b="b" l="l" r="r" t="t"/>
              <a:pathLst>
                <a:path extrusionOk="0" h="4790" w="5104">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6"/>
            <p:cNvSpPr/>
            <p:nvPr/>
          </p:nvSpPr>
          <p:spPr>
            <a:xfrm>
              <a:off x="4596175" y="1580500"/>
              <a:ext cx="112250" cy="112000"/>
            </a:xfrm>
            <a:custGeom>
              <a:rect b="b" l="l" r="r" t="t"/>
              <a:pathLst>
                <a:path extrusionOk="0" h="4480" w="449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6"/>
            <p:cNvSpPr/>
            <p:nvPr/>
          </p:nvSpPr>
          <p:spPr>
            <a:xfrm>
              <a:off x="4527375" y="1411475"/>
              <a:ext cx="94500" cy="140725"/>
            </a:xfrm>
            <a:custGeom>
              <a:rect b="b" l="l" r="r" t="t"/>
              <a:pathLst>
                <a:path extrusionOk="0" h="5629" w="378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6"/>
            <p:cNvSpPr/>
            <p:nvPr/>
          </p:nvSpPr>
          <p:spPr>
            <a:xfrm>
              <a:off x="4595325" y="1452875"/>
              <a:ext cx="111200" cy="89500"/>
            </a:xfrm>
            <a:custGeom>
              <a:rect b="b" l="l" r="r" t="t"/>
              <a:pathLst>
                <a:path extrusionOk="0" h="3580" w="4448">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3" name="Google Shape;2403;p36"/>
          <p:cNvSpPr/>
          <p:nvPr/>
        </p:nvSpPr>
        <p:spPr>
          <a:xfrm rot="10800000">
            <a:off x="7036556" y="3532599"/>
            <a:ext cx="2293144" cy="2027403"/>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6"/>
          <p:cNvSpPr/>
          <p:nvPr/>
        </p:nvSpPr>
        <p:spPr>
          <a:xfrm rot="10800000">
            <a:off x="-316346" y="3455138"/>
            <a:ext cx="2650596" cy="1878538"/>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800"/>
              <a:buNone/>
              <a:defRPr>
                <a:solidFill>
                  <a:schemeClr val="accent1"/>
                </a:solidFill>
              </a:defRPr>
            </a:lvl1pPr>
            <a:lvl2pPr lvl="1" rtl="0" algn="ctr">
              <a:lnSpc>
                <a:spcPct val="100000"/>
              </a:lnSpc>
              <a:spcBef>
                <a:spcPts val="0"/>
              </a:spcBef>
              <a:spcAft>
                <a:spcPts val="0"/>
              </a:spcAft>
              <a:buClr>
                <a:schemeClr val="accent1"/>
              </a:buClr>
              <a:buSzPts val="2800"/>
              <a:buNone/>
              <a:defRPr>
                <a:solidFill>
                  <a:schemeClr val="accent1"/>
                </a:solidFill>
              </a:defRPr>
            </a:lvl2pPr>
            <a:lvl3pPr lvl="2" rtl="0" algn="ctr">
              <a:lnSpc>
                <a:spcPct val="100000"/>
              </a:lnSpc>
              <a:spcBef>
                <a:spcPts val="0"/>
              </a:spcBef>
              <a:spcAft>
                <a:spcPts val="0"/>
              </a:spcAft>
              <a:buClr>
                <a:schemeClr val="accent1"/>
              </a:buClr>
              <a:buSzPts val="2800"/>
              <a:buNone/>
              <a:defRPr>
                <a:solidFill>
                  <a:schemeClr val="accent1"/>
                </a:solidFill>
              </a:defRPr>
            </a:lvl3pPr>
            <a:lvl4pPr lvl="3" rtl="0" algn="ctr">
              <a:lnSpc>
                <a:spcPct val="100000"/>
              </a:lnSpc>
              <a:spcBef>
                <a:spcPts val="0"/>
              </a:spcBef>
              <a:spcAft>
                <a:spcPts val="0"/>
              </a:spcAft>
              <a:buClr>
                <a:schemeClr val="accent1"/>
              </a:buClr>
              <a:buSzPts val="2800"/>
              <a:buNone/>
              <a:defRPr>
                <a:solidFill>
                  <a:schemeClr val="accent1"/>
                </a:solidFill>
              </a:defRPr>
            </a:lvl4pPr>
            <a:lvl5pPr lvl="4" rtl="0" algn="ctr">
              <a:lnSpc>
                <a:spcPct val="100000"/>
              </a:lnSpc>
              <a:spcBef>
                <a:spcPts val="0"/>
              </a:spcBef>
              <a:spcAft>
                <a:spcPts val="0"/>
              </a:spcAft>
              <a:buClr>
                <a:schemeClr val="accent1"/>
              </a:buClr>
              <a:buSzPts val="2800"/>
              <a:buNone/>
              <a:defRPr>
                <a:solidFill>
                  <a:schemeClr val="accent1"/>
                </a:solidFill>
              </a:defRPr>
            </a:lvl5pPr>
            <a:lvl6pPr lvl="5" rtl="0" algn="ctr">
              <a:lnSpc>
                <a:spcPct val="100000"/>
              </a:lnSpc>
              <a:spcBef>
                <a:spcPts val="0"/>
              </a:spcBef>
              <a:spcAft>
                <a:spcPts val="0"/>
              </a:spcAft>
              <a:buClr>
                <a:schemeClr val="accent1"/>
              </a:buClr>
              <a:buSzPts val="2800"/>
              <a:buNone/>
              <a:defRPr>
                <a:solidFill>
                  <a:schemeClr val="accent1"/>
                </a:solidFill>
              </a:defRPr>
            </a:lvl6pPr>
            <a:lvl7pPr lvl="6" rtl="0" algn="ctr">
              <a:lnSpc>
                <a:spcPct val="100000"/>
              </a:lnSpc>
              <a:spcBef>
                <a:spcPts val="0"/>
              </a:spcBef>
              <a:spcAft>
                <a:spcPts val="0"/>
              </a:spcAft>
              <a:buClr>
                <a:schemeClr val="accent1"/>
              </a:buClr>
              <a:buSzPts val="2800"/>
              <a:buNone/>
              <a:defRPr>
                <a:solidFill>
                  <a:schemeClr val="accent1"/>
                </a:solidFill>
              </a:defRPr>
            </a:lvl7pPr>
            <a:lvl8pPr lvl="7" rtl="0" algn="ctr">
              <a:lnSpc>
                <a:spcPct val="100000"/>
              </a:lnSpc>
              <a:spcBef>
                <a:spcPts val="0"/>
              </a:spcBef>
              <a:spcAft>
                <a:spcPts val="0"/>
              </a:spcAft>
              <a:buClr>
                <a:schemeClr val="accent1"/>
              </a:buClr>
              <a:buSzPts val="2800"/>
              <a:buNone/>
              <a:defRPr>
                <a:solidFill>
                  <a:schemeClr val="accent1"/>
                </a:solidFill>
              </a:defRPr>
            </a:lvl8pPr>
            <a:lvl9pPr lvl="8" rtl="0" algn="ctr">
              <a:lnSpc>
                <a:spcPct val="100000"/>
              </a:lnSpc>
              <a:spcBef>
                <a:spcPts val="0"/>
              </a:spcBef>
              <a:spcAft>
                <a:spcPts val="0"/>
              </a:spcAft>
              <a:buClr>
                <a:schemeClr val="accent1"/>
              </a:buClr>
              <a:buSzPts val="2800"/>
              <a:buNone/>
              <a:defRPr>
                <a:solidFill>
                  <a:schemeClr val="accent1"/>
                </a:solidFill>
              </a:defRPr>
            </a:lvl9pPr>
          </a:lstStyle>
          <a:p/>
        </p:txBody>
      </p:sp>
      <p:sp>
        <p:nvSpPr>
          <p:cNvPr id="2406" name="Google Shape;2406;p36"/>
          <p:cNvSpPr txBox="1"/>
          <p:nvPr>
            <p:ph idx="1" type="body"/>
          </p:nvPr>
        </p:nvSpPr>
        <p:spPr>
          <a:xfrm>
            <a:off x="1428750" y="1766775"/>
            <a:ext cx="3008700" cy="1927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a:solidFill>
                  <a:schemeClr val="accent1"/>
                </a:solidFill>
              </a:defRPr>
            </a:lvl1pPr>
            <a:lvl2pPr indent="-304800" lvl="1" marL="914400" rtl="0">
              <a:lnSpc>
                <a:spcPct val="100000"/>
              </a:lnSpc>
              <a:spcBef>
                <a:spcPts val="0"/>
              </a:spcBef>
              <a:spcAft>
                <a:spcPts val="0"/>
              </a:spcAft>
              <a:buClr>
                <a:schemeClr val="accent1"/>
              </a:buClr>
              <a:buSzPts val="1200"/>
              <a:buChar char="○"/>
              <a:defRPr sz="1200">
                <a:solidFill>
                  <a:schemeClr val="accent1"/>
                </a:solidFill>
              </a:defRPr>
            </a:lvl2pPr>
            <a:lvl3pPr indent="-304800" lvl="2" marL="1371600" rtl="0">
              <a:lnSpc>
                <a:spcPct val="100000"/>
              </a:lnSpc>
              <a:spcBef>
                <a:spcPts val="0"/>
              </a:spcBef>
              <a:spcAft>
                <a:spcPts val="0"/>
              </a:spcAft>
              <a:buClr>
                <a:schemeClr val="accent1"/>
              </a:buClr>
              <a:buSzPts val="1200"/>
              <a:buChar char="■"/>
              <a:defRPr sz="1200">
                <a:solidFill>
                  <a:schemeClr val="accent1"/>
                </a:solidFill>
              </a:defRPr>
            </a:lvl3pPr>
            <a:lvl4pPr indent="-304800" lvl="3" marL="1828800" rtl="0">
              <a:lnSpc>
                <a:spcPct val="100000"/>
              </a:lnSpc>
              <a:spcBef>
                <a:spcPts val="0"/>
              </a:spcBef>
              <a:spcAft>
                <a:spcPts val="0"/>
              </a:spcAft>
              <a:buClr>
                <a:schemeClr val="accent1"/>
              </a:buClr>
              <a:buSzPts val="1200"/>
              <a:buChar char="●"/>
              <a:defRPr sz="1200">
                <a:solidFill>
                  <a:schemeClr val="accent1"/>
                </a:solidFill>
              </a:defRPr>
            </a:lvl4pPr>
            <a:lvl5pPr indent="-304800" lvl="4" marL="2286000" rtl="0">
              <a:lnSpc>
                <a:spcPct val="100000"/>
              </a:lnSpc>
              <a:spcBef>
                <a:spcPts val="0"/>
              </a:spcBef>
              <a:spcAft>
                <a:spcPts val="0"/>
              </a:spcAft>
              <a:buClr>
                <a:schemeClr val="accent1"/>
              </a:buClr>
              <a:buSzPts val="1200"/>
              <a:buChar char="○"/>
              <a:defRPr sz="1200">
                <a:solidFill>
                  <a:schemeClr val="accent1"/>
                </a:solidFill>
              </a:defRPr>
            </a:lvl5pPr>
            <a:lvl6pPr indent="-304800" lvl="5" marL="2743200" rtl="0">
              <a:lnSpc>
                <a:spcPct val="100000"/>
              </a:lnSpc>
              <a:spcBef>
                <a:spcPts val="0"/>
              </a:spcBef>
              <a:spcAft>
                <a:spcPts val="0"/>
              </a:spcAft>
              <a:buClr>
                <a:schemeClr val="accent1"/>
              </a:buClr>
              <a:buSzPts val="1200"/>
              <a:buChar char="■"/>
              <a:defRPr sz="1200">
                <a:solidFill>
                  <a:schemeClr val="accent1"/>
                </a:solidFill>
              </a:defRPr>
            </a:lvl6pPr>
            <a:lvl7pPr indent="-304800" lvl="6" marL="3200400" rtl="0">
              <a:lnSpc>
                <a:spcPct val="100000"/>
              </a:lnSpc>
              <a:spcBef>
                <a:spcPts val="0"/>
              </a:spcBef>
              <a:spcAft>
                <a:spcPts val="0"/>
              </a:spcAft>
              <a:buClr>
                <a:schemeClr val="accent1"/>
              </a:buClr>
              <a:buSzPts val="1200"/>
              <a:buChar char="●"/>
              <a:defRPr sz="1200">
                <a:solidFill>
                  <a:schemeClr val="accent1"/>
                </a:solidFill>
              </a:defRPr>
            </a:lvl7pPr>
            <a:lvl8pPr indent="-304800" lvl="7" marL="3657600" rtl="0">
              <a:lnSpc>
                <a:spcPct val="100000"/>
              </a:lnSpc>
              <a:spcBef>
                <a:spcPts val="0"/>
              </a:spcBef>
              <a:spcAft>
                <a:spcPts val="0"/>
              </a:spcAft>
              <a:buClr>
                <a:schemeClr val="accent1"/>
              </a:buClr>
              <a:buSzPts val="1200"/>
              <a:buChar char="○"/>
              <a:defRPr sz="1200">
                <a:solidFill>
                  <a:schemeClr val="accent1"/>
                </a:solidFill>
              </a:defRPr>
            </a:lvl8pPr>
            <a:lvl9pPr indent="-304800" lvl="8" marL="4114800" rtl="0">
              <a:lnSpc>
                <a:spcPct val="100000"/>
              </a:lnSpc>
              <a:spcBef>
                <a:spcPts val="0"/>
              </a:spcBef>
              <a:spcAft>
                <a:spcPts val="0"/>
              </a:spcAft>
              <a:buClr>
                <a:schemeClr val="accent1"/>
              </a:buClr>
              <a:buSzPts val="1200"/>
              <a:buChar char="■"/>
              <a:defRPr sz="1200">
                <a:solidFill>
                  <a:schemeClr val="accent1"/>
                </a:solidFill>
              </a:defRPr>
            </a:lvl9pPr>
          </a:lstStyle>
          <a:p/>
        </p:txBody>
      </p:sp>
      <p:sp>
        <p:nvSpPr>
          <p:cNvPr id="2407" name="Google Shape;2407;p36"/>
          <p:cNvSpPr txBox="1"/>
          <p:nvPr>
            <p:ph idx="2" type="body"/>
          </p:nvPr>
        </p:nvSpPr>
        <p:spPr>
          <a:xfrm>
            <a:off x="4828336" y="1766775"/>
            <a:ext cx="3008700" cy="1927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a:solidFill>
                  <a:schemeClr val="accent1"/>
                </a:solidFill>
              </a:defRPr>
            </a:lvl1pPr>
            <a:lvl2pPr indent="-304800" lvl="1" marL="914400" rtl="0">
              <a:lnSpc>
                <a:spcPct val="100000"/>
              </a:lnSpc>
              <a:spcBef>
                <a:spcPts val="0"/>
              </a:spcBef>
              <a:spcAft>
                <a:spcPts val="0"/>
              </a:spcAft>
              <a:buClr>
                <a:schemeClr val="accent1"/>
              </a:buClr>
              <a:buSzPts val="1200"/>
              <a:buChar char="○"/>
              <a:defRPr sz="1200">
                <a:solidFill>
                  <a:schemeClr val="accent1"/>
                </a:solidFill>
              </a:defRPr>
            </a:lvl2pPr>
            <a:lvl3pPr indent="-304800" lvl="2" marL="1371600" rtl="0">
              <a:lnSpc>
                <a:spcPct val="100000"/>
              </a:lnSpc>
              <a:spcBef>
                <a:spcPts val="0"/>
              </a:spcBef>
              <a:spcAft>
                <a:spcPts val="0"/>
              </a:spcAft>
              <a:buClr>
                <a:schemeClr val="accent1"/>
              </a:buClr>
              <a:buSzPts val="1200"/>
              <a:buChar char="■"/>
              <a:defRPr sz="1200">
                <a:solidFill>
                  <a:schemeClr val="accent1"/>
                </a:solidFill>
              </a:defRPr>
            </a:lvl3pPr>
            <a:lvl4pPr indent="-304800" lvl="3" marL="1828800" rtl="0">
              <a:lnSpc>
                <a:spcPct val="100000"/>
              </a:lnSpc>
              <a:spcBef>
                <a:spcPts val="0"/>
              </a:spcBef>
              <a:spcAft>
                <a:spcPts val="0"/>
              </a:spcAft>
              <a:buClr>
                <a:schemeClr val="accent1"/>
              </a:buClr>
              <a:buSzPts val="1200"/>
              <a:buChar char="●"/>
              <a:defRPr sz="1200">
                <a:solidFill>
                  <a:schemeClr val="accent1"/>
                </a:solidFill>
              </a:defRPr>
            </a:lvl4pPr>
            <a:lvl5pPr indent="-304800" lvl="4" marL="2286000" rtl="0">
              <a:lnSpc>
                <a:spcPct val="100000"/>
              </a:lnSpc>
              <a:spcBef>
                <a:spcPts val="0"/>
              </a:spcBef>
              <a:spcAft>
                <a:spcPts val="0"/>
              </a:spcAft>
              <a:buClr>
                <a:schemeClr val="accent1"/>
              </a:buClr>
              <a:buSzPts val="1200"/>
              <a:buChar char="○"/>
              <a:defRPr sz="1200">
                <a:solidFill>
                  <a:schemeClr val="accent1"/>
                </a:solidFill>
              </a:defRPr>
            </a:lvl5pPr>
            <a:lvl6pPr indent="-304800" lvl="5" marL="2743200" rtl="0">
              <a:lnSpc>
                <a:spcPct val="100000"/>
              </a:lnSpc>
              <a:spcBef>
                <a:spcPts val="0"/>
              </a:spcBef>
              <a:spcAft>
                <a:spcPts val="0"/>
              </a:spcAft>
              <a:buClr>
                <a:schemeClr val="accent1"/>
              </a:buClr>
              <a:buSzPts val="1200"/>
              <a:buChar char="■"/>
              <a:defRPr sz="1200">
                <a:solidFill>
                  <a:schemeClr val="accent1"/>
                </a:solidFill>
              </a:defRPr>
            </a:lvl6pPr>
            <a:lvl7pPr indent="-304800" lvl="6" marL="3200400" rtl="0">
              <a:lnSpc>
                <a:spcPct val="100000"/>
              </a:lnSpc>
              <a:spcBef>
                <a:spcPts val="0"/>
              </a:spcBef>
              <a:spcAft>
                <a:spcPts val="0"/>
              </a:spcAft>
              <a:buClr>
                <a:schemeClr val="accent1"/>
              </a:buClr>
              <a:buSzPts val="1200"/>
              <a:buChar char="●"/>
              <a:defRPr sz="1200">
                <a:solidFill>
                  <a:schemeClr val="accent1"/>
                </a:solidFill>
              </a:defRPr>
            </a:lvl7pPr>
            <a:lvl8pPr indent="-304800" lvl="7" marL="3657600" rtl="0">
              <a:lnSpc>
                <a:spcPct val="100000"/>
              </a:lnSpc>
              <a:spcBef>
                <a:spcPts val="0"/>
              </a:spcBef>
              <a:spcAft>
                <a:spcPts val="0"/>
              </a:spcAft>
              <a:buClr>
                <a:schemeClr val="accent1"/>
              </a:buClr>
              <a:buSzPts val="1200"/>
              <a:buChar char="○"/>
              <a:defRPr sz="1200">
                <a:solidFill>
                  <a:schemeClr val="accent1"/>
                </a:solidFill>
              </a:defRPr>
            </a:lvl8pPr>
            <a:lvl9pPr indent="-304800" lvl="8" marL="4114800" rtl="0">
              <a:lnSpc>
                <a:spcPct val="100000"/>
              </a:lnSpc>
              <a:spcBef>
                <a:spcPts val="0"/>
              </a:spcBef>
              <a:spcAft>
                <a:spcPts val="0"/>
              </a:spcAft>
              <a:buClr>
                <a:schemeClr val="accent1"/>
              </a:buClr>
              <a:buSzPts val="1200"/>
              <a:buChar char="■"/>
              <a:defRPr sz="1200">
                <a:solidFill>
                  <a:schemeClr val="accent1"/>
                </a:solidFill>
              </a:defRPr>
            </a:lvl9pPr>
          </a:lstStyle>
          <a:p/>
        </p:txBody>
      </p:sp>
      <p:grpSp>
        <p:nvGrpSpPr>
          <p:cNvPr id="2408" name="Google Shape;2408;p36"/>
          <p:cNvGrpSpPr/>
          <p:nvPr/>
        </p:nvGrpSpPr>
        <p:grpSpPr>
          <a:xfrm>
            <a:off x="485625" y="3903075"/>
            <a:ext cx="612057" cy="982601"/>
            <a:chOff x="1054675" y="3219250"/>
            <a:chExt cx="332875" cy="534400"/>
          </a:xfrm>
        </p:grpSpPr>
        <p:sp>
          <p:nvSpPr>
            <p:cNvPr id="2409" name="Google Shape;2409;p36"/>
            <p:cNvSpPr/>
            <p:nvPr/>
          </p:nvSpPr>
          <p:spPr>
            <a:xfrm>
              <a:off x="1054675" y="3415400"/>
              <a:ext cx="332875" cy="338250"/>
            </a:xfrm>
            <a:custGeom>
              <a:rect b="b" l="l" r="r" t="t"/>
              <a:pathLst>
                <a:path extrusionOk="0" h="13530" w="13315">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6"/>
            <p:cNvSpPr/>
            <p:nvPr/>
          </p:nvSpPr>
          <p:spPr>
            <a:xfrm>
              <a:off x="1212275" y="3418150"/>
              <a:ext cx="128575" cy="232650"/>
            </a:xfrm>
            <a:custGeom>
              <a:rect b="b" l="l" r="r" t="t"/>
              <a:pathLst>
                <a:path extrusionOk="0" h="9306" w="5143">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6"/>
            <p:cNvSpPr/>
            <p:nvPr/>
          </p:nvSpPr>
          <p:spPr>
            <a:xfrm>
              <a:off x="1166350" y="3219250"/>
              <a:ext cx="137850" cy="184375"/>
            </a:xfrm>
            <a:custGeom>
              <a:rect b="b" l="l" r="r" t="t"/>
              <a:pathLst>
                <a:path extrusionOk="0" h="7375" w="5514">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2" name="Google Shape;2412;p36"/>
          <p:cNvGrpSpPr/>
          <p:nvPr/>
        </p:nvGrpSpPr>
        <p:grpSpPr>
          <a:xfrm>
            <a:off x="6895340" y="3683697"/>
            <a:ext cx="2797484" cy="1725281"/>
            <a:chOff x="3095850" y="2740875"/>
            <a:chExt cx="1972838" cy="1216700"/>
          </a:xfrm>
        </p:grpSpPr>
        <p:sp>
          <p:nvSpPr>
            <p:cNvPr id="2413" name="Google Shape;2413;p36"/>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6"/>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6"/>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6"/>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6"/>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6" name="Shape 376"/>
        <p:cNvGrpSpPr/>
        <p:nvPr/>
      </p:nvGrpSpPr>
      <p:grpSpPr>
        <a:xfrm>
          <a:off x="0" y="0"/>
          <a:ext cx="0" cy="0"/>
          <a:chOff x="0" y="0"/>
          <a:chExt cx="0" cy="0"/>
        </a:xfrm>
      </p:grpSpPr>
      <p:sp>
        <p:nvSpPr>
          <p:cNvPr id="377" name="Google Shape;377;p5"/>
          <p:cNvSpPr/>
          <p:nvPr/>
        </p:nvSpPr>
        <p:spPr>
          <a:xfrm>
            <a:off x="-407500" y="3486050"/>
            <a:ext cx="3074676" cy="1993438"/>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5"/>
          <p:cNvGrpSpPr/>
          <p:nvPr/>
        </p:nvGrpSpPr>
        <p:grpSpPr>
          <a:xfrm>
            <a:off x="28825" y="3919000"/>
            <a:ext cx="1972838" cy="1216700"/>
            <a:chOff x="3095850" y="2740875"/>
            <a:chExt cx="1972838" cy="1216700"/>
          </a:xfrm>
        </p:grpSpPr>
        <p:sp>
          <p:nvSpPr>
            <p:cNvPr id="379" name="Google Shape;379;p5"/>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5"/>
          <p:cNvGrpSpPr/>
          <p:nvPr/>
        </p:nvGrpSpPr>
        <p:grpSpPr>
          <a:xfrm rot="-1930960">
            <a:off x="211268" y="4030819"/>
            <a:ext cx="661639" cy="993060"/>
            <a:chOff x="3463650" y="2615600"/>
            <a:chExt cx="467625" cy="701900"/>
          </a:xfrm>
        </p:grpSpPr>
        <p:sp>
          <p:nvSpPr>
            <p:cNvPr id="385" name="Google Shape;385;p5"/>
            <p:cNvSpPr/>
            <p:nvPr/>
          </p:nvSpPr>
          <p:spPr>
            <a:xfrm>
              <a:off x="3463650" y="2615600"/>
              <a:ext cx="467625" cy="536200"/>
            </a:xfrm>
            <a:custGeom>
              <a:rect b="b" l="l" r="r" t="t"/>
              <a:pathLst>
                <a:path extrusionOk="0" h="21448" w="18705">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3655000" y="3141900"/>
              <a:ext cx="91350" cy="175600"/>
            </a:xfrm>
            <a:custGeom>
              <a:rect b="b" l="l" r="r" t="t"/>
              <a:pathLst>
                <a:path extrusionOk="0" h="7024" w="3654">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3611375" y="2701525"/>
              <a:ext cx="82600" cy="450275"/>
            </a:xfrm>
            <a:custGeom>
              <a:rect b="b" l="l" r="r" t="t"/>
              <a:pathLst>
                <a:path extrusionOk="0" h="18011" w="3304">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5"/>
          <p:cNvSpPr txBox="1"/>
          <p:nvPr>
            <p:ph idx="1" type="subTitle"/>
          </p:nvPr>
        </p:nvSpPr>
        <p:spPr>
          <a:xfrm>
            <a:off x="1531200" y="2894763"/>
            <a:ext cx="2274000" cy="646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1"/>
              </a:buClr>
              <a:buSzPts val="1400"/>
              <a:buNone/>
              <a:defRPr sz="1400">
                <a:solidFill>
                  <a:schemeClr val="accent1"/>
                </a:solidFill>
              </a:defRPr>
            </a:lvl1pPr>
            <a:lvl2pPr lvl="1" rtl="0" algn="r">
              <a:lnSpc>
                <a:spcPct val="100000"/>
              </a:lnSpc>
              <a:spcBef>
                <a:spcPts val="0"/>
              </a:spcBef>
              <a:spcAft>
                <a:spcPts val="0"/>
              </a:spcAft>
              <a:buClr>
                <a:schemeClr val="accent1"/>
              </a:buClr>
              <a:buSzPts val="1400"/>
              <a:buNone/>
              <a:defRPr>
                <a:solidFill>
                  <a:schemeClr val="accent1"/>
                </a:solidFill>
              </a:defRPr>
            </a:lvl2pPr>
            <a:lvl3pPr lvl="2" rtl="0" algn="r">
              <a:lnSpc>
                <a:spcPct val="100000"/>
              </a:lnSpc>
              <a:spcBef>
                <a:spcPts val="1600"/>
              </a:spcBef>
              <a:spcAft>
                <a:spcPts val="0"/>
              </a:spcAft>
              <a:buClr>
                <a:schemeClr val="accent1"/>
              </a:buClr>
              <a:buSzPts val="1400"/>
              <a:buNone/>
              <a:defRPr>
                <a:solidFill>
                  <a:schemeClr val="accent1"/>
                </a:solidFill>
              </a:defRPr>
            </a:lvl3pPr>
            <a:lvl4pPr lvl="3" rtl="0" algn="r">
              <a:lnSpc>
                <a:spcPct val="100000"/>
              </a:lnSpc>
              <a:spcBef>
                <a:spcPts val="1600"/>
              </a:spcBef>
              <a:spcAft>
                <a:spcPts val="0"/>
              </a:spcAft>
              <a:buClr>
                <a:schemeClr val="accent1"/>
              </a:buClr>
              <a:buSzPts val="1400"/>
              <a:buNone/>
              <a:defRPr>
                <a:solidFill>
                  <a:schemeClr val="accent1"/>
                </a:solidFill>
              </a:defRPr>
            </a:lvl4pPr>
            <a:lvl5pPr lvl="4" rtl="0" algn="r">
              <a:lnSpc>
                <a:spcPct val="100000"/>
              </a:lnSpc>
              <a:spcBef>
                <a:spcPts val="1600"/>
              </a:spcBef>
              <a:spcAft>
                <a:spcPts val="0"/>
              </a:spcAft>
              <a:buClr>
                <a:schemeClr val="accent1"/>
              </a:buClr>
              <a:buSzPts val="1400"/>
              <a:buNone/>
              <a:defRPr>
                <a:solidFill>
                  <a:schemeClr val="accent1"/>
                </a:solidFill>
              </a:defRPr>
            </a:lvl5pPr>
            <a:lvl6pPr lvl="5" rtl="0" algn="r">
              <a:lnSpc>
                <a:spcPct val="100000"/>
              </a:lnSpc>
              <a:spcBef>
                <a:spcPts val="1600"/>
              </a:spcBef>
              <a:spcAft>
                <a:spcPts val="0"/>
              </a:spcAft>
              <a:buClr>
                <a:schemeClr val="accent1"/>
              </a:buClr>
              <a:buSzPts val="1400"/>
              <a:buNone/>
              <a:defRPr>
                <a:solidFill>
                  <a:schemeClr val="accent1"/>
                </a:solidFill>
              </a:defRPr>
            </a:lvl6pPr>
            <a:lvl7pPr lvl="6" rtl="0" algn="r">
              <a:lnSpc>
                <a:spcPct val="100000"/>
              </a:lnSpc>
              <a:spcBef>
                <a:spcPts val="1600"/>
              </a:spcBef>
              <a:spcAft>
                <a:spcPts val="0"/>
              </a:spcAft>
              <a:buClr>
                <a:schemeClr val="accent1"/>
              </a:buClr>
              <a:buSzPts val="1400"/>
              <a:buNone/>
              <a:defRPr>
                <a:solidFill>
                  <a:schemeClr val="accent1"/>
                </a:solidFill>
              </a:defRPr>
            </a:lvl7pPr>
            <a:lvl8pPr lvl="7" rtl="0" algn="r">
              <a:lnSpc>
                <a:spcPct val="100000"/>
              </a:lnSpc>
              <a:spcBef>
                <a:spcPts val="1600"/>
              </a:spcBef>
              <a:spcAft>
                <a:spcPts val="0"/>
              </a:spcAft>
              <a:buClr>
                <a:schemeClr val="accent1"/>
              </a:buClr>
              <a:buSzPts val="1400"/>
              <a:buNone/>
              <a:defRPr>
                <a:solidFill>
                  <a:schemeClr val="accent1"/>
                </a:solidFill>
              </a:defRPr>
            </a:lvl8pPr>
            <a:lvl9pPr lvl="8" rtl="0" algn="r">
              <a:lnSpc>
                <a:spcPct val="100000"/>
              </a:lnSpc>
              <a:spcBef>
                <a:spcPts val="1600"/>
              </a:spcBef>
              <a:spcAft>
                <a:spcPts val="1600"/>
              </a:spcAft>
              <a:buClr>
                <a:schemeClr val="accent1"/>
              </a:buClr>
              <a:buSzPts val="1400"/>
              <a:buNone/>
              <a:defRPr>
                <a:solidFill>
                  <a:schemeClr val="accent1"/>
                </a:solidFill>
              </a:defRPr>
            </a:lvl9pPr>
          </a:lstStyle>
          <a:p/>
        </p:txBody>
      </p:sp>
      <p:sp>
        <p:nvSpPr>
          <p:cNvPr id="389" name="Google Shape;389;p5"/>
          <p:cNvSpPr txBox="1"/>
          <p:nvPr>
            <p:ph type="title"/>
          </p:nvPr>
        </p:nvSpPr>
        <p:spPr>
          <a:xfrm>
            <a:off x="1574450" y="2460852"/>
            <a:ext cx="2230800" cy="407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2000"/>
              <a:buNone/>
              <a:defRPr sz="1800">
                <a:solidFill>
                  <a:schemeClr val="accent2"/>
                </a:solidFill>
              </a:defRPr>
            </a:lvl1pPr>
            <a:lvl2pPr lvl="1" rtl="0" algn="r">
              <a:spcBef>
                <a:spcPts val="0"/>
              </a:spcBef>
              <a:spcAft>
                <a:spcPts val="0"/>
              </a:spcAft>
              <a:buClr>
                <a:schemeClr val="accent2"/>
              </a:buClr>
              <a:buSzPts val="2000"/>
              <a:buNone/>
              <a:defRPr sz="2000">
                <a:solidFill>
                  <a:schemeClr val="accent2"/>
                </a:solidFill>
              </a:defRPr>
            </a:lvl2pPr>
            <a:lvl3pPr lvl="2" rtl="0" algn="r">
              <a:spcBef>
                <a:spcPts val="0"/>
              </a:spcBef>
              <a:spcAft>
                <a:spcPts val="0"/>
              </a:spcAft>
              <a:buClr>
                <a:schemeClr val="accent2"/>
              </a:buClr>
              <a:buSzPts val="2000"/>
              <a:buNone/>
              <a:defRPr sz="2000">
                <a:solidFill>
                  <a:schemeClr val="accent2"/>
                </a:solidFill>
              </a:defRPr>
            </a:lvl3pPr>
            <a:lvl4pPr lvl="3" rtl="0" algn="r">
              <a:spcBef>
                <a:spcPts val="0"/>
              </a:spcBef>
              <a:spcAft>
                <a:spcPts val="0"/>
              </a:spcAft>
              <a:buClr>
                <a:schemeClr val="accent2"/>
              </a:buClr>
              <a:buSzPts val="2000"/>
              <a:buNone/>
              <a:defRPr sz="2000">
                <a:solidFill>
                  <a:schemeClr val="accent2"/>
                </a:solidFill>
              </a:defRPr>
            </a:lvl4pPr>
            <a:lvl5pPr lvl="4" rtl="0" algn="r">
              <a:spcBef>
                <a:spcPts val="0"/>
              </a:spcBef>
              <a:spcAft>
                <a:spcPts val="0"/>
              </a:spcAft>
              <a:buClr>
                <a:schemeClr val="accent2"/>
              </a:buClr>
              <a:buSzPts val="2000"/>
              <a:buNone/>
              <a:defRPr sz="2000">
                <a:solidFill>
                  <a:schemeClr val="accent2"/>
                </a:solidFill>
              </a:defRPr>
            </a:lvl5pPr>
            <a:lvl6pPr lvl="5" rtl="0" algn="r">
              <a:spcBef>
                <a:spcPts val="0"/>
              </a:spcBef>
              <a:spcAft>
                <a:spcPts val="0"/>
              </a:spcAft>
              <a:buClr>
                <a:schemeClr val="accent2"/>
              </a:buClr>
              <a:buSzPts val="2000"/>
              <a:buNone/>
              <a:defRPr sz="2000">
                <a:solidFill>
                  <a:schemeClr val="accent2"/>
                </a:solidFill>
              </a:defRPr>
            </a:lvl6pPr>
            <a:lvl7pPr lvl="6" rtl="0" algn="r">
              <a:spcBef>
                <a:spcPts val="0"/>
              </a:spcBef>
              <a:spcAft>
                <a:spcPts val="0"/>
              </a:spcAft>
              <a:buClr>
                <a:schemeClr val="accent2"/>
              </a:buClr>
              <a:buSzPts val="2000"/>
              <a:buNone/>
              <a:defRPr sz="2000">
                <a:solidFill>
                  <a:schemeClr val="accent2"/>
                </a:solidFill>
              </a:defRPr>
            </a:lvl7pPr>
            <a:lvl8pPr lvl="7" rtl="0" algn="r">
              <a:spcBef>
                <a:spcPts val="0"/>
              </a:spcBef>
              <a:spcAft>
                <a:spcPts val="0"/>
              </a:spcAft>
              <a:buClr>
                <a:schemeClr val="accent2"/>
              </a:buClr>
              <a:buSzPts val="2000"/>
              <a:buNone/>
              <a:defRPr sz="2000">
                <a:solidFill>
                  <a:schemeClr val="accent2"/>
                </a:solidFill>
              </a:defRPr>
            </a:lvl8pPr>
            <a:lvl9pPr lvl="8" rtl="0" algn="r">
              <a:spcBef>
                <a:spcPts val="0"/>
              </a:spcBef>
              <a:spcAft>
                <a:spcPts val="0"/>
              </a:spcAft>
              <a:buClr>
                <a:schemeClr val="accent2"/>
              </a:buClr>
              <a:buSzPts val="2000"/>
              <a:buNone/>
              <a:defRPr sz="2000">
                <a:solidFill>
                  <a:schemeClr val="accent2"/>
                </a:solidFill>
              </a:defRPr>
            </a:lvl9pPr>
          </a:lstStyle>
          <a:p/>
        </p:txBody>
      </p:sp>
      <p:sp>
        <p:nvSpPr>
          <p:cNvPr id="390" name="Google Shape;390;p5"/>
          <p:cNvSpPr txBox="1"/>
          <p:nvPr>
            <p:ph idx="2" type="subTitle"/>
          </p:nvPr>
        </p:nvSpPr>
        <p:spPr>
          <a:xfrm>
            <a:off x="5338800" y="2894763"/>
            <a:ext cx="22740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p:txBody>
      </p:sp>
      <p:sp>
        <p:nvSpPr>
          <p:cNvPr id="391" name="Google Shape;391;p5"/>
          <p:cNvSpPr txBox="1"/>
          <p:nvPr>
            <p:ph idx="3" type="title"/>
          </p:nvPr>
        </p:nvSpPr>
        <p:spPr>
          <a:xfrm>
            <a:off x="5338800" y="2460852"/>
            <a:ext cx="2230800" cy="407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392" name="Google Shape;392;p5"/>
          <p:cNvSpPr/>
          <p:nvPr/>
        </p:nvSpPr>
        <p:spPr>
          <a:xfrm flipH="1" rot="10800000">
            <a:off x="7180824" y="-318340"/>
            <a:ext cx="2402422" cy="1893966"/>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5"/>
          <p:cNvGrpSpPr/>
          <p:nvPr/>
        </p:nvGrpSpPr>
        <p:grpSpPr>
          <a:xfrm flipH="1" rot="10800000">
            <a:off x="6648267" y="-417635"/>
            <a:ext cx="2265304" cy="1362306"/>
            <a:chOff x="3260100" y="4040200"/>
            <a:chExt cx="1579600" cy="893550"/>
          </a:xfrm>
        </p:grpSpPr>
        <p:sp>
          <p:nvSpPr>
            <p:cNvPr id="394" name="Google Shape;394;p5"/>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5"/>
          <p:cNvGrpSpPr/>
          <p:nvPr/>
        </p:nvGrpSpPr>
        <p:grpSpPr>
          <a:xfrm rot="-1591136">
            <a:off x="707052" y="4247557"/>
            <a:ext cx="845662" cy="713085"/>
            <a:chOff x="2385375" y="4063625"/>
            <a:chExt cx="845650" cy="713075"/>
          </a:xfrm>
        </p:grpSpPr>
        <p:sp>
          <p:nvSpPr>
            <p:cNvPr id="422" name="Google Shape;422;p5"/>
            <p:cNvSpPr/>
            <p:nvPr/>
          </p:nvSpPr>
          <p:spPr>
            <a:xfrm>
              <a:off x="2385375" y="4063625"/>
              <a:ext cx="411775" cy="713075"/>
            </a:xfrm>
            <a:custGeom>
              <a:rect b="b" l="l" r="r" t="t"/>
              <a:pathLst>
                <a:path extrusionOk="0" h="28523" w="16471">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2472600" y="4225400"/>
              <a:ext cx="280950" cy="503675"/>
            </a:xfrm>
            <a:custGeom>
              <a:rect b="b" l="l" r="r" t="t"/>
              <a:pathLst>
                <a:path extrusionOk="0" h="20147" w="11238">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2598225" y="4066700"/>
              <a:ext cx="632800" cy="590350"/>
            </a:xfrm>
            <a:custGeom>
              <a:rect b="b" l="l" r="r" t="t"/>
              <a:pathLst>
                <a:path extrusionOk="0" h="23614" w="25312">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2695350" y="4295200"/>
              <a:ext cx="513575" cy="270450"/>
            </a:xfrm>
            <a:custGeom>
              <a:rect b="b" l="l" r="r" t="t"/>
              <a:pathLst>
                <a:path extrusionOk="0" h="10818" w="20543">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5"/>
          <p:cNvSpPr txBox="1"/>
          <p:nvPr>
            <p:ph idx="4" type="title"/>
          </p:nvPr>
        </p:nvSpPr>
        <p:spPr>
          <a:xfrm>
            <a:off x="718650" y="539500"/>
            <a:ext cx="4025100" cy="62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7" name="Shape 427"/>
        <p:cNvGrpSpPr/>
        <p:nvPr/>
      </p:nvGrpSpPr>
      <p:grpSpPr>
        <a:xfrm>
          <a:off x="0" y="0"/>
          <a:ext cx="0" cy="0"/>
          <a:chOff x="0" y="0"/>
          <a:chExt cx="0" cy="0"/>
        </a:xfrm>
      </p:grpSpPr>
      <p:sp>
        <p:nvSpPr>
          <p:cNvPr id="428" name="Google Shape;428;p6"/>
          <p:cNvSpPr/>
          <p:nvPr/>
        </p:nvSpPr>
        <p:spPr>
          <a:xfrm flipH="1">
            <a:off x="7132951" y="-226722"/>
            <a:ext cx="2524752" cy="223406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flipH="1">
            <a:off x="-828842" y="3398503"/>
            <a:ext cx="3585011" cy="2038711"/>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6"/>
          <p:cNvGrpSpPr/>
          <p:nvPr/>
        </p:nvGrpSpPr>
        <p:grpSpPr>
          <a:xfrm flipH="1">
            <a:off x="6402369" y="-282565"/>
            <a:ext cx="1765953" cy="1392514"/>
            <a:chOff x="2533100" y="1212175"/>
            <a:chExt cx="1066075" cy="839825"/>
          </a:xfrm>
        </p:grpSpPr>
        <p:sp>
          <p:nvSpPr>
            <p:cNvPr id="431" name="Google Shape;431;p6"/>
            <p:cNvSpPr/>
            <p:nvPr/>
          </p:nvSpPr>
          <p:spPr>
            <a:xfrm>
              <a:off x="2981500" y="1242700"/>
              <a:ext cx="93025" cy="139875"/>
            </a:xfrm>
            <a:custGeom>
              <a:rect b="b" l="l" r="r" t="t"/>
              <a:pathLst>
                <a:path extrusionOk="0" h="5595" w="3721">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3008250" y="1488625"/>
              <a:ext cx="56925" cy="134075"/>
            </a:xfrm>
            <a:custGeom>
              <a:rect b="b" l="l" r="r" t="t"/>
              <a:pathLst>
                <a:path extrusionOk="0" h="5363" w="2277">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2913925" y="1708150"/>
              <a:ext cx="120050" cy="96675"/>
            </a:xfrm>
            <a:custGeom>
              <a:rect b="b" l="l" r="r" t="t"/>
              <a:pathLst>
                <a:path extrusionOk="0" h="3867" w="4802">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2994100" y="1789400"/>
              <a:ext cx="95600" cy="80850"/>
            </a:xfrm>
            <a:custGeom>
              <a:rect b="b" l="l" r="r" t="t"/>
              <a:pathLst>
                <a:path extrusionOk="0" h="3234" w="3824">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3067075" y="1594650"/>
              <a:ext cx="99100" cy="131950"/>
            </a:xfrm>
            <a:custGeom>
              <a:rect b="b" l="l" r="r" t="t"/>
              <a:pathLst>
                <a:path extrusionOk="0" h="5278" w="3964">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3097825" y="1386450"/>
              <a:ext cx="62825" cy="142025"/>
            </a:xfrm>
            <a:custGeom>
              <a:rect b="b" l="l" r="r" t="t"/>
              <a:pathLst>
                <a:path extrusionOk="0" h="5681" w="2513">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3141450" y="1243125"/>
              <a:ext cx="75050" cy="76925"/>
            </a:xfrm>
            <a:custGeom>
              <a:rect b="b" l="l" r="r" t="t"/>
              <a:pathLst>
                <a:path extrusionOk="0" h="3077" w="3002">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3127325" y="1715875"/>
              <a:ext cx="108350" cy="116725"/>
            </a:xfrm>
            <a:custGeom>
              <a:rect b="b" l="l" r="r" t="t"/>
              <a:pathLst>
                <a:path extrusionOk="0" h="4669" w="4334">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3208900" y="1508450"/>
              <a:ext cx="61100" cy="141575"/>
            </a:xfrm>
            <a:custGeom>
              <a:rect b="b" l="l" r="r" t="t"/>
              <a:pathLst>
                <a:path extrusionOk="0" h="5663" w="2444">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3201925" y="1328500"/>
              <a:ext cx="79700" cy="99925"/>
            </a:xfrm>
            <a:custGeom>
              <a:rect b="b" l="l" r="r" t="t"/>
              <a:pathLst>
                <a:path extrusionOk="0" h="3997" w="3188">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299050" y="1212175"/>
              <a:ext cx="69825" cy="58750"/>
            </a:xfrm>
            <a:custGeom>
              <a:rect b="b" l="l" r="r" t="t"/>
              <a:pathLst>
                <a:path extrusionOk="0" h="2350" w="2793">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2706825" y="1804225"/>
              <a:ext cx="158375" cy="68400"/>
            </a:xfrm>
            <a:custGeom>
              <a:rect b="b" l="l" r="r" t="t"/>
              <a:pathLst>
                <a:path extrusionOk="0" h="2736" w="6335">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2741300" y="1735625"/>
              <a:ext cx="63425" cy="48925"/>
            </a:xfrm>
            <a:custGeom>
              <a:rect b="b" l="l" r="r" t="t"/>
              <a:pathLst>
                <a:path extrusionOk="0" h="1957" w="2537">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2533100" y="1876325"/>
              <a:ext cx="75050" cy="59800"/>
            </a:xfrm>
            <a:custGeom>
              <a:rect b="b" l="l" r="r" t="t"/>
              <a:pathLst>
                <a:path extrusionOk="0" h="2392" w="3002">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2540075" y="1968275"/>
              <a:ext cx="46550" cy="83725"/>
            </a:xfrm>
            <a:custGeom>
              <a:rect b="b" l="l" r="r" t="t"/>
              <a:pathLst>
                <a:path extrusionOk="0" h="3349" w="1862">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2652450" y="1932650"/>
              <a:ext cx="91200" cy="63375"/>
            </a:xfrm>
            <a:custGeom>
              <a:rect b="b" l="l" r="r" t="t"/>
              <a:pathLst>
                <a:path extrusionOk="0" h="2535" w="3648">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2833775" y="1862025"/>
              <a:ext cx="131750" cy="60875"/>
            </a:xfrm>
            <a:custGeom>
              <a:rect b="b" l="l" r="r" t="t"/>
              <a:pathLst>
                <a:path extrusionOk="0" h="2435" w="527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3303700" y="1632075"/>
              <a:ext cx="39000" cy="63400"/>
            </a:xfrm>
            <a:custGeom>
              <a:rect b="b" l="l" r="r" t="t"/>
              <a:pathLst>
                <a:path extrusionOk="0" h="2536" w="156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322900" y="1424900"/>
              <a:ext cx="58175" cy="131875"/>
            </a:xfrm>
            <a:custGeom>
              <a:rect b="b" l="l" r="r" t="t"/>
              <a:pathLst>
                <a:path extrusionOk="0" h="5275" w="2327">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3370950" y="1270275"/>
              <a:ext cx="99850" cy="114875"/>
            </a:xfrm>
            <a:custGeom>
              <a:rect b="b" l="l" r="r" t="t"/>
              <a:pathLst>
                <a:path extrusionOk="0" h="4595" w="3994">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475850" y="1219725"/>
              <a:ext cx="123325" cy="56425"/>
            </a:xfrm>
            <a:custGeom>
              <a:rect b="b" l="l" r="r" t="t"/>
              <a:pathLst>
                <a:path extrusionOk="0" h="2257" w="4933">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6"/>
          <p:cNvGrpSpPr/>
          <p:nvPr/>
        </p:nvGrpSpPr>
        <p:grpSpPr>
          <a:xfrm flipH="1">
            <a:off x="727873" y="4386591"/>
            <a:ext cx="2263567" cy="1281440"/>
            <a:chOff x="3260100" y="4040200"/>
            <a:chExt cx="1579600" cy="893550"/>
          </a:xfrm>
        </p:grpSpPr>
        <p:sp>
          <p:nvSpPr>
            <p:cNvPr id="453" name="Google Shape;453;p6"/>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6"/>
          <p:cNvGrpSpPr/>
          <p:nvPr/>
        </p:nvGrpSpPr>
        <p:grpSpPr>
          <a:xfrm flipH="1" rot="-8218719">
            <a:off x="8559373" y="-187214"/>
            <a:ext cx="911950" cy="977787"/>
            <a:chOff x="1721175" y="2665325"/>
            <a:chExt cx="809625" cy="868075"/>
          </a:xfrm>
        </p:grpSpPr>
        <p:sp>
          <p:nvSpPr>
            <p:cNvPr id="481" name="Google Shape;481;p6"/>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6"/>
          <p:cNvGrpSpPr/>
          <p:nvPr/>
        </p:nvGrpSpPr>
        <p:grpSpPr>
          <a:xfrm flipH="1" rot="-1556019">
            <a:off x="445076" y="4030645"/>
            <a:ext cx="304348" cy="774463"/>
            <a:chOff x="4992675" y="1797250"/>
            <a:chExt cx="198925" cy="506000"/>
          </a:xfrm>
        </p:grpSpPr>
        <p:sp>
          <p:nvSpPr>
            <p:cNvPr id="488" name="Google Shape;488;p6"/>
            <p:cNvSpPr/>
            <p:nvPr/>
          </p:nvSpPr>
          <p:spPr>
            <a:xfrm>
              <a:off x="5004875" y="1797250"/>
              <a:ext cx="152400" cy="506000"/>
            </a:xfrm>
            <a:custGeom>
              <a:rect b="b" l="l" r="r" t="t"/>
              <a:pathLst>
                <a:path extrusionOk="0" h="20240" w="6096">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4992675" y="1974625"/>
              <a:ext cx="55850" cy="101225"/>
            </a:xfrm>
            <a:custGeom>
              <a:rect b="b" l="l" r="r" t="t"/>
              <a:pathLst>
                <a:path extrusionOk="0" h="4049" w="2234">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5019425" y="1904250"/>
              <a:ext cx="55850" cy="101225"/>
            </a:xfrm>
            <a:custGeom>
              <a:rect b="b" l="l" r="r" t="t"/>
              <a:pathLst>
                <a:path extrusionOk="0" h="4049" w="2234">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5053150" y="1872850"/>
              <a:ext cx="41325" cy="76800"/>
            </a:xfrm>
            <a:custGeom>
              <a:rect b="b" l="l" r="r" t="t"/>
              <a:pathLst>
                <a:path extrusionOk="0" h="3072" w="1653">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5043850" y="1988300"/>
              <a:ext cx="96575" cy="73000"/>
            </a:xfrm>
            <a:custGeom>
              <a:rect b="b" l="l" r="r" t="t"/>
              <a:pathLst>
                <a:path extrusionOk="0" h="2920" w="3863">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5077575" y="1920525"/>
              <a:ext cx="77375" cy="55875"/>
            </a:xfrm>
            <a:custGeom>
              <a:rect b="b" l="l" r="r" t="t"/>
              <a:pathLst>
                <a:path extrusionOk="0" h="2235" w="3095">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5089800" y="1823400"/>
              <a:ext cx="26775" cy="58200"/>
            </a:xfrm>
            <a:custGeom>
              <a:rect b="b" l="l" r="r" t="t"/>
              <a:pathLst>
                <a:path extrusionOk="0" h="2328" w="1071">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5121200" y="1812350"/>
              <a:ext cx="70400" cy="45400"/>
            </a:xfrm>
            <a:custGeom>
              <a:rect b="b" l="l" r="r" t="t"/>
              <a:pathLst>
                <a:path extrusionOk="0" h="1816" w="2816">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5099100" y="1862375"/>
              <a:ext cx="70400" cy="43650"/>
            </a:xfrm>
            <a:custGeom>
              <a:rect b="b" l="l" r="r" t="t"/>
              <a:pathLst>
                <a:path extrusionOk="0" h="1746" w="2816">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6"/>
          <p:cNvGrpSpPr/>
          <p:nvPr/>
        </p:nvGrpSpPr>
        <p:grpSpPr>
          <a:xfrm flipH="1">
            <a:off x="643256" y="3914071"/>
            <a:ext cx="491910" cy="1007595"/>
            <a:chOff x="5291025" y="2315450"/>
            <a:chExt cx="319900" cy="654750"/>
          </a:xfrm>
        </p:grpSpPr>
        <p:sp>
          <p:nvSpPr>
            <p:cNvPr id="498" name="Google Shape;498;p6"/>
            <p:cNvSpPr/>
            <p:nvPr/>
          </p:nvSpPr>
          <p:spPr>
            <a:xfrm>
              <a:off x="5382925" y="2317775"/>
              <a:ext cx="193675" cy="348975"/>
            </a:xfrm>
            <a:custGeom>
              <a:rect b="b" l="l" r="r" t="t"/>
              <a:pathLst>
                <a:path extrusionOk="0" h="13959" w="7747">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5322425" y="2315450"/>
              <a:ext cx="196025" cy="342000"/>
            </a:xfrm>
            <a:custGeom>
              <a:rect b="b" l="l" r="r" t="t"/>
              <a:pathLst>
                <a:path extrusionOk="0" h="13680" w="7841">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5291025" y="2579050"/>
              <a:ext cx="319900" cy="391150"/>
            </a:xfrm>
            <a:custGeom>
              <a:rect b="b" l="l" r="r" t="t"/>
              <a:pathLst>
                <a:path extrusionOk="0" h="15646" w="12796">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6"/>
          <p:cNvSpPr txBox="1"/>
          <p:nvPr>
            <p:ph type="title"/>
          </p:nvPr>
        </p:nvSpPr>
        <p:spPr>
          <a:xfrm>
            <a:off x="718650" y="539500"/>
            <a:ext cx="4025100" cy="62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2" name="Shape 502"/>
        <p:cNvGrpSpPr/>
        <p:nvPr/>
      </p:nvGrpSpPr>
      <p:grpSpPr>
        <a:xfrm>
          <a:off x="0" y="0"/>
          <a:ext cx="0" cy="0"/>
          <a:chOff x="0" y="0"/>
          <a:chExt cx="0" cy="0"/>
        </a:xfrm>
      </p:grpSpPr>
      <p:sp>
        <p:nvSpPr>
          <p:cNvPr id="503" name="Google Shape;503;p7"/>
          <p:cNvSpPr txBox="1"/>
          <p:nvPr>
            <p:ph type="title"/>
          </p:nvPr>
        </p:nvSpPr>
        <p:spPr>
          <a:xfrm>
            <a:off x="713225" y="1385575"/>
            <a:ext cx="4045200" cy="129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
        <p:nvSpPr>
          <p:cNvPr id="504" name="Google Shape;504;p7"/>
          <p:cNvSpPr txBox="1"/>
          <p:nvPr>
            <p:ph idx="1" type="subTitle"/>
          </p:nvPr>
        </p:nvSpPr>
        <p:spPr>
          <a:xfrm>
            <a:off x="713225" y="2753750"/>
            <a:ext cx="3993000" cy="7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p:txBody>
      </p:sp>
      <p:sp>
        <p:nvSpPr>
          <p:cNvPr id="505" name="Google Shape;505;p7"/>
          <p:cNvSpPr/>
          <p:nvPr/>
        </p:nvSpPr>
        <p:spPr>
          <a:xfrm>
            <a:off x="-527663" y="3338900"/>
            <a:ext cx="3395186" cy="1919709"/>
          </a:xfrm>
          <a:custGeom>
            <a:rect b="b" l="l" r="r" t="t"/>
            <a:pathLst>
              <a:path extrusionOk="0" h="60808" w="10071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7"/>
          <p:cNvGrpSpPr/>
          <p:nvPr/>
        </p:nvGrpSpPr>
        <p:grpSpPr>
          <a:xfrm>
            <a:off x="183500" y="3690400"/>
            <a:ext cx="1972838" cy="1216700"/>
            <a:chOff x="3095850" y="2740875"/>
            <a:chExt cx="1972838" cy="1216700"/>
          </a:xfrm>
        </p:grpSpPr>
        <p:sp>
          <p:nvSpPr>
            <p:cNvPr id="507" name="Google Shape;507;p7"/>
            <p:cNvSpPr/>
            <p:nvPr/>
          </p:nvSpPr>
          <p:spPr>
            <a:xfrm>
              <a:off x="3095850" y="2740875"/>
              <a:ext cx="1211125" cy="1089775"/>
            </a:xfrm>
            <a:custGeom>
              <a:rect b="b" l="l" r="r" t="t"/>
              <a:pathLst>
                <a:path extrusionOk="0" h="43591" w="48445">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3303325" y="2880600"/>
              <a:ext cx="1035075" cy="1066625"/>
            </a:xfrm>
            <a:custGeom>
              <a:rect b="b" l="l" r="r" t="t"/>
              <a:pathLst>
                <a:path extrusionOk="0" h="42665" w="41403">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3644325" y="2826700"/>
              <a:ext cx="943575" cy="1110700"/>
            </a:xfrm>
            <a:custGeom>
              <a:rect b="b" l="l" r="r" t="t"/>
              <a:pathLst>
                <a:path extrusionOk="0" h="44428" w="37743">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3956825" y="2885300"/>
              <a:ext cx="927100" cy="1072275"/>
            </a:xfrm>
            <a:custGeom>
              <a:rect b="b" l="l" r="r" t="t"/>
              <a:pathLst>
                <a:path extrusionOk="0" h="42891" w="37084">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509563" y="3168313"/>
              <a:ext cx="559125" cy="775225"/>
            </a:xfrm>
            <a:custGeom>
              <a:rect b="b" l="l" r="r" t="t"/>
              <a:pathLst>
                <a:path extrusionOk="0" h="31009" w="22365">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7"/>
          <p:cNvGrpSpPr/>
          <p:nvPr/>
        </p:nvGrpSpPr>
        <p:grpSpPr>
          <a:xfrm rot="5100183">
            <a:off x="440516" y="4050590"/>
            <a:ext cx="657160" cy="704603"/>
            <a:chOff x="1721175" y="2665325"/>
            <a:chExt cx="809625" cy="868075"/>
          </a:xfrm>
        </p:grpSpPr>
        <p:sp>
          <p:nvSpPr>
            <p:cNvPr id="513" name="Google Shape;513;p7"/>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519" name="Shape 519"/>
        <p:cNvGrpSpPr/>
        <p:nvPr/>
      </p:nvGrpSpPr>
      <p:grpSpPr>
        <a:xfrm>
          <a:off x="0" y="0"/>
          <a:ext cx="0" cy="0"/>
          <a:chOff x="0" y="0"/>
          <a:chExt cx="0" cy="0"/>
        </a:xfrm>
      </p:grpSpPr>
      <p:grpSp>
        <p:nvGrpSpPr>
          <p:cNvPr id="520" name="Google Shape;520;p8"/>
          <p:cNvGrpSpPr/>
          <p:nvPr/>
        </p:nvGrpSpPr>
        <p:grpSpPr>
          <a:xfrm>
            <a:off x="-585550" y="-251369"/>
            <a:ext cx="2197697" cy="1243196"/>
            <a:chOff x="3260100" y="4040200"/>
            <a:chExt cx="1579600" cy="893550"/>
          </a:xfrm>
        </p:grpSpPr>
        <p:sp>
          <p:nvSpPr>
            <p:cNvPr id="521" name="Google Shape;521;p8"/>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8"/>
          <p:cNvGrpSpPr/>
          <p:nvPr/>
        </p:nvGrpSpPr>
        <p:grpSpPr>
          <a:xfrm>
            <a:off x="7892711" y="-37929"/>
            <a:ext cx="1505769" cy="1179544"/>
            <a:chOff x="3495050" y="1152875"/>
            <a:chExt cx="1082275" cy="847800"/>
          </a:xfrm>
        </p:grpSpPr>
        <p:sp>
          <p:nvSpPr>
            <p:cNvPr id="549" name="Google Shape;549;p8"/>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8"/>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8"/>
          <p:cNvGrpSpPr/>
          <p:nvPr/>
        </p:nvGrpSpPr>
        <p:grpSpPr>
          <a:xfrm>
            <a:off x="799786" y="362581"/>
            <a:ext cx="415164" cy="629250"/>
            <a:chOff x="2525525" y="689125"/>
            <a:chExt cx="298400" cy="452275"/>
          </a:xfrm>
        </p:grpSpPr>
        <p:sp>
          <p:nvSpPr>
            <p:cNvPr id="558" name="Google Shape;558;p8"/>
            <p:cNvSpPr/>
            <p:nvPr/>
          </p:nvSpPr>
          <p:spPr>
            <a:xfrm>
              <a:off x="2525525" y="689125"/>
              <a:ext cx="269300" cy="187475"/>
            </a:xfrm>
            <a:custGeom>
              <a:rect b="b" l="l" r="r" t="t"/>
              <a:pathLst>
                <a:path extrusionOk="0" h="7499" w="10772">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a:off x="2542975" y="832625"/>
              <a:ext cx="280950" cy="308775"/>
            </a:xfrm>
            <a:custGeom>
              <a:rect b="b" l="l" r="r" t="t"/>
              <a:pathLst>
                <a:path extrusionOk="0" h="12351" w="11238">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8"/>
            <p:cNvSpPr/>
            <p:nvPr/>
          </p:nvSpPr>
          <p:spPr>
            <a:xfrm>
              <a:off x="2572050" y="929775"/>
              <a:ext cx="32450" cy="39625"/>
            </a:xfrm>
            <a:custGeom>
              <a:rect b="b" l="l" r="r" t="t"/>
              <a:pathLst>
                <a:path extrusionOk="0" h="1585" w="1298">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a:off x="2630225" y="1020500"/>
              <a:ext cx="38400" cy="28250"/>
            </a:xfrm>
            <a:custGeom>
              <a:rect b="b" l="l" r="r" t="t"/>
              <a:pathLst>
                <a:path extrusionOk="0" h="1130" w="1536">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2717450" y="1077225"/>
              <a:ext cx="21550" cy="29100"/>
            </a:xfrm>
            <a:custGeom>
              <a:rect b="b" l="l" r="r" t="t"/>
              <a:pathLst>
                <a:path extrusionOk="0" h="1164" w="862">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2758175" y="1064400"/>
              <a:ext cx="29100" cy="40225"/>
            </a:xfrm>
            <a:custGeom>
              <a:rect b="b" l="l" r="r" t="t"/>
              <a:pathLst>
                <a:path extrusionOk="0" h="1609" w="1164">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2774700" y="994375"/>
              <a:ext cx="28900" cy="37325"/>
            </a:xfrm>
            <a:custGeom>
              <a:rect b="b" l="l" r="r" t="t"/>
              <a:pathLst>
                <a:path extrusionOk="0" h="1493" w="1156">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2738975" y="1016725"/>
              <a:ext cx="19225" cy="29125"/>
            </a:xfrm>
            <a:custGeom>
              <a:rect b="b" l="l" r="r" t="t"/>
              <a:pathLst>
                <a:path extrusionOk="0" h="1165" w="769">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2678225" y="1010300"/>
              <a:ext cx="37725" cy="41975"/>
            </a:xfrm>
            <a:custGeom>
              <a:rect b="b" l="l" r="r" t="t"/>
              <a:pathLst>
                <a:path extrusionOk="0" h="1679" w="1509">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2712225" y="977775"/>
              <a:ext cx="22125" cy="36650"/>
            </a:xfrm>
            <a:custGeom>
              <a:rect b="b" l="l" r="r" t="t"/>
              <a:pathLst>
                <a:path extrusionOk="0" h="1466" w="885">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2748875" y="960900"/>
              <a:ext cx="23850" cy="34600"/>
            </a:xfrm>
            <a:custGeom>
              <a:rect b="b" l="l" r="r" t="t"/>
              <a:pathLst>
                <a:path extrusionOk="0" h="1384" w="954">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2784925" y="918000"/>
              <a:ext cx="20950" cy="40450"/>
            </a:xfrm>
            <a:custGeom>
              <a:rect b="b" l="l" r="r" t="t"/>
              <a:pathLst>
                <a:path extrusionOk="0" h="1618" w="838">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2630225" y="976600"/>
              <a:ext cx="31425" cy="32025"/>
            </a:xfrm>
            <a:custGeom>
              <a:rect b="b" l="l" r="r" t="t"/>
              <a:pathLst>
                <a:path extrusionOk="0" h="1281" w="1257">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2661625" y="944775"/>
              <a:ext cx="29275" cy="35375"/>
            </a:xfrm>
            <a:custGeom>
              <a:rect b="b" l="l" r="r" t="t"/>
              <a:pathLst>
                <a:path extrusionOk="0" h="1415" w="1171">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a:off x="2717450" y="910300"/>
              <a:ext cx="21550" cy="33775"/>
            </a:xfrm>
            <a:custGeom>
              <a:rect b="b" l="l" r="r" t="t"/>
              <a:pathLst>
                <a:path extrusionOk="0" h="1351" w="862">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2753525" y="901150"/>
              <a:ext cx="16875" cy="34150"/>
            </a:xfrm>
            <a:custGeom>
              <a:rect b="b" l="l" r="r" t="t"/>
              <a:pathLst>
                <a:path extrusionOk="0" h="1366" w="675">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a:off x="2772750" y="863350"/>
              <a:ext cx="26750" cy="29550"/>
            </a:xfrm>
            <a:custGeom>
              <a:rect b="b" l="l" r="r" t="t"/>
              <a:pathLst>
                <a:path extrusionOk="0" h="1182" w="107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
            <p:cNvSpPr/>
            <p:nvPr/>
          </p:nvSpPr>
          <p:spPr>
            <a:xfrm>
              <a:off x="2676175" y="890525"/>
              <a:ext cx="19200" cy="34350"/>
            </a:xfrm>
            <a:custGeom>
              <a:rect b="b" l="l" r="r" t="t"/>
              <a:pathLst>
                <a:path extrusionOk="0" h="1374" w="768">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
            <p:cNvSpPr/>
            <p:nvPr/>
          </p:nvSpPr>
          <p:spPr>
            <a:xfrm>
              <a:off x="2718975" y="864325"/>
              <a:ext cx="30600" cy="23725"/>
            </a:xfrm>
            <a:custGeom>
              <a:rect b="b" l="l" r="r" t="t"/>
              <a:pathLst>
                <a:path extrusionOk="0" h="949" w="1224">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2622650" y="885875"/>
              <a:ext cx="24450" cy="36075"/>
            </a:xfrm>
            <a:custGeom>
              <a:rect b="b" l="l" r="r" t="t"/>
              <a:pathLst>
                <a:path extrusionOk="0" h="1443" w="978">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2586600" y="993150"/>
              <a:ext cx="29100" cy="37350"/>
            </a:xfrm>
            <a:custGeom>
              <a:rect b="b" l="l" r="r" t="t"/>
              <a:pathLst>
                <a:path extrusionOk="0" h="1494" w="1164">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2658775" y="1066900"/>
              <a:ext cx="37425" cy="29575"/>
            </a:xfrm>
            <a:custGeom>
              <a:rect b="b" l="l" r="r" t="t"/>
              <a:pathLst>
                <a:path extrusionOk="0" h="1183" w="1497">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2612775" y="940800"/>
              <a:ext cx="24450" cy="29175"/>
            </a:xfrm>
            <a:custGeom>
              <a:rect b="b" l="l" r="r" t="t"/>
              <a:pathLst>
                <a:path extrusionOk="0" h="1167" w="978">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8"/>
          <p:cNvGrpSpPr/>
          <p:nvPr/>
        </p:nvGrpSpPr>
        <p:grpSpPr>
          <a:xfrm>
            <a:off x="8330408" y="2006571"/>
            <a:ext cx="630363" cy="1130362"/>
            <a:chOff x="6608925" y="2056050"/>
            <a:chExt cx="453075" cy="812450"/>
          </a:xfrm>
        </p:grpSpPr>
        <p:sp>
          <p:nvSpPr>
            <p:cNvPr id="582" name="Google Shape;582;p8"/>
            <p:cNvSpPr/>
            <p:nvPr/>
          </p:nvSpPr>
          <p:spPr>
            <a:xfrm>
              <a:off x="6766525" y="2277050"/>
              <a:ext cx="230350" cy="544975"/>
            </a:xfrm>
            <a:custGeom>
              <a:rect b="b" l="l" r="r" t="t"/>
              <a:pathLst>
                <a:path extrusionOk="0" h="21799" w="9214">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6694575" y="2713450"/>
              <a:ext cx="171425" cy="155050"/>
            </a:xfrm>
            <a:custGeom>
              <a:rect b="b" l="l" r="r" t="t"/>
              <a:pathLst>
                <a:path extrusionOk="0" h="6202" w="6857">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6890800" y="2558000"/>
              <a:ext cx="171200" cy="155450"/>
            </a:xfrm>
            <a:custGeom>
              <a:rect b="b" l="l" r="r" t="t"/>
              <a:pathLst>
                <a:path extrusionOk="0" h="6218" w="6848">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6608925" y="2056050"/>
              <a:ext cx="257075" cy="273950"/>
            </a:xfrm>
            <a:custGeom>
              <a:rect b="b" l="l" r="r" t="t"/>
              <a:pathLst>
                <a:path extrusionOk="0" h="10958" w="10283">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6829350" y="2146200"/>
              <a:ext cx="138450" cy="183800"/>
            </a:xfrm>
            <a:custGeom>
              <a:rect b="b" l="l" r="r" t="t"/>
              <a:pathLst>
                <a:path extrusionOk="0" h="7352" w="5538">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8"/>
          <p:cNvGrpSpPr/>
          <p:nvPr/>
        </p:nvGrpSpPr>
        <p:grpSpPr>
          <a:xfrm>
            <a:off x="313249" y="4001885"/>
            <a:ext cx="877030" cy="883664"/>
            <a:chOff x="1474000" y="3672875"/>
            <a:chExt cx="492050" cy="495800"/>
          </a:xfrm>
        </p:grpSpPr>
        <p:sp>
          <p:nvSpPr>
            <p:cNvPr id="588" name="Google Shape;588;p8"/>
            <p:cNvSpPr/>
            <p:nvPr/>
          </p:nvSpPr>
          <p:spPr>
            <a:xfrm>
              <a:off x="1503075" y="3672875"/>
              <a:ext cx="433900" cy="460075"/>
            </a:xfrm>
            <a:custGeom>
              <a:rect b="b" l="l" r="r" t="t"/>
              <a:pathLst>
                <a:path extrusionOk="0" h="18403" w="17356">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1474000" y="3960775"/>
              <a:ext cx="492050" cy="207900"/>
            </a:xfrm>
            <a:custGeom>
              <a:rect b="b" l="l" r="r" t="t"/>
              <a:pathLst>
                <a:path extrusionOk="0" h="8316" w="19682">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1566475" y="3920950"/>
              <a:ext cx="52500" cy="53425"/>
            </a:xfrm>
            <a:custGeom>
              <a:rect b="b" l="l" r="r" t="t"/>
              <a:pathLst>
                <a:path extrusionOk="0" h="2137" w="210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1648475" y="3965400"/>
              <a:ext cx="31450" cy="46575"/>
            </a:xfrm>
            <a:custGeom>
              <a:rect b="b" l="l" r="r" t="t"/>
              <a:pathLst>
                <a:path extrusionOk="0" h="1863" w="1258">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1733400" y="3972375"/>
              <a:ext cx="29100" cy="46575"/>
            </a:xfrm>
            <a:custGeom>
              <a:rect b="b" l="l" r="r" t="t"/>
              <a:pathLst>
                <a:path extrusionOk="0" h="1863" w="1164">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1810750" y="3944875"/>
              <a:ext cx="39000" cy="50300"/>
            </a:xfrm>
            <a:custGeom>
              <a:rect b="b" l="l" r="r" t="t"/>
              <a:pathLst>
                <a:path extrusionOk="0" h="2012" w="156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1777025" y="3839800"/>
              <a:ext cx="31425" cy="55850"/>
            </a:xfrm>
            <a:custGeom>
              <a:rect b="b" l="l" r="r" t="t"/>
              <a:pathLst>
                <a:path extrusionOk="0" h="2234" w="1257">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1667675" y="3877900"/>
              <a:ext cx="32025" cy="42750"/>
            </a:xfrm>
            <a:custGeom>
              <a:rect b="b" l="l" r="r" t="t"/>
              <a:pathLst>
                <a:path extrusionOk="0" h="1710" w="1281">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1706650" y="3776125"/>
              <a:ext cx="26775" cy="47275"/>
            </a:xfrm>
            <a:custGeom>
              <a:rect b="b" l="l" r="r" t="t"/>
              <a:pathLst>
                <a:path extrusionOk="0" h="1891" w="1071">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8"/>
          <p:cNvGrpSpPr/>
          <p:nvPr/>
        </p:nvGrpSpPr>
        <p:grpSpPr>
          <a:xfrm>
            <a:off x="3851012" y="4192581"/>
            <a:ext cx="681354" cy="678363"/>
            <a:chOff x="2302775" y="3407725"/>
            <a:chExt cx="489725" cy="487575"/>
          </a:xfrm>
        </p:grpSpPr>
        <p:sp>
          <p:nvSpPr>
            <p:cNvPr id="598" name="Google Shape;598;p8"/>
            <p:cNvSpPr/>
            <p:nvPr/>
          </p:nvSpPr>
          <p:spPr>
            <a:xfrm>
              <a:off x="2499350" y="3580400"/>
              <a:ext cx="293150" cy="314900"/>
            </a:xfrm>
            <a:custGeom>
              <a:rect b="b" l="l" r="r" t="t"/>
              <a:pathLst>
                <a:path extrusionOk="0" h="12596" w="11726">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2302775" y="3407725"/>
              <a:ext cx="431575" cy="370225"/>
            </a:xfrm>
            <a:custGeom>
              <a:rect b="b" l="l" r="r" t="t"/>
              <a:pathLst>
                <a:path extrusionOk="0" h="14809" w="17263">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8"/>
          <p:cNvGrpSpPr/>
          <p:nvPr/>
        </p:nvGrpSpPr>
        <p:grpSpPr>
          <a:xfrm>
            <a:off x="8007742" y="4001865"/>
            <a:ext cx="599650" cy="780276"/>
            <a:chOff x="6936350" y="2855900"/>
            <a:chExt cx="431000" cy="560825"/>
          </a:xfrm>
        </p:grpSpPr>
        <p:sp>
          <p:nvSpPr>
            <p:cNvPr id="601" name="Google Shape;601;p8"/>
            <p:cNvSpPr/>
            <p:nvPr/>
          </p:nvSpPr>
          <p:spPr>
            <a:xfrm>
              <a:off x="7144575" y="2855900"/>
              <a:ext cx="132525" cy="214775"/>
            </a:xfrm>
            <a:custGeom>
              <a:rect b="b" l="l" r="r" t="t"/>
              <a:pathLst>
                <a:path extrusionOk="0" h="8591" w="5301">
                  <a:moveTo>
                    <a:pt x="4241" y="0"/>
                  </a:moveTo>
                  <a:cubicBezTo>
                    <a:pt x="4127" y="0"/>
                    <a:pt x="4006" y="34"/>
                    <a:pt x="3885" y="111"/>
                  </a:cubicBezTo>
                  <a:cubicBezTo>
                    <a:pt x="1466" y="1948"/>
                    <a:pt x="0" y="4763"/>
                    <a:pt x="303" y="7857"/>
                  </a:cubicBezTo>
                  <a:cubicBezTo>
                    <a:pt x="303" y="8346"/>
                    <a:pt x="687" y="8590"/>
                    <a:pt x="1059" y="8590"/>
                  </a:cubicBezTo>
                  <a:cubicBezTo>
                    <a:pt x="1431" y="8590"/>
                    <a:pt x="1792" y="8346"/>
                    <a:pt x="1745" y="7857"/>
                  </a:cubicBezTo>
                  <a:cubicBezTo>
                    <a:pt x="1559" y="5345"/>
                    <a:pt x="2629" y="2902"/>
                    <a:pt x="4653" y="1460"/>
                  </a:cubicBezTo>
                  <a:cubicBezTo>
                    <a:pt x="5300" y="970"/>
                    <a:pt x="4856" y="0"/>
                    <a:pt x="4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6936350" y="2970950"/>
              <a:ext cx="431000" cy="445775"/>
            </a:xfrm>
            <a:custGeom>
              <a:rect b="b" l="l" r="r" t="t"/>
              <a:pathLst>
                <a:path extrusionOk="0" h="17831" w="17240">
                  <a:moveTo>
                    <a:pt x="5064" y="1"/>
                  </a:moveTo>
                  <a:cubicBezTo>
                    <a:pt x="3862" y="1"/>
                    <a:pt x="2602" y="896"/>
                    <a:pt x="1653" y="3162"/>
                  </a:cubicBezTo>
                  <a:cubicBezTo>
                    <a:pt x="1" y="6838"/>
                    <a:pt x="187" y="11305"/>
                    <a:pt x="2234" y="14887"/>
                  </a:cubicBezTo>
                  <a:cubicBezTo>
                    <a:pt x="2700" y="15655"/>
                    <a:pt x="3397" y="16539"/>
                    <a:pt x="4351" y="16632"/>
                  </a:cubicBezTo>
                  <a:cubicBezTo>
                    <a:pt x="4453" y="16648"/>
                    <a:pt x="4553" y="16656"/>
                    <a:pt x="4649" y="16656"/>
                  </a:cubicBezTo>
                  <a:cubicBezTo>
                    <a:pt x="5102" y="16656"/>
                    <a:pt x="5491" y="16486"/>
                    <a:pt x="5817" y="16237"/>
                  </a:cubicBezTo>
                  <a:cubicBezTo>
                    <a:pt x="6189" y="16911"/>
                    <a:pt x="6678" y="17493"/>
                    <a:pt x="7469" y="17493"/>
                  </a:cubicBezTo>
                  <a:cubicBezTo>
                    <a:pt x="7934" y="17493"/>
                    <a:pt x="8329" y="17400"/>
                    <a:pt x="8725" y="17214"/>
                  </a:cubicBezTo>
                  <a:cubicBezTo>
                    <a:pt x="9004" y="17493"/>
                    <a:pt x="9399" y="17702"/>
                    <a:pt x="9795" y="17795"/>
                  </a:cubicBezTo>
                  <a:cubicBezTo>
                    <a:pt x="9907" y="17819"/>
                    <a:pt x="10020" y="17831"/>
                    <a:pt x="10135" y="17831"/>
                  </a:cubicBezTo>
                  <a:cubicBezTo>
                    <a:pt x="10906" y="17831"/>
                    <a:pt x="11732" y="17324"/>
                    <a:pt x="12401" y="16818"/>
                  </a:cubicBezTo>
                  <a:cubicBezTo>
                    <a:pt x="15495" y="14213"/>
                    <a:pt x="17239" y="10048"/>
                    <a:pt x="16960" y="6070"/>
                  </a:cubicBezTo>
                  <a:cubicBezTo>
                    <a:pt x="16826" y="2984"/>
                    <a:pt x="15519" y="1772"/>
                    <a:pt x="13972" y="1772"/>
                  </a:cubicBezTo>
                  <a:cubicBezTo>
                    <a:pt x="13373" y="1772"/>
                    <a:pt x="12738" y="1954"/>
                    <a:pt x="12121" y="2278"/>
                  </a:cubicBezTo>
                  <a:cubicBezTo>
                    <a:pt x="11469" y="1300"/>
                    <a:pt x="10634" y="870"/>
                    <a:pt x="9767" y="870"/>
                  </a:cubicBezTo>
                  <a:cubicBezTo>
                    <a:pt x="9089" y="870"/>
                    <a:pt x="8391" y="1134"/>
                    <a:pt x="7748" y="1604"/>
                  </a:cubicBezTo>
                  <a:cubicBezTo>
                    <a:pt x="7037" y="628"/>
                    <a:pt x="6071" y="1"/>
                    <a:pt x="50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7205050" y="3023250"/>
              <a:ext cx="82625" cy="324550"/>
            </a:xfrm>
            <a:custGeom>
              <a:rect b="b" l="l" r="r" t="t"/>
              <a:pathLst>
                <a:path extrusionOk="0" h="12982" w="3305">
                  <a:moveTo>
                    <a:pt x="1955" y="0"/>
                  </a:moveTo>
                  <a:lnTo>
                    <a:pt x="1955" y="0"/>
                  </a:lnTo>
                  <a:cubicBezTo>
                    <a:pt x="2141" y="1163"/>
                    <a:pt x="2234" y="2327"/>
                    <a:pt x="2234" y="3397"/>
                  </a:cubicBezTo>
                  <a:cubicBezTo>
                    <a:pt x="2234" y="4467"/>
                    <a:pt x="2141" y="5630"/>
                    <a:pt x="2048" y="6677"/>
                  </a:cubicBezTo>
                  <a:cubicBezTo>
                    <a:pt x="1839" y="7747"/>
                    <a:pt x="1559" y="8817"/>
                    <a:pt x="1257" y="9887"/>
                  </a:cubicBezTo>
                  <a:cubicBezTo>
                    <a:pt x="978" y="10957"/>
                    <a:pt x="489" y="11911"/>
                    <a:pt x="1" y="12981"/>
                  </a:cubicBezTo>
                  <a:cubicBezTo>
                    <a:pt x="885" y="12214"/>
                    <a:pt x="1559" y="11237"/>
                    <a:pt x="2141" y="10166"/>
                  </a:cubicBezTo>
                  <a:cubicBezTo>
                    <a:pt x="2630" y="9120"/>
                    <a:pt x="3002" y="8049"/>
                    <a:pt x="3118" y="6886"/>
                  </a:cubicBezTo>
                  <a:cubicBezTo>
                    <a:pt x="3304" y="5723"/>
                    <a:pt x="3304" y="4467"/>
                    <a:pt x="3118" y="3304"/>
                  </a:cubicBezTo>
                  <a:cubicBezTo>
                    <a:pt x="2909" y="2140"/>
                    <a:pt x="2537" y="1070"/>
                    <a:pt x="1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7045125" y="3132000"/>
              <a:ext cx="36650" cy="244875"/>
            </a:xfrm>
            <a:custGeom>
              <a:rect b="b" l="l" r="r" t="t"/>
              <a:pathLst>
                <a:path extrusionOk="0" h="9795" w="1466">
                  <a:moveTo>
                    <a:pt x="884" y="1"/>
                  </a:moveTo>
                  <a:cubicBezTo>
                    <a:pt x="582" y="792"/>
                    <a:pt x="303" y="1559"/>
                    <a:pt x="210" y="2443"/>
                  </a:cubicBezTo>
                  <a:cubicBezTo>
                    <a:pt x="93" y="3211"/>
                    <a:pt x="0" y="4072"/>
                    <a:pt x="93" y="4956"/>
                  </a:cubicBezTo>
                  <a:cubicBezTo>
                    <a:pt x="210" y="5816"/>
                    <a:pt x="303" y="6607"/>
                    <a:pt x="489" y="7468"/>
                  </a:cubicBezTo>
                  <a:cubicBezTo>
                    <a:pt x="791" y="8259"/>
                    <a:pt x="1070" y="9027"/>
                    <a:pt x="1466" y="9795"/>
                  </a:cubicBezTo>
                  <a:cubicBezTo>
                    <a:pt x="1466" y="8934"/>
                    <a:pt x="1466" y="8050"/>
                    <a:pt x="1373" y="7282"/>
                  </a:cubicBezTo>
                  <a:lnTo>
                    <a:pt x="1256" y="4863"/>
                  </a:lnTo>
                  <a:lnTo>
                    <a:pt x="1163" y="2443"/>
                  </a:lnTo>
                  <a:cubicBezTo>
                    <a:pt x="1070" y="1652"/>
                    <a:pt x="1070" y="792"/>
                    <a:pt x="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8"/>
          <p:cNvGrpSpPr/>
          <p:nvPr/>
        </p:nvGrpSpPr>
        <p:grpSpPr>
          <a:xfrm>
            <a:off x="4078795" y="6285"/>
            <a:ext cx="680956" cy="619867"/>
            <a:chOff x="853450" y="2614875"/>
            <a:chExt cx="654325" cy="595625"/>
          </a:xfrm>
        </p:grpSpPr>
        <p:sp>
          <p:nvSpPr>
            <p:cNvPr id="606" name="Google Shape;606;p8"/>
            <p:cNvSpPr/>
            <p:nvPr/>
          </p:nvSpPr>
          <p:spPr>
            <a:xfrm>
              <a:off x="853450" y="2614875"/>
              <a:ext cx="654325" cy="595625"/>
            </a:xfrm>
            <a:custGeom>
              <a:rect b="b" l="l" r="r" t="t"/>
              <a:pathLst>
                <a:path extrusionOk="0" h="23825" w="26173">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923825" y="2677650"/>
              <a:ext cx="518800" cy="471900"/>
            </a:xfrm>
            <a:custGeom>
              <a:rect b="b" l="l" r="r" t="t"/>
              <a:pathLst>
                <a:path extrusionOk="0" h="18876" w="20752">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1112825" y="2883475"/>
              <a:ext cx="217925" cy="169225"/>
            </a:xfrm>
            <a:custGeom>
              <a:rect b="b" l="l" r="r" t="t"/>
              <a:pathLst>
                <a:path extrusionOk="0" h="6769" w="8717">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8"/>
          <p:cNvGrpSpPr/>
          <p:nvPr/>
        </p:nvGrpSpPr>
        <p:grpSpPr>
          <a:xfrm>
            <a:off x="374907" y="1790880"/>
            <a:ext cx="424868" cy="760241"/>
            <a:chOff x="478300" y="2547225"/>
            <a:chExt cx="305375" cy="546425"/>
          </a:xfrm>
        </p:grpSpPr>
        <p:sp>
          <p:nvSpPr>
            <p:cNvPr id="610" name="Google Shape;610;p8"/>
            <p:cNvSpPr/>
            <p:nvPr/>
          </p:nvSpPr>
          <p:spPr>
            <a:xfrm>
              <a:off x="478300" y="2547225"/>
              <a:ext cx="305375" cy="546425"/>
            </a:xfrm>
            <a:custGeom>
              <a:rect b="b" l="l" r="r" t="t"/>
              <a:pathLst>
                <a:path extrusionOk="0" h="21857" w="12215">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667325" y="2599075"/>
              <a:ext cx="94250" cy="87650"/>
            </a:xfrm>
            <a:custGeom>
              <a:rect b="b" l="l" r="r" t="t"/>
              <a:pathLst>
                <a:path extrusionOk="0" h="3506" w="377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613825" y="2695625"/>
              <a:ext cx="94250" cy="87725"/>
            </a:xfrm>
            <a:custGeom>
              <a:rect b="b" l="l" r="r" t="t"/>
              <a:pathLst>
                <a:path extrusionOk="0" h="3509" w="377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72525" y="2795250"/>
              <a:ext cx="91925" cy="89875"/>
            </a:xfrm>
            <a:custGeom>
              <a:rect b="b" l="l" r="r" t="t"/>
              <a:pathLst>
                <a:path extrusionOk="0" h="3595" w="3677">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19025" y="2884625"/>
              <a:ext cx="94825" cy="87750"/>
            </a:xfrm>
            <a:custGeom>
              <a:rect b="b" l="l" r="r" t="t"/>
              <a:pathLst>
                <a:path extrusionOk="0" h="3510" w="3793">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8"/>
          <p:cNvSpPr txBox="1"/>
          <p:nvPr>
            <p:ph type="title"/>
          </p:nvPr>
        </p:nvSpPr>
        <p:spPr>
          <a:xfrm>
            <a:off x="1243650" y="2055950"/>
            <a:ext cx="6656700" cy="99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6" name="Shape 616"/>
        <p:cNvGrpSpPr/>
        <p:nvPr/>
      </p:nvGrpSpPr>
      <p:grpSpPr>
        <a:xfrm>
          <a:off x="0" y="0"/>
          <a:ext cx="0" cy="0"/>
          <a:chOff x="0" y="0"/>
          <a:chExt cx="0" cy="0"/>
        </a:xfrm>
      </p:grpSpPr>
      <p:grpSp>
        <p:nvGrpSpPr>
          <p:cNvPr id="617" name="Google Shape;617;p9"/>
          <p:cNvGrpSpPr/>
          <p:nvPr/>
        </p:nvGrpSpPr>
        <p:grpSpPr>
          <a:xfrm>
            <a:off x="-585550" y="-251369"/>
            <a:ext cx="2197697" cy="1243196"/>
            <a:chOff x="3260100" y="4040200"/>
            <a:chExt cx="1579600" cy="893550"/>
          </a:xfrm>
        </p:grpSpPr>
        <p:sp>
          <p:nvSpPr>
            <p:cNvPr id="618" name="Google Shape;618;p9"/>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9"/>
          <p:cNvGrpSpPr/>
          <p:nvPr/>
        </p:nvGrpSpPr>
        <p:grpSpPr>
          <a:xfrm>
            <a:off x="7892711" y="-37929"/>
            <a:ext cx="1505769" cy="1179544"/>
            <a:chOff x="3495050" y="1152875"/>
            <a:chExt cx="1082275" cy="847800"/>
          </a:xfrm>
        </p:grpSpPr>
        <p:sp>
          <p:nvSpPr>
            <p:cNvPr id="646" name="Google Shape;646;p9"/>
            <p:cNvSpPr/>
            <p:nvPr/>
          </p:nvSpPr>
          <p:spPr>
            <a:xfrm>
              <a:off x="3495050" y="1170600"/>
              <a:ext cx="330975" cy="469025"/>
            </a:xfrm>
            <a:custGeom>
              <a:rect b="b" l="l" r="r" t="t"/>
              <a:pathLst>
                <a:path extrusionOk="0" h="18761" w="13239">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3616025" y="1156225"/>
              <a:ext cx="508425" cy="530400"/>
            </a:xfrm>
            <a:custGeom>
              <a:rect b="b" l="l" r="r" t="t"/>
              <a:pathLst>
                <a:path extrusionOk="0" h="21216" w="20337">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3727200" y="1158575"/>
              <a:ext cx="697850" cy="565950"/>
            </a:xfrm>
            <a:custGeom>
              <a:rect b="b" l="l" r="r" t="t"/>
              <a:pathLst>
                <a:path extrusionOk="0" h="22638" w="27914">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3869500" y="1152875"/>
              <a:ext cx="707825" cy="611025"/>
            </a:xfrm>
            <a:custGeom>
              <a:rect b="b" l="l" r="r" t="t"/>
              <a:pathLst>
                <a:path extrusionOk="0" h="24441" w="28313">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4007825" y="1440000"/>
              <a:ext cx="368075" cy="360050"/>
            </a:xfrm>
            <a:custGeom>
              <a:rect b="b" l="l" r="r" t="t"/>
              <a:pathLst>
                <a:path extrusionOk="0" h="14402" w="14723">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4157900" y="1679825"/>
              <a:ext cx="248675" cy="219175"/>
            </a:xfrm>
            <a:custGeom>
              <a:rect b="b" l="l" r="r" t="t"/>
              <a:pathLst>
                <a:path extrusionOk="0" h="8767" w="9947">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4283200" y="1837550"/>
              <a:ext cx="143475" cy="119625"/>
            </a:xfrm>
            <a:custGeom>
              <a:rect b="b" l="l" r="r" t="t"/>
              <a:pathLst>
                <a:path extrusionOk="0" h="4785" w="5739">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4409450" y="1920125"/>
              <a:ext cx="138950" cy="80550"/>
            </a:xfrm>
            <a:custGeom>
              <a:rect b="b" l="l" r="r" t="t"/>
              <a:pathLst>
                <a:path extrusionOk="0" h="3222" w="5558">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9"/>
          <p:cNvGrpSpPr/>
          <p:nvPr/>
        </p:nvGrpSpPr>
        <p:grpSpPr>
          <a:xfrm>
            <a:off x="799786" y="362581"/>
            <a:ext cx="415164" cy="629250"/>
            <a:chOff x="2525525" y="689125"/>
            <a:chExt cx="298400" cy="452275"/>
          </a:xfrm>
        </p:grpSpPr>
        <p:sp>
          <p:nvSpPr>
            <p:cNvPr id="655" name="Google Shape;655;p9"/>
            <p:cNvSpPr/>
            <p:nvPr/>
          </p:nvSpPr>
          <p:spPr>
            <a:xfrm>
              <a:off x="2525525" y="689125"/>
              <a:ext cx="269300" cy="187475"/>
            </a:xfrm>
            <a:custGeom>
              <a:rect b="b" l="l" r="r" t="t"/>
              <a:pathLst>
                <a:path extrusionOk="0" h="7499" w="10772">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2542975" y="832625"/>
              <a:ext cx="280950" cy="308775"/>
            </a:xfrm>
            <a:custGeom>
              <a:rect b="b" l="l" r="r" t="t"/>
              <a:pathLst>
                <a:path extrusionOk="0" h="12351" w="11238">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2572050" y="929775"/>
              <a:ext cx="32450" cy="39625"/>
            </a:xfrm>
            <a:custGeom>
              <a:rect b="b" l="l" r="r" t="t"/>
              <a:pathLst>
                <a:path extrusionOk="0" h="1585" w="1298">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2630225" y="1020500"/>
              <a:ext cx="38400" cy="28250"/>
            </a:xfrm>
            <a:custGeom>
              <a:rect b="b" l="l" r="r" t="t"/>
              <a:pathLst>
                <a:path extrusionOk="0" h="1130" w="1536">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2717450" y="1077225"/>
              <a:ext cx="21550" cy="29100"/>
            </a:xfrm>
            <a:custGeom>
              <a:rect b="b" l="l" r="r" t="t"/>
              <a:pathLst>
                <a:path extrusionOk="0" h="1164" w="862">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2758175" y="1064400"/>
              <a:ext cx="29100" cy="40225"/>
            </a:xfrm>
            <a:custGeom>
              <a:rect b="b" l="l" r="r" t="t"/>
              <a:pathLst>
                <a:path extrusionOk="0" h="1609" w="1164">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2774700" y="994375"/>
              <a:ext cx="28900" cy="37325"/>
            </a:xfrm>
            <a:custGeom>
              <a:rect b="b" l="l" r="r" t="t"/>
              <a:pathLst>
                <a:path extrusionOk="0" h="1493" w="1156">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2738975" y="1016725"/>
              <a:ext cx="19225" cy="29125"/>
            </a:xfrm>
            <a:custGeom>
              <a:rect b="b" l="l" r="r" t="t"/>
              <a:pathLst>
                <a:path extrusionOk="0" h="1165" w="769">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2678225" y="1010300"/>
              <a:ext cx="37725" cy="41975"/>
            </a:xfrm>
            <a:custGeom>
              <a:rect b="b" l="l" r="r" t="t"/>
              <a:pathLst>
                <a:path extrusionOk="0" h="1679" w="1509">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a:off x="2712225" y="977775"/>
              <a:ext cx="22125" cy="36650"/>
            </a:xfrm>
            <a:custGeom>
              <a:rect b="b" l="l" r="r" t="t"/>
              <a:pathLst>
                <a:path extrusionOk="0" h="1466" w="885">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a:off x="2748875" y="960900"/>
              <a:ext cx="23850" cy="34600"/>
            </a:xfrm>
            <a:custGeom>
              <a:rect b="b" l="l" r="r" t="t"/>
              <a:pathLst>
                <a:path extrusionOk="0" h="1384" w="954">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2784925" y="918000"/>
              <a:ext cx="20950" cy="40450"/>
            </a:xfrm>
            <a:custGeom>
              <a:rect b="b" l="l" r="r" t="t"/>
              <a:pathLst>
                <a:path extrusionOk="0" h="1618" w="838">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630225" y="976600"/>
              <a:ext cx="31425" cy="32025"/>
            </a:xfrm>
            <a:custGeom>
              <a:rect b="b" l="l" r="r" t="t"/>
              <a:pathLst>
                <a:path extrusionOk="0" h="1281" w="1257">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2661625" y="944775"/>
              <a:ext cx="29275" cy="35375"/>
            </a:xfrm>
            <a:custGeom>
              <a:rect b="b" l="l" r="r" t="t"/>
              <a:pathLst>
                <a:path extrusionOk="0" h="1415" w="1171">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2717450" y="910300"/>
              <a:ext cx="21550" cy="33775"/>
            </a:xfrm>
            <a:custGeom>
              <a:rect b="b" l="l" r="r" t="t"/>
              <a:pathLst>
                <a:path extrusionOk="0" h="1351" w="862">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2753525" y="901150"/>
              <a:ext cx="16875" cy="34150"/>
            </a:xfrm>
            <a:custGeom>
              <a:rect b="b" l="l" r="r" t="t"/>
              <a:pathLst>
                <a:path extrusionOk="0" h="1366" w="675">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772750" y="863350"/>
              <a:ext cx="26750" cy="29550"/>
            </a:xfrm>
            <a:custGeom>
              <a:rect b="b" l="l" r="r" t="t"/>
              <a:pathLst>
                <a:path extrusionOk="0" h="1182" w="107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2676175" y="890525"/>
              <a:ext cx="19200" cy="34350"/>
            </a:xfrm>
            <a:custGeom>
              <a:rect b="b" l="l" r="r" t="t"/>
              <a:pathLst>
                <a:path extrusionOk="0" h="1374" w="768">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2718975" y="864325"/>
              <a:ext cx="30600" cy="23725"/>
            </a:xfrm>
            <a:custGeom>
              <a:rect b="b" l="l" r="r" t="t"/>
              <a:pathLst>
                <a:path extrusionOk="0" h="949" w="1224">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a:off x="2622650" y="885875"/>
              <a:ext cx="24450" cy="36075"/>
            </a:xfrm>
            <a:custGeom>
              <a:rect b="b" l="l" r="r" t="t"/>
              <a:pathLst>
                <a:path extrusionOk="0" h="1443" w="978">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
            <p:cNvSpPr/>
            <p:nvPr/>
          </p:nvSpPr>
          <p:spPr>
            <a:xfrm>
              <a:off x="2586600" y="993150"/>
              <a:ext cx="29100" cy="37350"/>
            </a:xfrm>
            <a:custGeom>
              <a:rect b="b" l="l" r="r" t="t"/>
              <a:pathLst>
                <a:path extrusionOk="0" h="1494" w="1164">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
            <p:cNvSpPr/>
            <p:nvPr/>
          </p:nvSpPr>
          <p:spPr>
            <a:xfrm>
              <a:off x="2658775" y="1066900"/>
              <a:ext cx="37425" cy="29575"/>
            </a:xfrm>
            <a:custGeom>
              <a:rect b="b" l="l" r="r" t="t"/>
              <a:pathLst>
                <a:path extrusionOk="0" h="1183" w="1497">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
            <p:cNvSpPr/>
            <p:nvPr/>
          </p:nvSpPr>
          <p:spPr>
            <a:xfrm>
              <a:off x="2612775" y="940800"/>
              <a:ext cx="24450" cy="29175"/>
            </a:xfrm>
            <a:custGeom>
              <a:rect b="b" l="l" r="r" t="t"/>
              <a:pathLst>
                <a:path extrusionOk="0" h="1167" w="978">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9"/>
          <p:cNvGrpSpPr/>
          <p:nvPr/>
        </p:nvGrpSpPr>
        <p:grpSpPr>
          <a:xfrm>
            <a:off x="8330408" y="2006571"/>
            <a:ext cx="630363" cy="1130362"/>
            <a:chOff x="6608925" y="2056050"/>
            <a:chExt cx="453075" cy="812450"/>
          </a:xfrm>
        </p:grpSpPr>
        <p:sp>
          <p:nvSpPr>
            <p:cNvPr id="679" name="Google Shape;679;p9"/>
            <p:cNvSpPr/>
            <p:nvPr/>
          </p:nvSpPr>
          <p:spPr>
            <a:xfrm>
              <a:off x="6766525" y="2277050"/>
              <a:ext cx="230350" cy="544975"/>
            </a:xfrm>
            <a:custGeom>
              <a:rect b="b" l="l" r="r" t="t"/>
              <a:pathLst>
                <a:path extrusionOk="0" h="21799" w="9214">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6694575" y="2713450"/>
              <a:ext cx="171425" cy="155050"/>
            </a:xfrm>
            <a:custGeom>
              <a:rect b="b" l="l" r="r" t="t"/>
              <a:pathLst>
                <a:path extrusionOk="0" h="6202" w="6857">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6890800" y="2558000"/>
              <a:ext cx="171200" cy="155450"/>
            </a:xfrm>
            <a:custGeom>
              <a:rect b="b" l="l" r="r" t="t"/>
              <a:pathLst>
                <a:path extrusionOk="0" h="6218" w="6848">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6608925" y="2056050"/>
              <a:ext cx="257075" cy="273950"/>
            </a:xfrm>
            <a:custGeom>
              <a:rect b="b" l="l" r="r" t="t"/>
              <a:pathLst>
                <a:path extrusionOk="0" h="10958" w="10283">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6829350" y="2146200"/>
              <a:ext cx="138450" cy="183800"/>
            </a:xfrm>
            <a:custGeom>
              <a:rect b="b" l="l" r="r" t="t"/>
              <a:pathLst>
                <a:path extrusionOk="0" h="7352" w="5538">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9"/>
          <p:cNvGrpSpPr/>
          <p:nvPr/>
        </p:nvGrpSpPr>
        <p:grpSpPr>
          <a:xfrm>
            <a:off x="313249" y="4001885"/>
            <a:ext cx="877030" cy="883664"/>
            <a:chOff x="1474000" y="3672875"/>
            <a:chExt cx="492050" cy="495800"/>
          </a:xfrm>
        </p:grpSpPr>
        <p:sp>
          <p:nvSpPr>
            <p:cNvPr id="685" name="Google Shape;685;p9"/>
            <p:cNvSpPr/>
            <p:nvPr/>
          </p:nvSpPr>
          <p:spPr>
            <a:xfrm>
              <a:off x="1503075" y="3672875"/>
              <a:ext cx="433900" cy="460075"/>
            </a:xfrm>
            <a:custGeom>
              <a:rect b="b" l="l" r="r" t="t"/>
              <a:pathLst>
                <a:path extrusionOk="0" h="18403" w="17356">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1474000" y="3960775"/>
              <a:ext cx="492050" cy="207900"/>
            </a:xfrm>
            <a:custGeom>
              <a:rect b="b" l="l" r="r" t="t"/>
              <a:pathLst>
                <a:path extrusionOk="0" h="8316" w="19682">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1566475" y="3920950"/>
              <a:ext cx="52500" cy="53425"/>
            </a:xfrm>
            <a:custGeom>
              <a:rect b="b" l="l" r="r" t="t"/>
              <a:pathLst>
                <a:path extrusionOk="0" h="2137" w="210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1648475" y="3965400"/>
              <a:ext cx="31450" cy="46575"/>
            </a:xfrm>
            <a:custGeom>
              <a:rect b="b" l="l" r="r" t="t"/>
              <a:pathLst>
                <a:path extrusionOk="0" h="1863" w="1258">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1733400" y="3972375"/>
              <a:ext cx="29100" cy="46575"/>
            </a:xfrm>
            <a:custGeom>
              <a:rect b="b" l="l" r="r" t="t"/>
              <a:pathLst>
                <a:path extrusionOk="0" h="1863" w="1164">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1810750" y="3944875"/>
              <a:ext cx="39000" cy="50300"/>
            </a:xfrm>
            <a:custGeom>
              <a:rect b="b" l="l" r="r" t="t"/>
              <a:pathLst>
                <a:path extrusionOk="0" h="2012" w="156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1777025" y="3839800"/>
              <a:ext cx="31425" cy="55850"/>
            </a:xfrm>
            <a:custGeom>
              <a:rect b="b" l="l" r="r" t="t"/>
              <a:pathLst>
                <a:path extrusionOk="0" h="2234" w="1257">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1667675" y="3877900"/>
              <a:ext cx="32025" cy="42750"/>
            </a:xfrm>
            <a:custGeom>
              <a:rect b="b" l="l" r="r" t="t"/>
              <a:pathLst>
                <a:path extrusionOk="0" h="1710" w="1281">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1706650" y="3776125"/>
              <a:ext cx="26775" cy="47275"/>
            </a:xfrm>
            <a:custGeom>
              <a:rect b="b" l="l" r="r" t="t"/>
              <a:pathLst>
                <a:path extrusionOk="0" h="1891" w="1071">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a:off x="3851012" y="4192581"/>
            <a:ext cx="681354" cy="678363"/>
            <a:chOff x="2302775" y="3407725"/>
            <a:chExt cx="489725" cy="487575"/>
          </a:xfrm>
        </p:grpSpPr>
        <p:sp>
          <p:nvSpPr>
            <p:cNvPr id="695" name="Google Shape;695;p9"/>
            <p:cNvSpPr/>
            <p:nvPr/>
          </p:nvSpPr>
          <p:spPr>
            <a:xfrm>
              <a:off x="2499350" y="3580400"/>
              <a:ext cx="293150" cy="314900"/>
            </a:xfrm>
            <a:custGeom>
              <a:rect b="b" l="l" r="r" t="t"/>
              <a:pathLst>
                <a:path extrusionOk="0" h="12596" w="11726">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2302775" y="3407725"/>
              <a:ext cx="431575" cy="370225"/>
            </a:xfrm>
            <a:custGeom>
              <a:rect b="b" l="l" r="r" t="t"/>
              <a:pathLst>
                <a:path extrusionOk="0" h="14809" w="17263">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9"/>
          <p:cNvGrpSpPr/>
          <p:nvPr/>
        </p:nvGrpSpPr>
        <p:grpSpPr>
          <a:xfrm>
            <a:off x="8007742" y="4001865"/>
            <a:ext cx="599650" cy="780276"/>
            <a:chOff x="6936350" y="2855900"/>
            <a:chExt cx="431000" cy="560825"/>
          </a:xfrm>
        </p:grpSpPr>
        <p:sp>
          <p:nvSpPr>
            <p:cNvPr id="698" name="Google Shape;698;p9"/>
            <p:cNvSpPr/>
            <p:nvPr/>
          </p:nvSpPr>
          <p:spPr>
            <a:xfrm>
              <a:off x="7144575" y="2855900"/>
              <a:ext cx="132525" cy="214775"/>
            </a:xfrm>
            <a:custGeom>
              <a:rect b="b" l="l" r="r" t="t"/>
              <a:pathLst>
                <a:path extrusionOk="0" h="8591" w="5301">
                  <a:moveTo>
                    <a:pt x="4241" y="0"/>
                  </a:moveTo>
                  <a:cubicBezTo>
                    <a:pt x="4127" y="0"/>
                    <a:pt x="4006" y="34"/>
                    <a:pt x="3885" y="111"/>
                  </a:cubicBezTo>
                  <a:cubicBezTo>
                    <a:pt x="1466" y="1948"/>
                    <a:pt x="0" y="4763"/>
                    <a:pt x="303" y="7857"/>
                  </a:cubicBezTo>
                  <a:cubicBezTo>
                    <a:pt x="303" y="8346"/>
                    <a:pt x="687" y="8590"/>
                    <a:pt x="1059" y="8590"/>
                  </a:cubicBezTo>
                  <a:cubicBezTo>
                    <a:pt x="1431" y="8590"/>
                    <a:pt x="1792" y="8346"/>
                    <a:pt x="1745" y="7857"/>
                  </a:cubicBezTo>
                  <a:cubicBezTo>
                    <a:pt x="1559" y="5345"/>
                    <a:pt x="2629" y="2902"/>
                    <a:pt x="4653" y="1460"/>
                  </a:cubicBezTo>
                  <a:cubicBezTo>
                    <a:pt x="5300" y="970"/>
                    <a:pt x="4856" y="0"/>
                    <a:pt x="4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6936350" y="2970950"/>
              <a:ext cx="431000" cy="445775"/>
            </a:xfrm>
            <a:custGeom>
              <a:rect b="b" l="l" r="r" t="t"/>
              <a:pathLst>
                <a:path extrusionOk="0" h="17831" w="17240">
                  <a:moveTo>
                    <a:pt x="5064" y="1"/>
                  </a:moveTo>
                  <a:cubicBezTo>
                    <a:pt x="3862" y="1"/>
                    <a:pt x="2602" y="896"/>
                    <a:pt x="1653" y="3162"/>
                  </a:cubicBezTo>
                  <a:cubicBezTo>
                    <a:pt x="1" y="6838"/>
                    <a:pt x="187" y="11305"/>
                    <a:pt x="2234" y="14887"/>
                  </a:cubicBezTo>
                  <a:cubicBezTo>
                    <a:pt x="2700" y="15655"/>
                    <a:pt x="3397" y="16539"/>
                    <a:pt x="4351" y="16632"/>
                  </a:cubicBezTo>
                  <a:cubicBezTo>
                    <a:pt x="4453" y="16648"/>
                    <a:pt x="4553" y="16656"/>
                    <a:pt x="4649" y="16656"/>
                  </a:cubicBezTo>
                  <a:cubicBezTo>
                    <a:pt x="5102" y="16656"/>
                    <a:pt x="5491" y="16486"/>
                    <a:pt x="5817" y="16237"/>
                  </a:cubicBezTo>
                  <a:cubicBezTo>
                    <a:pt x="6189" y="16911"/>
                    <a:pt x="6678" y="17493"/>
                    <a:pt x="7469" y="17493"/>
                  </a:cubicBezTo>
                  <a:cubicBezTo>
                    <a:pt x="7934" y="17493"/>
                    <a:pt x="8329" y="17400"/>
                    <a:pt x="8725" y="17214"/>
                  </a:cubicBezTo>
                  <a:cubicBezTo>
                    <a:pt x="9004" y="17493"/>
                    <a:pt x="9399" y="17702"/>
                    <a:pt x="9795" y="17795"/>
                  </a:cubicBezTo>
                  <a:cubicBezTo>
                    <a:pt x="9907" y="17819"/>
                    <a:pt x="10020" y="17831"/>
                    <a:pt x="10135" y="17831"/>
                  </a:cubicBezTo>
                  <a:cubicBezTo>
                    <a:pt x="10906" y="17831"/>
                    <a:pt x="11732" y="17324"/>
                    <a:pt x="12401" y="16818"/>
                  </a:cubicBezTo>
                  <a:cubicBezTo>
                    <a:pt x="15495" y="14213"/>
                    <a:pt x="17239" y="10048"/>
                    <a:pt x="16960" y="6070"/>
                  </a:cubicBezTo>
                  <a:cubicBezTo>
                    <a:pt x="16826" y="2984"/>
                    <a:pt x="15519" y="1772"/>
                    <a:pt x="13972" y="1772"/>
                  </a:cubicBezTo>
                  <a:cubicBezTo>
                    <a:pt x="13373" y="1772"/>
                    <a:pt x="12738" y="1954"/>
                    <a:pt x="12121" y="2278"/>
                  </a:cubicBezTo>
                  <a:cubicBezTo>
                    <a:pt x="11469" y="1300"/>
                    <a:pt x="10634" y="870"/>
                    <a:pt x="9767" y="870"/>
                  </a:cubicBezTo>
                  <a:cubicBezTo>
                    <a:pt x="9089" y="870"/>
                    <a:pt x="8391" y="1134"/>
                    <a:pt x="7748" y="1604"/>
                  </a:cubicBezTo>
                  <a:cubicBezTo>
                    <a:pt x="7037" y="628"/>
                    <a:pt x="6071" y="1"/>
                    <a:pt x="50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7205050" y="3023250"/>
              <a:ext cx="82625" cy="324550"/>
            </a:xfrm>
            <a:custGeom>
              <a:rect b="b" l="l" r="r" t="t"/>
              <a:pathLst>
                <a:path extrusionOk="0" h="12982" w="3305">
                  <a:moveTo>
                    <a:pt x="1955" y="0"/>
                  </a:moveTo>
                  <a:lnTo>
                    <a:pt x="1955" y="0"/>
                  </a:lnTo>
                  <a:cubicBezTo>
                    <a:pt x="2141" y="1163"/>
                    <a:pt x="2234" y="2327"/>
                    <a:pt x="2234" y="3397"/>
                  </a:cubicBezTo>
                  <a:cubicBezTo>
                    <a:pt x="2234" y="4467"/>
                    <a:pt x="2141" y="5630"/>
                    <a:pt x="2048" y="6677"/>
                  </a:cubicBezTo>
                  <a:cubicBezTo>
                    <a:pt x="1839" y="7747"/>
                    <a:pt x="1559" y="8817"/>
                    <a:pt x="1257" y="9887"/>
                  </a:cubicBezTo>
                  <a:cubicBezTo>
                    <a:pt x="978" y="10957"/>
                    <a:pt x="489" y="11911"/>
                    <a:pt x="1" y="12981"/>
                  </a:cubicBezTo>
                  <a:cubicBezTo>
                    <a:pt x="885" y="12214"/>
                    <a:pt x="1559" y="11237"/>
                    <a:pt x="2141" y="10166"/>
                  </a:cubicBezTo>
                  <a:cubicBezTo>
                    <a:pt x="2630" y="9120"/>
                    <a:pt x="3002" y="8049"/>
                    <a:pt x="3118" y="6886"/>
                  </a:cubicBezTo>
                  <a:cubicBezTo>
                    <a:pt x="3304" y="5723"/>
                    <a:pt x="3304" y="4467"/>
                    <a:pt x="3118" y="3304"/>
                  </a:cubicBezTo>
                  <a:cubicBezTo>
                    <a:pt x="2909" y="2140"/>
                    <a:pt x="2537" y="1070"/>
                    <a:pt x="1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7045125" y="3132000"/>
              <a:ext cx="36650" cy="244875"/>
            </a:xfrm>
            <a:custGeom>
              <a:rect b="b" l="l" r="r" t="t"/>
              <a:pathLst>
                <a:path extrusionOk="0" h="9795" w="1466">
                  <a:moveTo>
                    <a:pt x="884" y="1"/>
                  </a:moveTo>
                  <a:cubicBezTo>
                    <a:pt x="582" y="792"/>
                    <a:pt x="303" y="1559"/>
                    <a:pt x="210" y="2443"/>
                  </a:cubicBezTo>
                  <a:cubicBezTo>
                    <a:pt x="93" y="3211"/>
                    <a:pt x="0" y="4072"/>
                    <a:pt x="93" y="4956"/>
                  </a:cubicBezTo>
                  <a:cubicBezTo>
                    <a:pt x="210" y="5816"/>
                    <a:pt x="303" y="6607"/>
                    <a:pt x="489" y="7468"/>
                  </a:cubicBezTo>
                  <a:cubicBezTo>
                    <a:pt x="791" y="8259"/>
                    <a:pt x="1070" y="9027"/>
                    <a:pt x="1466" y="9795"/>
                  </a:cubicBezTo>
                  <a:cubicBezTo>
                    <a:pt x="1466" y="8934"/>
                    <a:pt x="1466" y="8050"/>
                    <a:pt x="1373" y="7282"/>
                  </a:cubicBezTo>
                  <a:lnTo>
                    <a:pt x="1256" y="4863"/>
                  </a:lnTo>
                  <a:lnTo>
                    <a:pt x="1163" y="2443"/>
                  </a:lnTo>
                  <a:cubicBezTo>
                    <a:pt x="1070" y="1652"/>
                    <a:pt x="1070" y="792"/>
                    <a:pt x="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9"/>
          <p:cNvGrpSpPr/>
          <p:nvPr/>
        </p:nvGrpSpPr>
        <p:grpSpPr>
          <a:xfrm>
            <a:off x="4078795" y="6285"/>
            <a:ext cx="680956" cy="619867"/>
            <a:chOff x="853450" y="2614875"/>
            <a:chExt cx="654325" cy="595625"/>
          </a:xfrm>
        </p:grpSpPr>
        <p:sp>
          <p:nvSpPr>
            <p:cNvPr id="703" name="Google Shape;703;p9"/>
            <p:cNvSpPr/>
            <p:nvPr/>
          </p:nvSpPr>
          <p:spPr>
            <a:xfrm>
              <a:off x="853450" y="2614875"/>
              <a:ext cx="654325" cy="595625"/>
            </a:xfrm>
            <a:custGeom>
              <a:rect b="b" l="l" r="r" t="t"/>
              <a:pathLst>
                <a:path extrusionOk="0" h="23825" w="26173">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923825" y="2677650"/>
              <a:ext cx="518800" cy="471900"/>
            </a:xfrm>
            <a:custGeom>
              <a:rect b="b" l="l" r="r" t="t"/>
              <a:pathLst>
                <a:path extrusionOk="0" h="18876" w="20752">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1112825" y="2883475"/>
              <a:ext cx="217925" cy="169225"/>
            </a:xfrm>
            <a:custGeom>
              <a:rect b="b" l="l" r="r" t="t"/>
              <a:pathLst>
                <a:path extrusionOk="0" h="6769" w="8717">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9"/>
          <p:cNvGrpSpPr/>
          <p:nvPr/>
        </p:nvGrpSpPr>
        <p:grpSpPr>
          <a:xfrm>
            <a:off x="374907" y="1790880"/>
            <a:ext cx="424868" cy="760241"/>
            <a:chOff x="478300" y="2547225"/>
            <a:chExt cx="305375" cy="546425"/>
          </a:xfrm>
        </p:grpSpPr>
        <p:sp>
          <p:nvSpPr>
            <p:cNvPr id="707" name="Google Shape;707;p9"/>
            <p:cNvSpPr/>
            <p:nvPr/>
          </p:nvSpPr>
          <p:spPr>
            <a:xfrm>
              <a:off x="478300" y="2547225"/>
              <a:ext cx="305375" cy="546425"/>
            </a:xfrm>
            <a:custGeom>
              <a:rect b="b" l="l" r="r" t="t"/>
              <a:pathLst>
                <a:path extrusionOk="0" h="21857" w="12215">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667325" y="2599075"/>
              <a:ext cx="94250" cy="87650"/>
            </a:xfrm>
            <a:custGeom>
              <a:rect b="b" l="l" r="r" t="t"/>
              <a:pathLst>
                <a:path extrusionOk="0" h="3506" w="377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613825" y="2695625"/>
              <a:ext cx="94250" cy="87725"/>
            </a:xfrm>
            <a:custGeom>
              <a:rect b="b" l="l" r="r" t="t"/>
              <a:pathLst>
                <a:path extrusionOk="0" h="3509" w="377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72525" y="2795250"/>
              <a:ext cx="91925" cy="89875"/>
            </a:xfrm>
            <a:custGeom>
              <a:rect b="b" l="l" r="r" t="t"/>
              <a:pathLst>
                <a:path extrusionOk="0" h="3595" w="3677">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19025" y="2884625"/>
              <a:ext cx="94825" cy="87750"/>
            </a:xfrm>
            <a:custGeom>
              <a:rect b="b" l="l" r="r" t="t"/>
              <a:pathLst>
                <a:path extrusionOk="0" h="3510" w="3793">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9"/>
          <p:cNvSpPr txBox="1"/>
          <p:nvPr>
            <p:ph idx="1" type="subTitle"/>
          </p:nvPr>
        </p:nvSpPr>
        <p:spPr>
          <a:xfrm>
            <a:off x="2533950" y="2475125"/>
            <a:ext cx="4076100" cy="94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1600"/>
              <a:buNone/>
              <a:defRPr sz="1600">
                <a:solidFill>
                  <a:schemeClr val="accent1"/>
                </a:solidFill>
              </a:defRPr>
            </a:lvl1pPr>
            <a:lvl2pPr lvl="1" rtl="0" algn="ctr">
              <a:lnSpc>
                <a:spcPct val="100000"/>
              </a:lnSpc>
              <a:spcBef>
                <a:spcPts val="0"/>
              </a:spcBef>
              <a:spcAft>
                <a:spcPts val="0"/>
              </a:spcAft>
              <a:buClr>
                <a:schemeClr val="accent1"/>
              </a:buClr>
              <a:buSzPts val="1600"/>
              <a:buNone/>
              <a:defRPr sz="1600">
                <a:solidFill>
                  <a:schemeClr val="accent1"/>
                </a:solidFill>
              </a:defRPr>
            </a:lvl2pPr>
            <a:lvl3pPr lvl="2" rtl="0" algn="ctr">
              <a:lnSpc>
                <a:spcPct val="100000"/>
              </a:lnSpc>
              <a:spcBef>
                <a:spcPts val="0"/>
              </a:spcBef>
              <a:spcAft>
                <a:spcPts val="0"/>
              </a:spcAft>
              <a:buClr>
                <a:schemeClr val="accent1"/>
              </a:buClr>
              <a:buSzPts val="1600"/>
              <a:buNone/>
              <a:defRPr sz="1600">
                <a:solidFill>
                  <a:schemeClr val="accent1"/>
                </a:solidFill>
              </a:defRPr>
            </a:lvl3pPr>
            <a:lvl4pPr lvl="3" rtl="0" algn="ctr">
              <a:lnSpc>
                <a:spcPct val="100000"/>
              </a:lnSpc>
              <a:spcBef>
                <a:spcPts val="0"/>
              </a:spcBef>
              <a:spcAft>
                <a:spcPts val="0"/>
              </a:spcAft>
              <a:buClr>
                <a:schemeClr val="accent1"/>
              </a:buClr>
              <a:buSzPts val="1600"/>
              <a:buNone/>
              <a:defRPr sz="1600">
                <a:solidFill>
                  <a:schemeClr val="accent1"/>
                </a:solidFill>
              </a:defRPr>
            </a:lvl4pPr>
            <a:lvl5pPr lvl="4" rtl="0" algn="ctr">
              <a:lnSpc>
                <a:spcPct val="100000"/>
              </a:lnSpc>
              <a:spcBef>
                <a:spcPts val="0"/>
              </a:spcBef>
              <a:spcAft>
                <a:spcPts val="0"/>
              </a:spcAft>
              <a:buClr>
                <a:schemeClr val="accent1"/>
              </a:buClr>
              <a:buSzPts val="1600"/>
              <a:buNone/>
              <a:defRPr sz="1600">
                <a:solidFill>
                  <a:schemeClr val="accent1"/>
                </a:solidFill>
              </a:defRPr>
            </a:lvl5pPr>
            <a:lvl6pPr lvl="5" rtl="0" algn="ctr">
              <a:lnSpc>
                <a:spcPct val="100000"/>
              </a:lnSpc>
              <a:spcBef>
                <a:spcPts val="0"/>
              </a:spcBef>
              <a:spcAft>
                <a:spcPts val="0"/>
              </a:spcAft>
              <a:buClr>
                <a:schemeClr val="accent1"/>
              </a:buClr>
              <a:buSzPts val="1600"/>
              <a:buNone/>
              <a:defRPr sz="1600">
                <a:solidFill>
                  <a:schemeClr val="accent1"/>
                </a:solidFill>
              </a:defRPr>
            </a:lvl6pPr>
            <a:lvl7pPr lvl="6" rtl="0" algn="ctr">
              <a:lnSpc>
                <a:spcPct val="100000"/>
              </a:lnSpc>
              <a:spcBef>
                <a:spcPts val="0"/>
              </a:spcBef>
              <a:spcAft>
                <a:spcPts val="0"/>
              </a:spcAft>
              <a:buClr>
                <a:schemeClr val="accent1"/>
              </a:buClr>
              <a:buSzPts val="1600"/>
              <a:buNone/>
              <a:defRPr sz="1600">
                <a:solidFill>
                  <a:schemeClr val="accent1"/>
                </a:solidFill>
              </a:defRPr>
            </a:lvl7pPr>
            <a:lvl8pPr lvl="7" rtl="0" algn="ctr">
              <a:lnSpc>
                <a:spcPct val="100000"/>
              </a:lnSpc>
              <a:spcBef>
                <a:spcPts val="0"/>
              </a:spcBef>
              <a:spcAft>
                <a:spcPts val="0"/>
              </a:spcAft>
              <a:buClr>
                <a:schemeClr val="accent1"/>
              </a:buClr>
              <a:buSzPts val="1600"/>
              <a:buNone/>
              <a:defRPr sz="1600">
                <a:solidFill>
                  <a:schemeClr val="accent1"/>
                </a:solidFill>
              </a:defRPr>
            </a:lvl8pPr>
            <a:lvl9pPr lvl="8" rtl="0"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713" name="Google Shape;713;p9"/>
          <p:cNvSpPr txBox="1"/>
          <p:nvPr>
            <p:ph type="title"/>
          </p:nvPr>
        </p:nvSpPr>
        <p:spPr>
          <a:xfrm>
            <a:off x="2052600" y="1404695"/>
            <a:ext cx="5038800" cy="992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4" name="Shape 714"/>
        <p:cNvGrpSpPr/>
        <p:nvPr/>
      </p:nvGrpSpPr>
      <p:grpSpPr>
        <a:xfrm>
          <a:off x="0" y="0"/>
          <a:ext cx="0" cy="0"/>
          <a:chOff x="0" y="0"/>
          <a:chExt cx="0" cy="0"/>
        </a:xfrm>
      </p:grpSpPr>
      <p:sp>
        <p:nvSpPr>
          <p:cNvPr id="715" name="Google Shape;715;p10"/>
          <p:cNvSpPr txBox="1"/>
          <p:nvPr>
            <p:ph type="title"/>
          </p:nvPr>
        </p:nvSpPr>
        <p:spPr>
          <a:xfrm>
            <a:off x="5712200" y="539500"/>
            <a:ext cx="2718600" cy="1562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a:solidFill>
                  <a:schemeClr val="accent1"/>
                </a:solidFill>
              </a:defRPr>
            </a:lvl1pPr>
            <a:lvl2pPr lvl="1" rtl="0" algn="r">
              <a:spcBef>
                <a:spcPts val="0"/>
              </a:spcBef>
              <a:spcAft>
                <a:spcPts val="0"/>
              </a:spcAft>
              <a:buClr>
                <a:schemeClr val="accent1"/>
              </a:buClr>
              <a:buSzPts val="2800"/>
              <a:buNone/>
              <a:defRPr>
                <a:solidFill>
                  <a:schemeClr val="accent1"/>
                </a:solidFill>
              </a:defRPr>
            </a:lvl2pPr>
            <a:lvl3pPr lvl="2" rtl="0" algn="r">
              <a:spcBef>
                <a:spcPts val="0"/>
              </a:spcBef>
              <a:spcAft>
                <a:spcPts val="0"/>
              </a:spcAft>
              <a:buClr>
                <a:schemeClr val="accent1"/>
              </a:buClr>
              <a:buSzPts val="2800"/>
              <a:buNone/>
              <a:defRPr>
                <a:solidFill>
                  <a:schemeClr val="accent1"/>
                </a:solidFill>
              </a:defRPr>
            </a:lvl3pPr>
            <a:lvl4pPr lvl="3" rtl="0" algn="r">
              <a:spcBef>
                <a:spcPts val="0"/>
              </a:spcBef>
              <a:spcAft>
                <a:spcPts val="0"/>
              </a:spcAft>
              <a:buClr>
                <a:schemeClr val="accent1"/>
              </a:buClr>
              <a:buSzPts val="2800"/>
              <a:buNone/>
              <a:defRPr>
                <a:solidFill>
                  <a:schemeClr val="accent1"/>
                </a:solidFill>
              </a:defRPr>
            </a:lvl4pPr>
            <a:lvl5pPr lvl="4" rtl="0" algn="r">
              <a:spcBef>
                <a:spcPts val="0"/>
              </a:spcBef>
              <a:spcAft>
                <a:spcPts val="0"/>
              </a:spcAft>
              <a:buClr>
                <a:schemeClr val="accent1"/>
              </a:buClr>
              <a:buSzPts val="2800"/>
              <a:buNone/>
              <a:defRPr>
                <a:solidFill>
                  <a:schemeClr val="accent1"/>
                </a:solidFill>
              </a:defRPr>
            </a:lvl5pPr>
            <a:lvl6pPr lvl="5" rtl="0" algn="r">
              <a:spcBef>
                <a:spcPts val="0"/>
              </a:spcBef>
              <a:spcAft>
                <a:spcPts val="0"/>
              </a:spcAft>
              <a:buClr>
                <a:schemeClr val="accent1"/>
              </a:buClr>
              <a:buSzPts val="2800"/>
              <a:buNone/>
              <a:defRPr>
                <a:solidFill>
                  <a:schemeClr val="accent1"/>
                </a:solidFill>
              </a:defRPr>
            </a:lvl6pPr>
            <a:lvl7pPr lvl="6" rtl="0" algn="r">
              <a:spcBef>
                <a:spcPts val="0"/>
              </a:spcBef>
              <a:spcAft>
                <a:spcPts val="0"/>
              </a:spcAft>
              <a:buClr>
                <a:schemeClr val="accent1"/>
              </a:buClr>
              <a:buSzPts val="2800"/>
              <a:buNone/>
              <a:defRPr>
                <a:solidFill>
                  <a:schemeClr val="accent1"/>
                </a:solidFill>
              </a:defRPr>
            </a:lvl7pPr>
            <a:lvl8pPr lvl="7" rtl="0" algn="r">
              <a:spcBef>
                <a:spcPts val="0"/>
              </a:spcBef>
              <a:spcAft>
                <a:spcPts val="0"/>
              </a:spcAft>
              <a:buClr>
                <a:schemeClr val="accent1"/>
              </a:buClr>
              <a:buSzPts val="2800"/>
              <a:buNone/>
              <a:defRPr>
                <a:solidFill>
                  <a:schemeClr val="accent1"/>
                </a:solidFill>
              </a:defRPr>
            </a:lvl8pPr>
            <a:lvl9pPr lvl="8" rtl="0" algn="r">
              <a:spcBef>
                <a:spcPts val="0"/>
              </a:spcBef>
              <a:spcAft>
                <a:spcPts val="0"/>
              </a:spcAft>
              <a:buClr>
                <a:schemeClr val="accent1"/>
              </a:buClr>
              <a:buSzPts val="2800"/>
              <a:buNone/>
              <a:defRPr>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1pPr>
            <a:lvl2pPr lvl="1">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2pPr>
            <a:lvl3pPr lvl="2">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3pPr>
            <a:lvl4pPr lvl="3">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4pPr>
            <a:lvl5pPr lvl="4">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5pPr>
            <a:lvl6pPr lvl="5">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6pPr>
            <a:lvl7pPr lvl="6">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7pPr>
            <a:lvl8pPr lvl="7">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8pPr>
            <a:lvl9pPr lvl="8">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1pPr>
            <a:lvl2pPr indent="-317500" lvl="1" marL="9144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2pPr>
            <a:lvl3pPr indent="-317500" lvl="2" marL="13716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3pPr>
            <a:lvl4pPr indent="-317500" lvl="3" marL="18288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4pPr>
            <a:lvl5pPr indent="-317500" lvl="4" marL="22860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5pPr>
            <a:lvl6pPr indent="-317500" lvl="5" marL="27432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6pPr>
            <a:lvl7pPr indent="-317500" lvl="6" marL="32004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7pPr>
            <a:lvl8pPr indent="-317500" lvl="7" marL="36576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8pPr>
            <a:lvl9pPr indent="-317500" lvl="8" marL="4114800">
              <a:lnSpc>
                <a:spcPct val="100000"/>
              </a:lnSpc>
              <a:spcBef>
                <a:spcPts val="1600"/>
              </a:spcBef>
              <a:spcAft>
                <a:spcPts val="160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1" name="Shape 2421"/>
        <p:cNvGrpSpPr/>
        <p:nvPr/>
      </p:nvGrpSpPr>
      <p:grpSpPr>
        <a:xfrm>
          <a:off x="0" y="0"/>
          <a:ext cx="0" cy="0"/>
          <a:chOff x="0" y="0"/>
          <a:chExt cx="0" cy="0"/>
        </a:xfrm>
      </p:grpSpPr>
      <p:sp>
        <p:nvSpPr>
          <p:cNvPr id="2422" name="Google Shape;2422;p37"/>
          <p:cNvSpPr txBox="1"/>
          <p:nvPr>
            <p:ph type="ctrTitle"/>
          </p:nvPr>
        </p:nvSpPr>
        <p:spPr>
          <a:xfrm>
            <a:off x="854100" y="1556825"/>
            <a:ext cx="7657200" cy="21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Making Salads Great Again</a:t>
            </a:r>
            <a:endParaRPr/>
          </a:p>
        </p:txBody>
      </p:sp>
      <p:sp>
        <p:nvSpPr>
          <p:cNvPr id="2423" name="Google Shape;2423;p37"/>
          <p:cNvSpPr txBox="1"/>
          <p:nvPr>
            <p:ph idx="1" type="subTitle"/>
          </p:nvPr>
        </p:nvSpPr>
        <p:spPr>
          <a:xfrm>
            <a:off x="2535450" y="3071902"/>
            <a:ext cx="4073100" cy="4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6</a:t>
            </a:r>
            <a:endParaRPr/>
          </a:p>
        </p:txBody>
      </p:sp>
      <p:grpSp>
        <p:nvGrpSpPr>
          <p:cNvPr id="2424" name="Google Shape;2424;p37"/>
          <p:cNvGrpSpPr/>
          <p:nvPr/>
        </p:nvGrpSpPr>
        <p:grpSpPr>
          <a:xfrm>
            <a:off x="4954372" y="904928"/>
            <a:ext cx="592804" cy="423300"/>
            <a:chOff x="3201772" y="625378"/>
            <a:chExt cx="592804" cy="423300"/>
          </a:xfrm>
        </p:grpSpPr>
        <p:sp>
          <p:nvSpPr>
            <p:cNvPr id="2425" name="Google Shape;2425;p37"/>
            <p:cNvSpPr/>
            <p:nvPr/>
          </p:nvSpPr>
          <p:spPr>
            <a:xfrm rot="-851580">
              <a:off x="3245519" y="645447"/>
              <a:ext cx="211406" cy="383161"/>
            </a:xfrm>
            <a:custGeom>
              <a:rect b="b" l="l" r="r" t="t"/>
              <a:pathLst>
                <a:path extrusionOk="0" h="4049" w="2234">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7"/>
            <p:cNvSpPr/>
            <p:nvPr/>
          </p:nvSpPr>
          <p:spPr>
            <a:xfrm>
              <a:off x="3429011" y="745131"/>
              <a:ext cx="365565" cy="276327"/>
            </a:xfrm>
            <a:custGeom>
              <a:rect b="b" l="l" r="r" t="t"/>
              <a:pathLst>
                <a:path extrusionOk="0" h="2920" w="3863">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7" name="Google Shape;2427;p37"/>
          <p:cNvSpPr txBox="1"/>
          <p:nvPr/>
        </p:nvSpPr>
        <p:spPr>
          <a:xfrm>
            <a:off x="3145200" y="3565950"/>
            <a:ext cx="28536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Barlow Semi Condensed"/>
                <a:ea typeface="Barlow Semi Condensed"/>
                <a:cs typeface="Barlow Semi Condensed"/>
                <a:sym typeface="Barlow Semi Condensed"/>
              </a:rPr>
              <a:t>Ernest Ang Cheng Han - U1921310H</a:t>
            </a:r>
            <a:endParaRPr>
              <a:latin typeface="Barlow Semi Condensed"/>
              <a:ea typeface="Barlow Semi Condensed"/>
              <a:cs typeface="Barlow Semi Condensed"/>
              <a:sym typeface="Barlow Semi Condensed"/>
            </a:endParaRPr>
          </a:p>
          <a:p>
            <a:pPr indent="0" lvl="0" marL="0" rtl="0" algn="just">
              <a:spcBef>
                <a:spcPts val="0"/>
              </a:spcBef>
              <a:spcAft>
                <a:spcPts val="0"/>
              </a:spcAft>
              <a:buNone/>
            </a:pPr>
            <a:r>
              <a:rPr lang="en">
                <a:latin typeface="Barlow Semi Condensed"/>
                <a:ea typeface="Barlow Semi Condensed"/>
                <a:cs typeface="Barlow Semi Condensed"/>
                <a:sym typeface="Barlow Semi Condensed"/>
              </a:rPr>
              <a:t>Jalvin Nai Guang Jun -  U1810925F</a:t>
            </a:r>
            <a:endParaRPr>
              <a:latin typeface="Barlow Semi Condensed"/>
              <a:ea typeface="Barlow Semi Condensed"/>
              <a:cs typeface="Barlow Semi Condensed"/>
              <a:sym typeface="Barlow Semi Condensed"/>
            </a:endParaRPr>
          </a:p>
          <a:p>
            <a:pPr indent="0" lvl="0" marL="0" rtl="0" algn="just">
              <a:spcBef>
                <a:spcPts val="0"/>
              </a:spcBef>
              <a:spcAft>
                <a:spcPts val="0"/>
              </a:spcAft>
              <a:buNone/>
            </a:pPr>
            <a:r>
              <a:rPr lang="en">
                <a:latin typeface="Barlow Semi Condensed"/>
                <a:ea typeface="Barlow Semi Condensed"/>
                <a:cs typeface="Barlow Semi Condensed"/>
                <a:sym typeface="Barlow Semi Condensed"/>
              </a:rPr>
              <a:t>Jordan Low Cheng Lin - U2010804E</a:t>
            </a:r>
            <a:endParaRPr>
              <a:latin typeface="Barlow Semi Condensed"/>
              <a:ea typeface="Barlow Semi Condensed"/>
              <a:cs typeface="Barlow Semi Condensed"/>
              <a:sym typeface="Barlow Semi Condensed"/>
            </a:endParaRPr>
          </a:p>
          <a:p>
            <a:pPr indent="0" lvl="0" marL="0" rtl="0" algn="just">
              <a:spcBef>
                <a:spcPts val="0"/>
              </a:spcBef>
              <a:spcAft>
                <a:spcPts val="0"/>
              </a:spcAft>
              <a:buNone/>
            </a:pPr>
            <a:r>
              <a:rPr lang="en">
                <a:latin typeface="Barlow Semi Condensed"/>
                <a:ea typeface="Barlow Semi Condensed"/>
                <a:cs typeface="Barlow Semi Condensed"/>
                <a:sym typeface="Barlow Semi Condensed"/>
              </a:rPr>
              <a:t>Liu Qingyi - U1921143C</a:t>
            </a:r>
            <a:endParaRPr>
              <a:latin typeface="Barlow Semi Condensed"/>
              <a:ea typeface="Barlow Semi Condensed"/>
              <a:cs typeface="Barlow Semi Condensed"/>
              <a:sym typeface="Barlow Semi Condensed"/>
            </a:endParaRPr>
          </a:p>
          <a:p>
            <a:pPr indent="0" lvl="0" marL="0" rtl="0" algn="just">
              <a:spcBef>
                <a:spcPts val="0"/>
              </a:spcBef>
              <a:spcAft>
                <a:spcPts val="0"/>
              </a:spcAft>
              <a:buNone/>
            </a:pPr>
            <a:r>
              <a:rPr lang="en">
                <a:latin typeface="Barlow Semi Condensed"/>
                <a:ea typeface="Barlow Semi Condensed"/>
                <a:cs typeface="Barlow Semi Condensed"/>
                <a:sym typeface="Barlow Semi Condensed"/>
              </a:rPr>
              <a:t>Cao Thuc Anh (Adeline) - U2010720G</a:t>
            </a:r>
            <a:endParaRPr>
              <a:latin typeface="Barlow Semi Condensed"/>
              <a:ea typeface="Barlow Semi Condensed"/>
              <a:cs typeface="Barlow Semi Condensed"/>
              <a:sym typeface="Barlow Semi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8" name="Shape 2568"/>
        <p:cNvGrpSpPr/>
        <p:nvPr/>
      </p:nvGrpSpPr>
      <p:grpSpPr>
        <a:xfrm>
          <a:off x="0" y="0"/>
          <a:ext cx="0" cy="0"/>
          <a:chOff x="0" y="0"/>
          <a:chExt cx="0" cy="0"/>
        </a:xfrm>
      </p:grpSpPr>
      <p:sp>
        <p:nvSpPr>
          <p:cNvPr id="2569" name="Google Shape;2569;p46"/>
          <p:cNvSpPr txBox="1"/>
          <p:nvPr>
            <p:ph type="title"/>
          </p:nvPr>
        </p:nvSpPr>
        <p:spPr>
          <a:xfrm>
            <a:off x="718650" y="539500"/>
            <a:ext cx="61125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OPTIMIZER FOR SELECTION OF SALAD INGREDIENTS </a:t>
            </a:r>
            <a:endParaRPr/>
          </a:p>
        </p:txBody>
      </p:sp>
      <p:sp>
        <p:nvSpPr>
          <p:cNvPr id="2570" name="Google Shape;2570;p46"/>
          <p:cNvSpPr txBox="1"/>
          <p:nvPr>
            <p:ph idx="1" type="body"/>
          </p:nvPr>
        </p:nvSpPr>
        <p:spPr>
          <a:xfrm>
            <a:off x="715950" y="1430850"/>
            <a:ext cx="3856200" cy="30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User inputs:</a:t>
            </a:r>
            <a:endParaRPr b="1"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rPr lang="en" sz="1400"/>
              <a:t>Nutritional preferences - Minimum and maximum of:</a:t>
            </a:r>
            <a:endParaRPr sz="1400"/>
          </a:p>
          <a:p>
            <a:pPr indent="-317500" lvl="0" marL="457200" rtl="0" algn="l">
              <a:spcBef>
                <a:spcPts val="0"/>
              </a:spcBef>
              <a:spcAft>
                <a:spcPts val="0"/>
              </a:spcAft>
              <a:buSzPts val="1400"/>
              <a:buChar char="-"/>
            </a:pPr>
            <a:r>
              <a:rPr lang="en" sz="1400"/>
              <a:t>Calories</a:t>
            </a:r>
            <a:endParaRPr sz="1400"/>
          </a:p>
          <a:p>
            <a:pPr indent="-317500" lvl="0" marL="457200" rtl="0" algn="l">
              <a:spcBef>
                <a:spcPts val="0"/>
              </a:spcBef>
              <a:spcAft>
                <a:spcPts val="0"/>
              </a:spcAft>
              <a:buSzPts val="1400"/>
              <a:buChar char="-"/>
            </a:pPr>
            <a:r>
              <a:rPr lang="en" sz="1400"/>
              <a:t>Carbohydrates</a:t>
            </a:r>
            <a:endParaRPr sz="1400"/>
          </a:p>
          <a:p>
            <a:pPr indent="-317500" lvl="0" marL="457200" rtl="0" algn="l">
              <a:spcBef>
                <a:spcPts val="0"/>
              </a:spcBef>
              <a:spcAft>
                <a:spcPts val="0"/>
              </a:spcAft>
              <a:buSzPts val="1400"/>
              <a:buChar char="-"/>
            </a:pPr>
            <a:r>
              <a:rPr lang="en" sz="1400"/>
              <a:t>Proteins</a:t>
            </a:r>
            <a:endParaRPr sz="1400"/>
          </a:p>
          <a:p>
            <a:pPr indent="-317500" lvl="0" marL="457200" rtl="0" algn="l">
              <a:spcBef>
                <a:spcPts val="0"/>
              </a:spcBef>
              <a:spcAft>
                <a:spcPts val="0"/>
              </a:spcAft>
              <a:buSzPts val="1400"/>
              <a:buChar char="-"/>
            </a:pPr>
            <a:r>
              <a:rPr lang="en" sz="1400"/>
              <a:t>Fat</a:t>
            </a:r>
            <a:endParaRPr sz="1400"/>
          </a:p>
          <a:p>
            <a:pPr indent="-317500" lvl="0" marL="457200" rtl="0" algn="l">
              <a:spcBef>
                <a:spcPts val="0"/>
              </a:spcBef>
              <a:spcAft>
                <a:spcPts val="0"/>
              </a:spcAft>
              <a:buSzPts val="1400"/>
              <a:buChar char="-"/>
            </a:pPr>
            <a:r>
              <a:rPr lang="en" sz="1400"/>
              <a:t>Sugar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Cost-related preferences:</a:t>
            </a:r>
            <a:endParaRPr sz="1400"/>
          </a:p>
          <a:p>
            <a:pPr indent="-317500" lvl="0" marL="457200" rtl="0" algn="l">
              <a:spcBef>
                <a:spcPts val="0"/>
              </a:spcBef>
              <a:spcAft>
                <a:spcPts val="0"/>
              </a:spcAft>
              <a:buSzPts val="1400"/>
              <a:buChar char="-"/>
            </a:pPr>
            <a:r>
              <a:rPr lang="en" sz="1400"/>
              <a:t>Budget</a:t>
            </a:r>
            <a:endParaRPr sz="1400"/>
          </a:p>
          <a:p>
            <a:pPr indent="-317500" lvl="0" marL="457200" rtl="0" algn="l">
              <a:spcBef>
                <a:spcPts val="0"/>
              </a:spcBef>
              <a:spcAft>
                <a:spcPts val="0"/>
              </a:spcAft>
              <a:buSzPts val="1400"/>
              <a:buChar char="-"/>
            </a:pPr>
            <a:r>
              <a:rPr lang="en" sz="1400"/>
              <a:t>Minimum amount of premium toppings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sp>
        <p:nvSpPr>
          <p:cNvPr id="2571" name="Google Shape;2571;p46"/>
          <p:cNvSpPr txBox="1"/>
          <p:nvPr>
            <p:ph idx="1" type="body"/>
          </p:nvPr>
        </p:nvSpPr>
        <p:spPr>
          <a:xfrm>
            <a:off x="4752550" y="1430850"/>
            <a:ext cx="3856200" cy="3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Dietary preferences:</a:t>
            </a:r>
            <a:endParaRPr sz="1400"/>
          </a:p>
          <a:p>
            <a:pPr indent="-317500" lvl="0" marL="457200" rtl="0" algn="l">
              <a:spcBef>
                <a:spcPts val="0"/>
              </a:spcBef>
              <a:spcAft>
                <a:spcPts val="0"/>
              </a:spcAft>
              <a:buSzPts val="1400"/>
              <a:buChar char="-"/>
            </a:pPr>
            <a:r>
              <a:rPr lang="en" sz="1400"/>
              <a:t>Vegan</a:t>
            </a:r>
            <a:endParaRPr sz="1400"/>
          </a:p>
          <a:p>
            <a:pPr indent="-317500" lvl="0" marL="457200" rtl="0" algn="l">
              <a:spcBef>
                <a:spcPts val="0"/>
              </a:spcBef>
              <a:spcAft>
                <a:spcPts val="0"/>
              </a:spcAft>
              <a:buSzPts val="1400"/>
              <a:buChar char="-"/>
            </a:pPr>
            <a:r>
              <a:rPr lang="en" sz="1400"/>
              <a:t>Vegetarian</a:t>
            </a:r>
            <a:endParaRPr sz="1400"/>
          </a:p>
          <a:p>
            <a:pPr indent="-317500" lvl="0" marL="457200" rtl="0" algn="l">
              <a:spcBef>
                <a:spcPts val="0"/>
              </a:spcBef>
              <a:spcAft>
                <a:spcPts val="0"/>
              </a:spcAft>
              <a:buSzPts val="1400"/>
              <a:buChar char="-"/>
            </a:pPr>
            <a:r>
              <a:rPr lang="en" sz="1400"/>
              <a:t>Gluten-free</a:t>
            </a:r>
            <a:endParaRPr sz="1400"/>
          </a:p>
          <a:p>
            <a:pPr indent="-317500" lvl="0" marL="457200" rtl="0" algn="l">
              <a:spcBef>
                <a:spcPts val="0"/>
              </a:spcBef>
              <a:spcAft>
                <a:spcPts val="0"/>
              </a:spcAft>
              <a:buSzPts val="1400"/>
              <a:buChar char="-"/>
            </a:pPr>
            <a:r>
              <a:rPr lang="en" sz="1400"/>
              <a:t>Nuts</a:t>
            </a:r>
            <a:endParaRPr sz="1400"/>
          </a:p>
          <a:p>
            <a:pPr indent="-317500" lvl="0" marL="457200" rtl="0" algn="l">
              <a:spcBef>
                <a:spcPts val="0"/>
              </a:spcBef>
              <a:spcAft>
                <a:spcPts val="0"/>
              </a:spcAft>
              <a:buSzPts val="1400"/>
              <a:buChar char="-"/>
            </a:pPr>
            <a:r>
              <a:rPr lang="en" sz="1400"/>
              <a:t>Dairy</a:t>
            </a:r>
            <a:endParaRPr sz="1400"/>
          </a:p>
          <a:p>
            <a:pPr indent="-317500" lvl="0" marL="457200" rtl="0" algn="l">
              <a:spcBef>
                <a:spcPts val="0"/>
              </a:spcBef>
              <a:spcAft>
                <a:spcPts val="0"/>
              </a:spcAft>
              <a:buSzPts val="1400"/>
              <a:buChar char="-"/>
            </a:pPr>
            <a:r>
              <a:rPr lang="en" sz="1400"/>
              <a:t>Spice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5" name="Shape 2575"/>
        <p:cNvGrpSpPr/>
        <p:nvPr/>
      </p:nvGrpSpPr>
      <p:grpSpPr>
        <a:xfrm>
          <a:off x="0" y="0"/>
          <a:ext cx="0" cy="0"/>
          <a:chOff x="0" y="0"/>
          <a:chExt cx="0" cy="0"/>
        </a:xfrm>
      </p:grpSpPr>
      <p:sp>
        <p:nvSpPr>
          <p:cNvPr id="2576" name="Google Shape;2576;p47"/>
          <p:cNvSpPr txBox="1"/>
          <p:nvPr>
            <p:ph idx="1" type="body"/>
          </p:nvPr>
        </p:nvSpPr>
        <p:spPr>
          <a:xfrm>
            <a:off x="598050" y="1430850"/>
            <a:ext cx="8214300" cy="3073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 sz="1400"/>
              <a:t>Constraints</a:t>
            </a:r>
            <a:r>
              <a:rPr b="1" lang="en" sz="1400"/>
              <a:t>:</a:t>
            </a:r>
            <a:endParaRPr b="1" sz="1400"/>
          </a:p>
          <a:p>
            <a:pPr indent="-317500" lvl="0" marL="457200" rtl="0" algn="l">
              <a:lnSpc>
                <a:spcPct val="145000"/>
              </a:lnSpc>
              <a:spcBef>
                <a:spcPts val="0"/>
              </a:spcBef>
              <a:spcAft>
                <a:spcPts val="0"/>
              </a:spcAft>
              <a:buSzPts val="1400"/>
              <a:buAutoNum type="arabicPeriod"/>
            </a:pPr>
            <a:r>
              <a:rPr lang="en" sz="1400"/>
              <a:t>Ingredients with 0 quantity left will not be selected</a:t>
            </a:r>
            <a:endParaRPr sz="1400"/>
          </a:p>
          <a:p>
            <a:pPr indent="-317500" lvl="0" marL="457200" rtl="0" algn="l">
              <a:lnSpc>
                <a:spcPct val="145000"/>
              </a:lnSpc>
              <a:spcBef>
                <a:spcPts val="0"/>
              </a:spcBef>
              <a:spcAft>
                <a:spcPts val="0"/>
              </a:spcAft>
              <a:buSzPts val="1400"/>
              <a:buAutoNum type="arabicPeriod"/>
            </a:pPr>
            <a:r>
              <a:rPr lang="en" sz="1400"/>
              <a:t>Optimizer will select ingredients of the same category as the type of base selected.</a:t>
            </a:r>
            <a:endParaRPr sz="1400"/>
          </a:p>
          <a:p>
            <a:pPr indent="-317500" lvl="0" marL="457200" rtl="0" algn="l">
              <a:lnSpc>
                <a:spcPct val="145000"/>
              </a:lnSpc>
              <a:spcBef>
                <a:spcPts val="0"/>
              </a:spcBef>
              <a:spcAft>
                <a:spcPts val="0"/>
              </a:spcAft>
              <a:buSzPts val="1400"/>
              <a:buAutoNum type="arabicPeriod"/>
            </a:pPr>
            <a:r>
              <a:rPr lang="en" sz="1400"/>
              <a:t>Exactly </a:t>
            </a:r>
            <a:r>
              <a:rPr b="1" lang="en" sz="1400"/>
              <a:t>1</a:t>
            </a:r>
            <a:r>
              <a:rPr lang="en" sz="1400"/>
              <a:t> of </a:t>
            </a:r>
            <a:r>
              <a:rPr b="1" lang="en" sz="1400"/>
              <a:t>either</a:t>
            </a:r>
            <a:r>
              <a:rPr lang="en" sz="1400"/>
              <a:t> a standard or premium base is selected.</a:t>
            </a:r>
            <a:endParaRPr sz="1400"/>
          </a:p>
          <a:p>
            <a:pPr indent="-317500" lvl="0" marL="457200" rtl="0" algn="l">
              <a:lnSpc>
                <a:spcPct val="145000"/>
              </a:lnSpc>
              <a:spcBef>
                <a:spcPts val="0"/>
              </a:spcBef>
              <a:spcAft>
                <a:spcPts val="0"/>
              </a:spcAft>
              <a:buSzPts val="1400"/>
              <a:buAutoNum type="arabicPeriod"/>
            </a:pPr>
            <a:r>
              <a:rPr b="1" lang="en" sz="1400"/>
              <a:t>Exactly 7</a:t>
            </a:r>
            <a:r>
              <a:rPr lang="en" sz="1400"/>
              <a:t> toppings will be selected unless the user elects to have more.</a:t>
            </a:r>
            <a:endParaRPr sz="1400"/>
          </a:p>
          <a:p>
            <a:pPr indent="-317500" lvl="0" marL="457200" rtl="0" algn="l">
              <a:lnSpc>
                <a:spcPct val="145000"/>
              </a:lnSpc>
              <a:spcBef>
                <a:spcPts val="0"/>
              </a:spcBef>
              <a:spcAft>
                <a:spcPts val="0"/>
              </a:spcAft>
              <a:buSzPts val="1400"/>
              <a:buAutoNum type="arabicPeriod"/>
            </a:pPr>
            <a:r>
              <a:rPr b="1" lang="en" sz="1400"/>
              <a:t>Only 2</a:t>
            </a:r>
            <a:r>
              <a:rPr lang="en" sz="1400"/>
              <a:t> salad dressings will be included in the salad unless the user elects to have more.</a:t>
            </a:r>
            <a:endParaRPr sz="1400"/>
          </a:p>
          <a:p>
            <a:pPr indent="-317500" lvl="0" marL="457200" rtl="0" algn="l">
              <a:lnSpc>
                <a:spcPct val="145000"/>
              </a:lnSpc>
              <a:spcBef>
                <a:spcPts val="0"/>
              </a:spcBef>
              <a:spcAft>
                <a:spcPts val="0"/>
              </a:spcAft>
              <a:buSzPts val="1400"/>
              <a:buAutoNum type="arabicPeriod"/>
            </a:pPr>
            <a:r>
              <a:rPr lang="en" sz="1400"/>
              <a:t>The selection of the ingredients meets the nutritional requirements of the customer.</a:t>
            </a:r>
            <a:endParaRPr sz="1400"/>
          </a:p>
          <a:p>
            <a:pPr indent="-317500" lvl="0" marL="457200" rtl="0" algn="l">
              <a:lnSpc>
                <a:spcPct val="145000"/>
              </a:lnSpc>
              <a:spcBef>
                <a:spcPts val="0"/>
              </a:spcBef>
              <a:spcAft>
                <a:spcPts val="0"/>
              </a:spcAft>
              <a:buSzPts val="1400"/>
              <a:buAutoNum type="arabicPeriod"/>
            </a:pPr>
            <a:r>
              <a:rPr lang="en" sz="1400"/>
              <a:t>The selection of the ingredients meets the dietary requirements of the customer.</a:t>
            </a:r>
            <a:endParaRPr sz="1400"/>
          </a:p>
          <a:p>
            <a:pPr indent="-317500" lvl="0" marL="457200" rtl="0" algn="l">
              <a:lnSpc>
                <a:spcPct val="145000"/>
              </a:lnSpc>
              <a:spcBef>
                <a:spcPts val="0"/>
              </a:spcBef>
              <a:spcAft>
                <a:spcPts val="0"/>
              </a:spcAft>
              <a:buSzPts val="1400"/>
              <a:buAutoNum type="arabicPeriod"/>
            </a:pPr>
            <a:r>
              <a:rPr lang="en" sz="1400"/>
              <a:t>The number of premium toppings selected meet the requirements of the customer.</a:t>
            </a:r>
            <a:endParaRPr sz="1400"/>
          </a:p>
          <a:p>
            <a:pPr indent="-317500" lvl="0" marL="457200" rtl="0" algn="l">
              <a:lnSpc>
                <a:spcPct val="145000"/>
              </a:lnSpc>
              <a:spcBef>
                <a:spcPts val="0"/>
              </a:spcBef>
              <a:spcAft>
                <a:spcPts val="0"/>
              </a:spcAft>
              <a:buSzPts val="1400"/>
              <a:buAutoNum type="arabicPeriod"/>
            </a:pPr>
            <a:r>
              <a:rPr lang="en" sz="1400"/>
              <a:t>The total cost of the salad is within the customer’s budget. </a:t>
            </a:r>
            <a:endParaRPr sz="1400"/>
          </a:p>
        </p:txBody>
      </p:sp>
      <p:sp>
        <p:nvSpPr>
          <p:cNvPr id="2577" name="Google Shape;2577;p47"/>
          <p:cNvSpPr txBox="1"/>
          <p:nvPr>
            <p:ph type="title"/>
          </p:nvPr>
        </p:nvSpPr>
        <p:spPr>
          <a:xfrm>
            <a:off x="718650" y="539500"/>
            <a:ext cx="61125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OPTIMIZER FOR SELECTION OF SALAD INGREDIENTS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grpSp>
        <p:nvGrpSpPr>
          <p:cNvPr id="2582" name="Google Shape;2582;p48"/>
          <p:cNvGrpSpPr/>
          <p:nvPr/>
        </p:nvGrpSpPr>
        <p:grpSpPr>
          <a:xfrm>
            <a:off x="915924" y="-283457"/>
            <a:ext cx="7312096" cy="6746791"/>
            <a:chOff x="1386777" y="0"/>
            <a:chExt cx="5937071" cy="5477625"/>
          </a:xfrm>
        </p:grpSpPr>
        <p:sp>
          <p:nvSpPr>
            <p:cNvPr id="2583" name="Google Shape;2583;p48"/>
            <p:cNvSpPr/>
            <p:nvPr/>
          </p:nvSpPr>
          <p:spPr>
            <a:xfrm rot="1180656">
              <a:off x="2323012" y="767528"/>
              <a:ext cx="4817977" cy="2442074"/>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8"/>
            <p:cNvSpPr/>
            <p:nvPr/>
          </p:nvSpPr>
          <p:spPr>
            <a:xfrm rot="-9519831">
              <a:off x="1571650" y="2212967"/>
              <a:ext cx="4828976" cy="2437615"/>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8"/>
            <p:cNvSpPr/>
            <p:nvPr/>
          </p:nvSpPr>
          <p:spPr>
            <a:xfrm rot="532267">
              <a:off x="1728899" y="847427"/>
              <a:ext cx="5071634" cy="294773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6" name="Google Shape;2586;p48"/>
          <p:cNvSpPr txBox="1"/>
          <p:nvPr>
            <p:ph type="title"/>
          </p:nvPr>
        </p:nvSpPr>
        <p:spPr>
          <a:xfrm>
            <a:off x="1243650" y="2055950"/>
            <a:ext cx="6656700" cy="9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 </a:t>
            </a:r>
            <a:r>
              <a:rPr lang="en"/>
              <a:t>Model:</a:t>
            </a:r>
            <a:endParaRPr/>
          </a:p>
          <a:p>
            <a:pPr indent="0" lvl="0" marL="0" rtl="0" algn="ctr">
              <a:spcBef>
                <a:spcPts val="0"/>
              </a:spcBef>
              <a:spcAft>
                <a:spcPts val="0"/>
              </a:spcAft>
              <a:buNone/>
            </a:pPr>
            <a:r>
              <a:rPr lang="en"/>
              <a:t>Live 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0" name="Shape 2590"/>
        <p:cNvGrpSpPr/>
        <p:nvPr/>
      </p:nvGrpSpPr>
      <p:grpSpPr>
        <a:xfrm>
          <a:off x="0" y="0"/>
          <a:ext cx="0" cy="0"/>
          <a:chOff x="0" y="0"/>
          <a:chExt cx="0" cy="0"/>
        </a:xfrm>
      </p:grpSpPr>
      <p:sp>
        <p:nvSpPr>
          <p:cNvPr id="2591" name="Google Shape;2591;p49"/>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Other results</a:t>
            </a:r>
            <a:endParaRPr/>
          </a:p>
        </p:txBody>
      </p:sp>
      <p:pic>
        <p:nvPicPr>
          <p:cNvPr id="2592" name="Google Shape;2592;p49"/>
          <p:cNvPicPr preferRelativeResize="0"/>
          <p:nvPr/>
        </p:nvPicPr>
        <p:blipFill rotWithShape="1">
          <a:blip r:embed="rId3">
            <a:alphaModFix/>
          </a:blip>
          <a:srcRect b="92256" l="0" r="0" t="0"/>
          <a:stretch/>
        </p:blipFill>
        <p:spPr>
          <a:xfrm>
            <a:off x="3991800" y="1252728"/>
            <a:ext cx="4762025" cy="298100"/>
          </a:xfrm>
          <a:prstGeom prst="rect">
            <a:avLst/>
          </a:prstGeom>
          <a:noFill/>
          <a:ln>
            <a:noFill/>
          </a:ln>
        </p:spPr>
      </p:pic>
      <p:sp>
        <p:nvSpPr>
          <p:cNvPr id="2593" name="Google Shape;2593;p49"/>
          <p:cNvSpPr txBox="1"/>
          <p:nvPr>
            <p:ph idx="4294967295" type="body"/>
          </p:nvPr>
        </p:nvSpPr>
        <p:spPr>
          <a:xfrm>
            <a:off x="830500" y="983375"/>
            <a:ext cx="3856200" cy="3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Person A’s inputs:</a:t>
            </a:r>
            <a:endParaRPr b="1"/>
          </a:p>
          <a:p>
            <a:pPr indent="0" lvl="0" marL="0" rtl="0" algn="l">
              <a:spcBef>
                <a:spcPts val="1600"/>
              </a:spcBef>
              <a:spcAft>
                <a:spcPts val="0"/>
              </a:spcAft>
              <a:buNone/>
            </a:pPr>
            <a:r>
              <a:rPr lang="en" sz="1300"/>
              <a:t>Nutritional preferences:</a:t>
            </a:r>
            <a:endParaRPr sz="1300"/>
          </a:p>
          <a:p>
            <a:pPr indent="-311150" lvl="0" marL="457200" rtl="0" algn="l">
              <a:spcBef>
                <a:spcPts val="0"/>
              </a:spcBef>
              <a:spcAft>
                <a:spcPts val="0"/>
              </a:spcAft>
              <a:buSzPts val="1300"/>
              <a:buChar char="-"/>
            </a:pPr>
            <a:r>
              <a:rPr lang="en" sz="1300"/>
              <a:t>Calories (kcals) [200, 600]</a:t>
            </a:r>
            <a:endParaRPr sz="1300"/>
          </a:p>
          <a:p>
            <a:pPr indent="-311150" lvl="0" marL="457200" rtl="0" algn="l">
              <a:spcBef>
                <a:spcPts val="0"/>
              </a:spcBef>
              <a:spcAft>
                <a:spcPts val="0"/>
              </a:spcAft>
              <a:buSzPts val="1300"/>
              <a:buChar char="-"/>
            </a:pPr>
            <a:r>
              <a:rPr lang="en" sz="1300"/>
              <a:t>Carbohydrates (g) [20, 120]</a:t>
            </a:r>
            <a:endParaRPr sz="1300"/>
          </a:p>
          <a:p>
            <a:pPr indent="-311150" lvl="0" marL="457200" rtl="0" algn="l">
              <a:spcBef>
                <a:spcPts val="0"/>
              </a:spcBef>
              <a:spcAft>
                <a:spcPts val="0"/>
              </a:spcAft>
              <a:buSzPts val="1300"/>
              <a:buChar char="-"/>
            </a:pPr>
            <a:r>
              <a:rPr lang="en" sz="1300"/>
              <a:t>Proteins (g) [10, 80]</a:t>
            </a:r>
            <a:endParaRPr sz="1300"/>
          </a:p>
          <a:p>
            <a:pPr indent="-311150" lvl="0" marL="457200" rtl="0" algn="l">
              <a:spcBef>
                <a:spcPts val="0"/>
              </a:spcBef>
              <a:spcAft>
                <a:spcPts val="0"/>
              </a:spcAft>
              <a:buSzPts val="1300"/>
              <a:buChar char="-"/>
            </a:pPr>
            <a:r>
              <a:rPr lang="en" sz="1300"/>
              <a:t>Fat (g)  [5, 35]</a:t>
            </a:r>
            <a:endParaRPr sz="1300"/>
          </a:p>
          <a:p>
            <a:pPr indent="-311150" lvl="0" marL="457200" rtl="0" algn="l">
              <a:spcBef>
                <a:spcPts val="0"/>
              </a:spcBef>
              <a:spcAft>
                <a:spcPts val="0"/>
              </a:spcAft>
              <a:buSzPts val="1300"/>
              <a:buChar char="-"/>
            </a:pPr>
            <a:r>
              <a:rPr lang="en" sz="1300"/>
              <a:t>Sugars (mg) [10, 50]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Dietary preferences:</a:t>
            </a:r>
            <a:endParaRPr sz="1300"/>
          </a:p>
          <a:p>
            <a:pPr indent="-311150" lvl="0" marL="457200" rtl="0" algn="l">
              <a:spcBef>
                <a:spcPts val="0"/>
              </a:spcBef>
              <a:spcAft>
                <a:spcPts val="0"/>
              </a:spcAft>
              <a:buSzPts val="1300"/>
              <a:buChar char="-"/>
            </a:pPr>
            <a:r>
              <a:rPr lang="en" sz="1300"/>
              <a:t>Not vegan</a:t>
            </a:r>
            <a:endParaRPr sz="1300"/>
          </a:p>
          <a:p>
            <a:pPr indent="-311150" lvl="0" marL="457200" rtl="0" algn="l">
              <a:spcBef>
                <a:spcPts val="0"/>
              </a:spcBef>
              <a:spcAft>
                <a:spcPts val="0"/>
              </a:spcAft>
              <a:buSzPts val="1300"/>
              <a:buChar char="-"/>
            </a:pPr>
            <a:r>
              <a:rPr lang="en" sz="1300"/>
              <a:t>Not vegetarian</a:t>
            </a:r>
            <a:endParaRPr sz="1300"/>
          </a:p>
          <a:p>
            <a:pPr indent="-311150" lvl="0" marL="457200" rtl="0" algn="l">
              <a:spcBef>
                <a:spcPts val="0"/>
              </a:spcBef>
              <a:spcAft>
                <a:spcPts val="0"/>
              </a:spcAft>
              <a:buSzPts val="1300"/>
              <a:buChar char="-"/>
            </a:pPr>
            <a:r>
              <a:rPr lang="en" sz="1300"/>
              <a:t>Non Gluten-free</a:t>
            </a:r>
            <a:endParaRPr sz="1300"/>
          </a:p>
          <a:p>
            <a:pPr indent="-311150" lvl="0" marL="457200" rtl="0" algn="l">
              <a:spcBef>
                <a:spcPts val="0"/>
              </a:spcBef>
              <a:spcAft>
                <a:spcPts val="0"/>
              </a:spcAft>
              <a:buSzPts val="1300"/>
              <a:buChar char="-"/>
            </a:pPr>
            <a:r>
              <a:rPr lang="en" sz="1300"/>
              <a:t>Nuts</a:t>
            </a:r>
            <a:endParaRPr sz="1300"/>
          </a:p>
          <a:p>
            <a:pPr indent="-311150" lvl="0" marL="457200" rtl="0" algn="l">
              <a:spcBef>
                <a:spcPts val="0"/>
              </a:spcBef>
              <a:spcAft>
                <a:spcPts val="0"/>
              </a:spcAft>
              <a:buSzPts val="1300"/>
              <a:buChar char="-"/>
            </a:pPr>
            <a:r>
              <a:rPr b="1" lang="en" sz="1300"/>
              <a:t>No </a:t>
            </a:r>
            <a:r>
              <a:rPr lang="en" sz="1300"/>
              <a:t>Dairy</a:t>
            </a:r>
            <a:endParaRPr sz="1300"/>
          </a:p>
          <a:p>
            <a:pPr indent="-311150" lvl="0" marL="457200" rtl="0" algn="l">
              <a:spcBef>
                <a:spcPts val="0"/>
              </a:spcBef>
              <a:spcAft>
                <a:spcPts val="0"/>
              </a:spcAft>
              <a:buSzPts val="1300"/>
              <a:buChar char="-"/>
            </a:pPr>
            <a:r>
              <a:rPr lang="en" sz="1300"/>
              <a:t>Can take spice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Cost-related:</a:t>
            </a:r>
            <a:endParaRPr sz="1300"/>
          </a:p>
          <a:p>
            <a:pPr indent="-311150" lvl="0" marL="457200" rtl="0" algn="l">
              <a:spcBef>
                <a:spcPts val="0"/>
              </a:spcBef>
              <a:spcAft>
                <a:spcPts val="0"/>
              </a:spcAft>
              <a:buSzPts val="1300"/>
              <a:buChar char="-"/>
            </a:pPr>
            <a:r>
              <a:rPr lang="en" sz="1300"/>
              <a:t>Minimum premium ingredients = 4</a:t>
            </a:r>
            <a:endParaRPr sz="1300"/>
          </a:p>
          <a:p>
            <a:pPr indent="-311150" lvl="0" marL="457200" rtl="0" algn="l">
              <a:spcBef>
                <a:spcPts val="0"/>
              </a:spcBef>
              <a:spcAft>
                <a:spcPts val="0"/>
              </a:spcAft>
              <a:buSzPts val="1300"/>
              <a:buChar char="-"/>
            </a:pPr>
            <a:r>
              <a:rPr lang="en" sz="1300"/>
              <a:t>Budget = $15</a:t>
            </a:r>
            <a:endParaRPr sz="1300"/>
          </a:p>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pic>
        <p:nvPicPr>
          <p:cNvPr id="2594" name="Google Shape;2594;p49"/>
          <p:cNvPicPr preferRelativeResize="0"/>
          <p:nvPr/>
        </p:nvPicPr>
        <p:blipFill rotWithShape="1">
          <a:blip r:embed="rId3">
            <a:alphaModFix/>
          </a:blip>
          <a:srcRect b="5980" l="29869" r="31514" t="10028"/>
          <a:stretch/>
        </p:blipFill>
        <p:spPr>
          <a:xfrm>
            <a:off x="5486400" y="1645920"/>
            <a:ext cx="1828800" cy="32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8" name="Shape 2598"/>
        <p:cNvGrpSpPr/>
        <p:nvPr/>
      </p:nvGrpSpPr>
      <p:grpSpPr>
        <a:xfrm>
          <a:off x="0" y="0"/>
          <a:ext cx="0" cy="0"/>
          <a:chOff x="0" y="0"/>
          <a:chExt cx="0" cy="0"/>
        </a:xfrm>
      </p:grpSpPr>
      <p:pic>
        <p:nvPicPr>
          <p:cNvPr id="2599" name="Google Shape;2599;p50"/>
          <p:cNvPicPr preferRelativeResize="0"/>
          <p:nvPr/>
        </p:nvPicPr>
        <p:blipFill rotWithShape="1">
          <a:blip r:embed="rId3">
            <a:alphaModFix/>
          </a:blip>
          <a:srcRect b="3614" l="0" r="0" t="0"/>
          <a:stretch/>
        </p:blipFill>
        <p:spPr>
          <a:xfrm>
            <a:off x="1151625" y="604663"/>
            <a:ext cx="6840750" cy="393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3" name="Shape 2603"/>
        <p:cNvGrpSpPr/>
        <p:nvPr/>
      </p:nvGrpSpPr>
      <p:grpSpPr>
        <a:xfrm>
          <a:off x="0" y="0"/>
          <a:ext cx="0" cy="0"/>
          <a:chOff x="0" y="0"/>
          <a:chExt cx="0" cy="0"/>
        </a:xfrm>
      </p:grpSpPr>
      <p:sp>
        <p:nvSpPr>
          <p:cNvPr id="2604" name="Google Shape;2604;p51"/>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Other results</a:t>
            </a:r>
            <a:endParaRPr/>
          </a:p>
        </p:txBody>
      </p:sp>
      <p:sp>
        <p:nvSpPr>
          <p:cNvPr id="2605" name="Google Shape;2605;p51"/>
          <p:cNvSpPr txBox="1"/>
          <p:nvPr>
            <p:ph idx="4294967295" type="title"/>
          </p:nvPr>
        </p:nvSpPr>
        <p:spPr>
          <a:xfrm>
            <a:off x="3718797" y="3136500"/>
            <a:ext cx="1702500" cy="3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45%</a:t>
            </a:r>
            <a:endParaRPr sz="2400">
              <a:solidFill>
                <a:schemeClr val="lt1"/>
              </a:solidFill>
            </a:endParaRPr>
          </a:p>
        </p:txBody>
      </p:sp>
      <p:pic>
        <p:nvPicPr>
          <p:cNvPr id="2606" name="Google Shape;2606;p51"/>
          <p:cNvPicPr preferRelativeResize="0"/>
          <p:nvPr/>
        </p:nvPicPr>
        <p:blipFill rotWithShape="1">
          <a:blip r:embed="rId3">
            <a:alphaModFix/>
          </a:blip>
          <a:srcRect b="27310" l="33345" r="33645" t="7741"/>
          <a:stretch/>
        </p:blipFill>
        <p:spPr>
          <a:xfrm>
            <a:off x="5486400" y="1539250"/>
            <a:ext cx="1828800" cy="3200400"/>
          </a:xfrm>
          <a:prstGeom prst="rect">
            <a:avLst/>
          </a:prstGeom>
          <a:noFill/>
          <a:ln>
            <a:noFill/>
          </a:ln>
        </p:spPr>
      </p:pic>
      <p:sp>
        <p:nvSpPr>
          <p:cNvPr id="2607" name="Google Shape;2607;p51"/>
          <p:cNvSpPr txBox="1"/>
          <p:nvPr>
            <p:ph idx="4294967295" type="body"/>
          </p:nvPr>
        </p:nvSpPr>
        <p:spPr>
          <a:xfrm>
            <a:off x="830500" y="983375"/>
            <a:ext cx="3856200" cy="3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Person B’s inputs:</a:t>
            </a:r>
            <a:endParaRPr b="1"/>
          </a:p>
          <a:p>
            <a:pPr indent="0" lvl="0" marL="0" rtl="0" algn="l">
              <a:spcBef>
                <a:spcPts val="1600"/>
              </a:spcBef>
              <a:spcAft>
                <a:spcPts val="0"/>
              </a:spcAft>
              <a:buNone/>
            </a:pPr>
            <a:r>
              <a:rPr lang="en" sz="1300"/>
              <a:t>Nutritional preferences:</a:t>
            </a:r>
            <a:endParaRPr sz="1300"/>
          </a:p>
          <a:p>
            <a:pPr indent="-311150" lvl="0" marL="457200" rtl="0" algn="l">
              <a:spcBef>
                <a:spcPts val="0"/>
              </a:spcBef>
              <a:spcAft>
                <a:spcPts val="0"/>
              </a:spcAft>
              <a:buSzPts val="1300"/>
              <a:buChar char="-"/>
            </a:pPr>
            <a:r>
              <a:rPr lang="en" sz="1300"/>
              <a:t>Calories (kcals) [100, 500]</a:t>
            </a:r>
            <a:endParaRPr sz="1300"/>
          </a:p>
          <a:p>
            <a:pPr indent="-311150" lvl="0" marL="457200" rtl="0" algn="l">
              <a:spcBef>
                <a:spcPts val="0"/>
              </a:spcBef>
              <a:spcAft>
                <a:spcPts val="0"/>
              </a:spcAft>
              <a:buSzPts val="1300"/>
              <a:buChar char="-"/>
            </a:pPr>
            <a:r>
              <a:rPr lang="en" sz="1300"/>
              <a:t>Carbohydrates (g) [0, 20]</a:t>
            </a:r>
            <a:endParaRPr sz="1300"/>
          </a:p>
          <a:p>
            <a:pPr indent="-311150" lvl="0" marL="457200" rtl="0" algn="l">
              <a:spcBef>
                <a:spcPts val="0"/>
              </a:spcBef>
              <a:spcAft>
                <a:spcPts val="0"/>
              </a:spcAft>
              <a:buSzPts val="1300"/>
              <a:buChar char="-"/>
            </a:pPr>
            <a:r>
              <a:rPr lang="en" sz="1300"/>
              <a:t>Proteins (g) [0, 90]</a:t>
            </a:r>
            <a:endParaRPr sz="1300"/>
          </a:p>
          <a:p>
            <a:pPr indent="-311150" lvl="0" marL="457200" rtl="0" algn="l">
              <a:spcBef>
                <a:spcPts val="0"/>
              </a:spcBef>
              <a:spcAft>
                <a:spcPts val="0"/>
              </a:spcAft>
              <a:buSzPts val="1300"/>
              <a:buChar char="-"/>
            </a:pPr>
            <a:r>
              <a:rPr lang="en" sz="1300"/>
              <a:t>Fat (g)  [0, 20]</a:t>
            </a:r>
            <a:endParaRPr sz="1300"/>
          </a:p>
          <a:p>
            <a:pPr indent="-311150" lvl="0" marL="457200" rtl="0" algn="l">
              <a:spcBef>
                <a:spcPts val="0"/>
              </a:spcBef>
              <a:spcAft>
                <a:spcPts val="0"/>
              </a:spcAft>
              <a:buSzPts val="1300"/>
              <a:buChar char="-"/>
            </a:pPr>
            <a:r>
              <a:rPr lang="en" sz="1300"/>
              <a:t>Sugars (mg) [0, 200]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Dietary preferences:</a:t>
            </a:r>
            <a:endParaRPr sz="1300"/>
          </a:p>
          <a:p>
            <a:pPr indent="-311150" lvl="0" marL="457200" rtl="0" algn="l">
              <a:spcBef>
                <a:spcPts val="0"/>
              </a:spcBef>
              <a:spcAft>
                <a:spcPts val="0"/>
              </a:spcAft>
              <a:buSzPts val="1300"/>
              <a:buChar char="-"/>
            </a:pPr>
            <a:r>
              <a:rPr lang="en" sz="1300"/>
              <a:t>Not vegan</a:t>
            </a:r>
            <a:endParaRPr sz="1300"/>
          </a:p>
          <a:p>
            <a:pPr indent="-311150" lvl="0" marL="457200" rtl="0" algn="l">
              <a:spcBef>
                <a:spcPts val="0"/>
              </a:spcBef>
              <a:spcAft>
                <a:spcPts val="0"/>
              </a:spcAft>
              <a:buSzPts val="1300"/>
              <a:buChar char="-"/>
            </a:pPr>
            <a:r>
              <a:rPr lang="en" sz="1300"/>
              <a:t>Not vegetarian</a:t>
            </a:r>
            <a:endParaRPr sz="1300"/>
          </a:p>
          <a:p>
            <a:pPr indent="-311150" lvl="0" marL="457200" rtl="0" algn="l">
              <a:spcBef>
                <a:spcPts val="0"/>
              </a:spcBef>
              <a:spcAft>
                <a:spcPts val="0"/>
              </a:spcAft>
              <a:buSzPts val="1300"/>
              <a:buChar char="-"/>
            </a:pPr>
            <a:r>
              <a:rPr lang="en" sz="1300"/>
              <a:t>Gluten-free</a:t>
            </a:r>
            <a:endParaRPr sz="1300"/>
          </a:p>
          <a:p>
            <a:pPr indent="-311150" lvl="0" marL="457200" rtl="0" algn="l">
              <a:spcBef>
                <a:spcPts val="0"/>
              </a:spcBef>
              <a:spcAft>
                <a:spcPts val="0"/>
              </a:spcAft>
              <a:buSzPts val="1300"/>
              <a:buChar char="-"/>
            </a:pPr>
            <a:r>
              <a:rPr lang="en" sz="1300"/>
              <a:t>Nuts</a:t>
            </a:r>
            <a:endParaRPr sz="1300"/>
          </a:p>
          <a:p>
            <a:pPr indent="-311150" lvl="0" marL="457200" rtl="0" algn="l">
              <a:spcBef>
                <a:spcPts val="0"/>
              </a:spcBef>
              <a:spcAft>
                <a:spcPts val="0"/>
              </a:spcAft>
              <a:buSzPts val="1300"/>
              <a:buChar char="-"/>
            </a:pPr>
            <a:r>
              <a:rPr lang="en" sz="1300"/>
              <a:t>Dairy</a:t>
            </a:r>
            <a:endParaRPr sz="1300"/>
          </a:p>
          <a:p>
            <a:pPr indent="-311150" lvl="0" marL="457200" rtl="0" algn="l">
              <a:spcBef>
                <a:spcPts val="0"/>
              </a:spcBef>
              <a:spcAft>
                <a:spcPts val="0"/>
              </a:spcAft>
              <a:buSzPts val="1300"/>
              <a:buChar char="-"/>
            </a:pPr>
            <a:r>
              <a:rPr lang="en" sz="1300"/>
              <a:t>Can take spice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Cost-related:</a:t>
            </a:r>
            <a:endParaRPr sz="1300"/>
          </a:p>
          <a:p>
            <a:pPr indent="-311150" lvl="0" marL="457200" rtl="0" algn="l">
              <a:spcBef>
                <a:spcPts val="0"/>
              </a:spcBef>
              <a:spcAft>
                <a:spcPts val="0"/>
              </a:spcAft>
              <a:buSzPts val="1300"/>
              <a:buChar char="-"/>
            </a:pPr>
            <a:r>
              <a:rPr lang="en" sz="1300"/>
              <a:t>Minimum premium ingredients = 0</a:t>
            </a:r>
            <a:endParaRPr sz="1300"/>
          </a:p>
          <a:p>
            <a:pPr indent="-311150" lvl="0" marL="457200" rtl="0" algn="l">
              <a:spcBef>
                <a:spcPts val="0"/>
              </a:spcBef>
              <a:spcAft>
                <a:spcPts val="0"/>
              </a:spcAft>
              <a:buSzPts val="1300"/>
              <a:buChar char="-"/>
            </a:pPr>
            <a:r>
              <a:rPr lang="en" sz="1300"/>
              <a:t>Budget = $18</a:t>
            </a:r>
            <a:endParaRPr sz="1300"/>
          </a:p>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pic>
        <p:nvPicPr>
          <p:cNvPr id="2608" name="Google Shape;2608;p51"/>
          <p:cNvPicPr preferRelativeResize="0"/>
          <p:nvPr/>
        </p:nvPicPr>
        <p:blipFill rotWithShape="1">
          <a:blip r:embed="rId4">
            <a:alphaModFix/>
          </a:blip>
          <a:srcRect b="92256" l="0" r="0" t="0"/>
          <a:stretch/>
        </p:blipFill>
        <p:spPr>
          <a:xfrm>
            <a:off x="3991800" y="1252728"/>
            <a:ext cx="4762025" cy="29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2" name="Shape 2612"/>
        <p:cNvGrpSpPr/>
        <p:nvPr/>
      </p:nvGrpSpPr>
      <p:grpSpPr>
        <a:xfrm>
          <a:off x="0" y="0"/>
          <a:ext cx="0" cy="0"/>
          <a:chOff x="0" y="0"/>
          <a:chExt cx="0" cy="0"/>
        </a:xfrm>
      </p:grpSpPr>
      <p:sp>
        <p:nvSpPr>
          <p:cNvPr id="2613" name="Google Shape;2613;p52"/>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Other results</a:t>
            </a:r>
            <a:endParaRPr/>
          </a:p>
        </p:txBody>
      </p:sp>
      <p:sp>
        <p:nvSpPr>
          <p:cNvPr id="2614" name="Google Shape;2614;p52"/>
          <p:cNvSpPr txBox="1"/>
          <p:nvPr>
            <p:ph idx="4294967295" type="title"/>
          </p:nvPr>
        </p:nvSpPr>
        <p:spPr>
          <a:xfrm>
            <a:off x="3718797" y="3136500"/>
            <a:ext cx="1702500" cy="3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45%</a:t>
            </a:r>
            <a:endParaRPr sz="2400">
              <a:solidFill>
                <a:schemeClr val="lt1"/>
              </a:solidFill>
            </a:endParaRPr>
          </a:p>
        </p:txBody>
      </p:sp>
      <p:pic>
        <p:nvPicPr>
          <p:cNvPr id="2615" name="Google Shape;2615;p52"/>
          <p:cNvPicPr preferRelativeResize="0"/>
          <p:nvPr/>
        </p:nvPicPr>
        <p:blipFill rotWithShape="1">
          <a:blip r:embed="rId3">
            <a:alphaModFix/>
          </a:blip>
          <a:srcRect b="25811" l="26038" r="32106" t="10155"/>
          <a:stretch/>
        </p:blipFill>
        <p:spPr>
          <a:xfrm>
            <a:off x="5486400" y="1691640"/>
            <a:ext cx="1828800" cy="3200399"/>
          </a:xfrm>
          <a:prstGeom prst="rect">
            <a:avLst/>
          </a:prstGeom>
          <a:noFill/>
          <a:ln>
            <a:noFill/>
          </a:ln>
        </p:spPr>
      </p:pic>
      <p:sp>
        <p:nvSpPr>
          <p:cNvPr id="2616" name="Google Shape;2616;p52"/>
          <p:cNvSpPr txBox="1"/>
          <p:nvPr>
            <p:ph idx="4294967295" type="body"/>
          </p:nvPr>
        </p:nvSpPr>
        <p:spPr>
          <a:xfrm>
            <a:off x="830500" y="983375"/>
            <a:ext cx="3856200" cy="3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Person C’s inputs:</a:t>
            </a:r>
            <a:endParaRPr b="1"/>
          </a:p>
          <a:p>
            <a:pPr indent="0" lvl="0" marL="0" rtl="0" algn="l">
              <a:spcBef>
                <a:spcPts val="1600"/>
              </a:spcBef>
              <a:spcAft>
                <a:spcPts val="0"/>
              </a:spcAft>
              <a:buNone/>
            </a:pPr>
            <a:r>
              <a:rPr lang="en" sz="1300"/>
              <a:t>Nutritional preferences:</a:t>
            </a:r>
            <a:endParaRPr sz="1300"/>
          </a:p>
          <a:p>
            <a:pPr indent="-311150" lvl="0" marL="457200" rtl="0" algn="l">
              <a:spcBef>
                <a:spcPts val="0"/>
              </a:spcBef>
              <a:spcAft>
                <a:spcPts val="0"/>
              </a:spcAft>
              <a:buSzPts val="1300"/>
              <a:buChar char="-"/>
            </a:pPr>
            <a:r>
              <a:rPr lang="en" sz="1300"/>
              <a:t>Calories (kcals) [100, 250]</a:t>
            </a:r>
            <a:endParaRPr sz="1300"/>
          </a:p>
          <a:p>
            <a:pPr indent="-311150" lvl="0" marL="457200" rtl="0" algn="l">
              <a:spcBef>
                <a:spcPts val="0"/>
              </a:spcBef>
              <a:spcAft>
                <a:spcPts val="0"/>
              </a:spcAft>
              <a:buSzPts val="1300"/>
              <a:buChar char="-"/>
            </a:pPr>
            <a:r>
              <a:rPr lang="en" sz="1300"/>
              <a:t>Carbohydrates (g) [10, 40]</a:t>
            </a:r>
            <a:endParaRPr sz="1300"/>
          </a:p>
          <a:p>
            <a:pPr indent="-311150" lvl="0" marL="457200" rtl="0" algn="l">
              <a:spcBef>
                <a:spcPts val="0"/>
              </a:spcBef>
              <a:spcAft>
                <a:spcPts val="0"/>
              </a:spcAft>
              <a:buSzPts val="1300"/>
              <a:buChar char="-"/>
            </a:pPr>
            <a:r>
              <a:rPr lang="en" sz="1300"/>
              <a:t>Proteins (g) [10, 30]</a:t>
            </a:r>
            <a:endParaRPr sz="1300"/>
          </a:p>
          <a:p>
            <a:pPr indent="-311150" lvl="0" marL="457200" rtl="0" algn="l">
              <a:spcBef>
                <a:spcPts val="0"/>
              </a:spcBef>
              <a:spcAft>
                <a:spcPts val="0"/>
              </a:spcAft>
              <a:buSzPts val="1300"/>
              <a:buChar char="-"/>
            </a:pPr>
            <a:r>
              <a:rPr lang="en" sz="1300"/>
              <a:t>Fat (g)  [0, 10]</a:t>
            </a:r>
            <a:endParaRPr sz="1300"/>
          </a:p>
          <a:p>
            <a:pPr indent="-311150" lvl="0" marL="457200" rtl="0" algn="l">
              <a:spcBef>
                <a:spcPts val="0"/>
              </a:spcBef>
              <a:spcAft>
                <a:spcPts val="0"/>
              </a:spcAft>
              <a:buSzPts val="1300"/>
              <a:buChar char="-"/>
            </a:pPr>
            <a:r>
              <a:rPr lang="en" sz="1300"/>
              <a:t>Sugars (mg) [0, 60]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Dietary preferences:</a:t>
            </a:r>
            <a:endParaRPr sz="1300"/>
          </a:p>
          <a:p>
            <a:pPr indent="-311150" lvl="0" marL="457200" rtl="0" algn="l">
              <a:spcBef>
                <a:spcPts val="0"/>
              </a:spcBef>
              <a:spcAft>
                <a:spcPts val="0"/>
              </a:spcAft>
              <a:buSzPts val="1300"/>
              <a:buChar char="-"/>
            </a:pPr>
            <a:r>
              <a:rPr lang="en" sz="1300"/>
              <a:t>Vegan</a:t>
            </a:r>
            <a:endParaRPr sz="1300"/>
          </a:p>
          <a:p>
            <a:pPr indent="-311150" lvl="0" marL="457200" rtl="0" algn="l">
              <a:spcBef>
                <a:spcPts val="0"/>
              </a:spcBef>
              <a:spcAft>
                <a:spcPts val="0"/>
              </a:spcAft>
              <a:buSzPts val="1300"/>
              <a:buChar char="-"/>
            </a:pPr>
            <a:r>
              <a:rPr lang="en" sz="1300"/>
              <a:t>Not vegetarian</a:t>
            </a:r>
            <a:endParaRPr sz="1300"/>
          </a:p>
          <a:p>
            <a:pPr indent="-311150" lvl="0" marL="457200" rtl="0" algn="l">
              <a:spcBef>
                <a:spcPts val="0"/>
              </a:spcBef>
              <a:spcAft>
                <a:spcPts val="0"/>
              </a:spcAft>
              <a:buSzPts val="1300"/>
              <a:buChar char="-"/>
            </a:pPr>
            <a:r>
              <a:rPr lang="en" sz="1300"/>
              <a:t>Gluten-free</a:t>
            </a:r>
            <a:endParaRPr sz="1300"/>
          </a:p>
          <a:p>
            <a:pPr indent="-311150" lvl="0" marL="457200" rtl="0" algn="l">
              <a:spcBef>
                <a:spcPts val="0"/>
              </a:spcBef>
              <a:spcAft>
                <a:spcPts val="0"/>
              </a:spcAft>
              <a:buSzPts val="1300"/>
              <a:buChar char="-"/>
            </a:pPr>
            <a:r>
              <a:rPr lang="en" sz="1300"/>
              <a:t>Nuts</a:t>
            </a:r>
            <a:endParaRPr sz="1300"/>
          </a:p>
          <a:p>
            <a:pPr indent="-311150" lvl="0" marL="457200" rtl="0" algn="l">
              <a:spcBef>
                <a:spcPts val="0"/>
              </a:spcBef>
              <a:spcAft>
                <a:spcPts val="0"/>
              </a:spcAft>
              <a:buSzPts val="1300"/>
              <a:buChar char="-"/>
            </a:pPr>
            <a:r>
              <a:rPr lang="en" sz="1300"/>
              <a:t>Dairy</a:t>
            </a:r>
            <a:endParaRPr sz="1300"/>
          </a:p>
          <a:p>
            <a:pPr indent="-311150" lvl="0" marL="457200" rtl="0" algn="l">
              <a:spcBef>
                <a:spcPts val="0"/>
              </a:spcBef>
              <a:spcAft>
                <a:spcPts val="0"/>
              </a:spcAft>
              <a:buSzPts val="1300"/>
              <a:buChar char="-"/>
            </a:pPr>
            <a:r>
              <a:rPr lang="en" sz="1300"/>
              <a:t>Cannot take spice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Cost-related:</a:t>
            </a:r>
            <a:endParaRPr sz="1300"/>
          </a:p>
          <a:p>
            <a:pPr indent="-311150" lvl="0" marL="457200" rtl="0" algn="l">
              <a:spcBef>
                <a:spcPts val="0"/>
              </a:spcBef>
              <a:spcAft>
                <a:spcPts val="0"/>
              </a:spcAft>
              <a:buSzPts val="1300"/>
              <a:buChar char="-"/>
            </a:pPr>
            <a:r>
              <a:rPr lang="en" sz="1300"/>
              <a:t>Minimum premium ingredients = 1</a:t>
            </a:r>
            <a:endParaRPr sz="1300"/>
          </a:p>
          <a:p>
            <a:pPr indent="-311150" lvl="0" marL="457200" rtl="0" algn="l">
              <a:spcBef>
                <a:spcPts val="0"/>
              </a:spcBef>
              <a:spcAft>
                <a:spcPts val="0"/>
              </a:spcAft>
              <a:buSzPts val="1300"/>
              <a:buChar char="-"/>
            </a:pPr>
            <a:r>
              <a:rPr lang="en" sz="1300"/>
              <a:t>Budget = $15</a:t>
            </a:r>
            <a:endParaRPr sz="1300"/>
          </a:p>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pic>
        <p:nvPicPr>
          <p:cNvPr id="2617" name="Google Shape;2617;p52"/>
          <p:cNvPicPr preferRelativeResize="0"/>
          <p:nvPr/>
        </p:nvPicPr>
        <p:blipFill rotWithShape="1">
          <a:blip r:embed="rId4">
            <a:alphaModFix/>
          </a:blip>
          <a:srcRect b="92256" l="0" r="0" t="0"/>
          <a:stretch/>
        </p:blipFill>
        <p:spPr>
          <a:xfrm>
            <a:off x="3991800" y="1252728"/>
            <a:ext cx="4762025" cy="29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53"/>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Other results</a:t>
            </a:r>
            <a:endParaRPr/>
          </a:p>
        </p:txBody>
      </p:sp>
      <p:sp>
        <p:nvSpPr>
          <p:cNvPr id="2623" name="Google Shape;2623;p53"/>
          <p:cNvSpPr txBox="1"/>
          <p:nvPr>
            <p:ph idx="4294967295" type="title"/>
          </p:nvPr>
        </p:nvSpPr>
        <p:spPr>
          <a:xfrm>
            <a:off x="3718797" y="3136500"/>
            <a:ext cx="1702500" cy="3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45%</a:t>
            </a:r>
            <a:endParaRPr sz="2400">
              <a:solidFill>
                <a:schemeClr val="lt1"/>
              </a:solidFill>
            </a:endParaRPr>
          </a:p>
        </p:txBody>
      </p:sp>
      <p:pic>
        <p:nvPicPr>
          <p:cNvPr id="2624" name="Google Shape;2624;p53"/>
          <p:cNvPicPr preferRelativeResize="0"/>
          <p:nvPr/>
        </p:nvPicPr>
        <p:blipFill rotWithShape="1">
          <a:blip r:embed="rId3">
            <a:alphaModFix/>
          </a:blip>
          <a:srcRect b="20037" l="31004" r="30347" t="10532"/>
          <a:stretch/>
        </p:blipFill>
        <p:spPr>
          <a:xfrm>
            <a:off x="5421300" y="1691650"/>
            <a:ext cx="1893899" cy="3200400"/>
          </a:xfrm>
          <a:prstGeom prst="rect">
            <a:avLst/>
          </a:prstGeom>
          <a:noFill/>
          <a:ln>
            <a:noFill/>
          </a:ln>
        </p:spPr>
      </p:pic>
      <p:sp>
        <p:nvSpPr>
          <p:cNvPr id="2625" name="Google Shape;2625;p53"/>
          <p:cNvSpPr txBox="1"/>
          <p:nvPr>
            <p:ph idx="4294967295" type="body"/>
          </p:nvPr>
        </p:nvSpPr>
        <p:spPr>
          <a:xfrm>
            <a:off x="830500" y="983375"/>
            <a:ext cx="3856200" cy="3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Person D’s inputs:</a:t>
            </a:r>
            <a:endParaRPr b="1"/>
          </a:p>
          <a:p>
            <a:pPr indent="0" lvl="0" marL="0" rtl="0" algn="l">
              <a:spcBef>
                <a:spcPts val="1600"/>
              </a:spcBef>
              <a:spcAft>
                <a:spcPts val="0"/>
              </a:spcAft>
              <a:buNone/>
            </a:pPr>
            <a:r>
              <a:rPr lang="en" sz="1300"/>
              <a:t>Nutritional preferences:</a:t>
            </a:r>
            <a:endParaRPr sz="1300"/>
          </a:p>
          <a:p>
            <a:pPr indent="-311150" lvl="0" marL="457200" rtl="0" algn="l">
              <a:spcBef>
                <a:spcPts val="0"/>
              </a:spcBef>
              <a:spcAft>
                <a:spcPts val="0"/>
              </a:spcAft>
              <a:buSzPts val="1300"/>
              <a:buChar char="-"/>
            </a:pPr>
            <a:r>
              <a:rPr lang="en" sz="1300"/>
              <a:t>Calories (kcals) [200, 700]</a:t>
            </a:r>
            <a:endParaRPr sz="1300"/>
          </a:p>
          <a:p>
            <a:pPr indent="-311150" lvl="0" marL="457200" rtl="0" algn="l">
              <a:spcBef>
                <a:spcPts val="0"/>
              </a:spcBef>
              <a:spcAft>
                <a:spcPts val="0"/>
              </a:spcAft>
              <a:buSzPts val="1300"/>
              <a:buChar char="-"/>
            </a:pPr>
            <a:r>
              <a:rPr lang="en" sz="1300"/>
              <a:t>Carbohydrates (g) [20, 250]</a:t>
            </a:r>
            <a:endParaRPr sz="1300"/>
          </a:p>
          <a:p>
            <a:pPr indent="-311150" lvl="0" marL="457200" rtl="0" algn="l">
              <a:spcBef>
                <a:spcPts val="0"/>
              </a:spcBef>
              <a:spcAft>
                <a:spcPts val="0"/>
              </a:spcAft>
              <a:buSzPts val="1300"/>
              <a:buChar char="-"/>
            </a:pPr>
            <a:r>
              <a:rPr lang="en" sz="1300"/>
              <a:t>Proteins (g) [60, 250]</a:t>
            </a:r>
            <a:endParaRPr sz="1300"/>
          </a:p>
          <a:p>
            <a:pPr indent="-311150" lvl="0" marL="457200" rtl="0" algn="l">
              <a:spcBef>
                <a:spcPts val="0"/>
              </a:spcBef>
              <a:spcAft>
                <a:spcPts val="0"/>
              </a:spcAft>
              <a:buSzPts val="1300"/>
              <a:buChar char="-"/>
            </a:pPr>
            <a:r>
              <a:rPr lang="en" sz="1300"/>
              <a:t>Fat (g)  [10, 50]</a:t>
            </a:r>
            <a:endParaRPr sz="1300"/>
          </a:p>
          <a:p>
            <a:pPr indent="-311150" lvl="0" marL="457200" rtl="0" algn="l">
              <a:spcBef>
                <a:spcPts val="0"/>
              </a:spcBef>
              <a:spcAft>
                <a:spcPts val="0"/>
              </a:spcAft>
              <a:buSzPts val="1300"/>
              <a:buChar char="-"/>
            </a:pPr>
            <a:r>
              <a:rPr lang="en" sz="1300"/>
              <a:t>Sugars (mg) [0, 200]</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Dietary preferences:</a:t>
            </a:r>
            <a:endParaRPr sz="1300"/>
          </a:p>
          <a:p>
            <a:pPr indent="-311150" lvl="0" marL="457200" rtl="0" algn="l">
              <a:spcBef>
                <a:spcPts val="0"/>
              </a:spcBef>
              <a:spcAft>
                <a:spcPts val="0"/>
              </a:spcAft>
              <a:buSzPts val="1300"/>
              <a:buChar char="-"/>
            </a:pPr>
            <a:r>
              <a:rPr lang="en" sz="1300"/>
              <a:t>Not vegan</a:t>
            </a:r>
            <a:endParaRPr sz="1300"/>
          </a:p>
          <a:p>
            <a:pPr indent="-311150" lvl="0" marL="457200" rtl="0" algn="l">
              <a:spcBef>
                <a:spcPts val="0"/>
              </a:spcBef>
              <a:spcAft>
                <a:spcPts val="0"/>
              </a:spcAft>
              <a:buSzPts val="1300"/>
              <a:buChar char="-"/>
            </a:pPr>
            <a:r>
              <a:rPr lang="en" sz="1300"/>
              <a:t>Not vegetarian</a:t>
            </a:r>
            <a:endParaRPr sz="1300"/>
          </a:p>
          <a:p>
            <a:pPr indent="-311150" lvl="0" marL="457200" rtl="0" algn="l">
              <a:spcBef>
                <a:spcPts val="0"/>
              </a:spcBef>
              <a:spcAft>
                <a:spcPts val="0"/>
              </a:spcAft>
              <a:buSzPts val="1300"/>
              <a:buChar char="-"/>
            </a:pPr>
            <a:r>
              <a:rPr lang="en" sz="1300"/>
              <a:t>Non Gluten-free</a:t>
            </a:r>
            <a:endParaRPr sz="1300"/>
          </a:p>
          <a:p>
            <a:pPr indent="-311150" lvl="0" marL="457200" rtl="0" algn="l">
              <a:spcBef>
                <a:spcPts val="0"/>
              </a:spcBef>
              <a:spcAft>
                <a:spcPts val="0"/>
              </a:spcAft>
              <a:buSzPts val="1300"/>
              <a:buChar char="-"/>
            </a:pPr>
            <a:r>
              <a:rPr b="1" lang="en" sz="1300"/>
              <a:t>No </a:t>
            </a:r>
            <a:r>
              <a:rPr lang="en" sz="1300"/>
              <a:t>Nuts</a:t>
            </a:r>
            <a:endParaRPr sz="1300"/>
          </a:p>
          <a:p>
            <a:pPr indent="-311150" lvl="0" marL="457200" rtl="0" algn="l">
              <a:spcBef>
                <a:spcPts val="0"/>
              </a:spcBef>
              <a:spcAft>
                <a:spcPts val="0"/>
              </a:spcAft>
              <a:buSzPts val="1300"/>
              <a:buChar char="-"/>
            </a:pPr>
            <a:r>
              <a:rPr b="1" lang="en" sz="1300"/>
              <a:t>No </a:t>
            </a:r>
            <a:r>
              <a:rPr lang="en" sz="1300"/>
              <a:t>Dairy</a:t>
            </a:r>
            <a:endParaRPr sz="1300"/>
          </a:p>
          <a:p>
            <a:pPr indent="-311150" lvl="0" marL="457200" rtl="0" algn="l">
              <a:spcBef>
                <a:spcPts val="0"/>
              </a:spcBef>
              <a:spcAft>
                <a:spcPts val="0"/>
              </a:spcAft>
              <a:buSzPts val="1300"/>
              <a:buChar char="-"/>
            </a:pPr>
            <a:r>
              <a:rPr lang="en" sz="1300"/>
              <a:t>Cannot take spice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Cost-related:</a:t>
            </a:r>
            <a:endParaRPr sz="1300"/>
          </a:p>
          <a:p>
            <a:pPr indent="-311150" lvl="0" marL="457200" rtl="0" algn="l">
              <a:spcBef>
                <a:spcPts val="0"/>
              </a:spcBef>
              <a:spcAft>
                <a:spcPts val="0"/>
              </a:spcAft>
              <a:buSzPts val="1300"/>
              <a:buChar char="-"/>
            </a:pPr>
            <a:r>
              <a:rPr lang="en" sz="1300"/>
              <a:t>Minimum premium ingredients = 2</a:t>
            </a:r>
            <a:endParaRPr sz="1300"/>
          </a:p>
          <a:p>
            <a:pPr indent="-311150" lvl="0" marL="457200" rtl="0" algn="l">
              <a:spcBef>
                <a:spcPts val="0"/>
              </a:spcBef>
              <a:spcAft>
                <a:spcPts val="0"/>
              </a:spcAft>
              <a:buSzPts val="1300"/>
              <a:buChar char="-"/>
            </a:pPr>
            <a:r>
              <a:rPr lang="en" sz="1300"/>
              <a:t>Budget = $30</a:t>
            </a:r>
            <a:endParaRPr sz="1300"/>
          </a:p>
          <a:p>
            <a:pPr indent="0" lvl="0" marL="0" rtl="0" algn="l">
              <a:spcBef>
                <a:spcPts val="0"/>
              </a:spcBef>
              <a:spcAft>
                <a:spcPts val="0"/>
              </a:spcAft>
              <a:buNone/>
            </a:pPr>
            <a:r>
              <a:t/>
            </a:r>
            <a:endParaRPr/>
          </a:p>
          <a:p>
            <a:pPr indent="0" lvl="0" marL="0" rtl="0" algn="l">
              <a:spcBef>
                <a:spcPts val="1600"/>
              </a:spcBef>
              <a:spcAft>
                <a:spcPts val="1600"/>
              </a:spcAft>
              <a:buNone/>
            </a:pPr>
            <a:r>
              <a:rPr lang="en"/>
              <a:t> </a:t>
            </a:r>
            <a:endParaRPr/>
          </a:p>
        </p:txBody>
      </p:sp>
      <p:pic>
        <p:nvPicPr>
          <p:cNvPr id="2626" name="Google Shape;2626;p53"/>
          <p:cNvPicPr preferRelativeResize="0"/>
          <p:nvPr/>
        </p:nvPicPr>
        <p:blipFill rotWithShape="1">
          <a:blip r:embed="rId4">
            <a:alphaModFix/>
          </a:blip>
          <a:srcRect b="92256" l="0" r="0" t="0"/>
          <a:stretch/>
        </p:blipFill>
        <p:spPr>
          <a:xfrm>
            <a:off x="3991800" y="1252728"/>
            <a:ext cx="4762025" cy="29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54"/>
          <p:cNvSpPr txBox="1"/>
          <p:nvPr>
            <p:ph idx="1" type="subTitle"/>
          </p:nvPr>
        </p:nvSpPr>
        <p:spPr>
          <a:xfrm>
            <a:off x="1444200" y="2894800"/>
            <a:ext cx="2361000" cy="136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Optimize the buying process for customers by fitting their </a:t>
            </a:r>
            <a:r>
              <a:rPr lang="en"/>
              <a:t>preferences</a:t>
            </a:r>
            <a:r>
              <a:rPr lang="en"/>
              <a:t> and requirements.</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SaladStop! </a:t>
            </a:r>
            <a:r>
              <a:rPr lang="en"/>
              <a:t>c</a:t>
            </a:r>
            <a:r>
              <a:rPr lang="en"/>
              <a:t>an expect higher </a:t>
            </a:r>
            <a:r>
              <a:rPr lang="en"/>
              <a:t>customer</a:t>
            </a:r>
            <a:r>
              <a:rPr lang="en"/>
              <a:t> satisfaction.</a:t>
            </a:r>
            <a:endParaRPr/>
          </a:p>
        </p:txBody>
      </p:sp>
      <p:sp>
        <p:nvSpPr>
          <p:cNvPr id="2632" name="Google Shape;2632;p54"/>
          <p:cNvSpPr txBox="1"/>
          <p:nvPr>
            <p:ph type="title"/>
          </p:nvPr>
        </p:nvSpPr>
        <p:spPr>
          <a:xfrm>
            <a:off x="1574450" y="2460852"/>
            <a:ext cx="2230800" cy="40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CUSTOMER-SIDE</a:t>
            </a:r>
            <a:endParaRPr/>
          </a:p>
        </p:txBody>
      </p:sp>
      <p:sp>
        <p:nvSpPr>
          <p:cNvPr id="2633" name="Google Shape;2633;p54"/>
          <p:cNvSpPr txBox="1"/>
          <p:nvPr>
            <p:ph idx="2" type="subTitle"/>
          </p:nvPr>
        </p:nvSpPr>
        <p:spPr>
          <a:xfrm>
            <a:off x="5338800" y="2866500"/>
            <a:ext cx="2274000" cy="19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 customer conversion rate as salad sales are more likely when customers are not overwhelmed by choices.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increase in demand for salad then provides another opportunity for optimization - ingredient orders. </a:t>
            </a:r>
            <a:endParaRPr/>
          </a:p>
        </p:txBody>
      </p:sp>
      <p:sp>
        <p:nvSpPr>
          <p:cNvPr id="2634" name="Google Shape;2634;p54"/>
          <p:cNvSpPr txBox="1"/>
          <p:nvPr>
            <p:ph idx="3" type="title"/>
          </p:nvPr>
        </p:nvSpPr>
        <p:spPr>
          <a:xfrm>
            <a:off x="5338800" y="2460852"/>
            <a:ext cx="2230800" cy="4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BUSINESS-SIDE</a:t>
            </a:r>
            <a:endParaRPr/>
          </a:p>
        </p:txBody>
      </p:sp>
      <p:sp>
        <p:nvSpPr>
          <p:cNvPr id="2635" name="Google Shape;2635;p54"/>
          <p:cNvSpPr txBox="1"/>
          <p:nvPr>
            <p:ph idx="4" type="title"/>
          </p:nvPr>
        </p:nvSpPr>
        <p:spPr>
          <a:xfrm>
            <a:off x="718650" y="539500"/>
            <a:ext cx="61257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THE LINEAR OPTIMIZATION MODEL HELPS SALAD STOP</a:t>
            </a:r>
            <a:endParaRPr/>
          </a:p>
          <a:p>
            <a:pPr indent="0" lvl="0" marL="0" rtl="0" algn="l">
              <a:spcBef>
                <a:spcPts val="0"/>
              </a:spcBef>
              <a:spcAft>
                <a:spcPts val="0"/>
              </a:spcAft>
              <a:buNone/>
            </a:pPr>
            <a:r>
              <a:t/>
            </a:r>
            <a:endParaRPr/>
          </a:p>
        </p:txBody>
      </p:sp>
      <p:grpSp>
        <p:nvGrpSpPr>
          <p:cNvPr id="2636" name="Google Shape;2636;p54"/>
          <p:cNvGrpSpPr/>
          <p:nvPr/>
        </p:nvGrpSpPr>
        <p:grpSpPr>
          <a:xfrm>
            <a:off x="4061815" y="2339687"/>
            <a:ext cx="1020368" cy="1322467"/>
            <a:chOff x="5709775" y="2441350"/>
            <a:chExt cx="700850" cy="908350"/>
          </a:xfrm>
        </p:grpSpPr>
        <p:sp>
          <p:nvSpPr>
            <p:cNvPr id="2637" name="Google Shape;2637;p54"/>
            <p:cNvSpPr/>
            <p:nvPr/>
          </p:nvSpPr>
          <p:spPr>
            <a:xfrm>
              <a:off x="6044200" y="2441350"/>
              <a:ext cx="366425" cy="341725"/>
            </a:xfrm>
            <a:custGeom>
              <a:rect b="b" l="l" r="r" t="t"/>
              <a:pathLst>
                <a:path extrusionOk="0" h="13669" w="14657">
                  <a:moveTo>
                    <a:pt x="8510" y="1"/>
                  </a:moveTo>
                  <a:cubicBezTo>
                    <a:pt x="8081" y="1"/>
                    <a:pt x="7753" y="439"/>
                    <a:pt x="7561" y="780"/>
                  </a:cubicBezTo>
                  <a:cubicBezTo>
                    <a:pt x="6700" y="2339"/>
                    <a:pt x="5816" y="3781"/>
                    <a:pt x="4955" y="5340"/>
                  </a:cubicBezTo>
                  <a:cubicBezTo>
                    <a:pt x="4955" y="4479"/>
                    <a:pt x="5048" y="3502"/>
                    <a:pt x="5048" y="2618"/>
                  </a:cubicBezTo>
                  <a:cubicBezTo>
                    <a:pt x="5005" y="2614"/>
                    <a:pt x="4962" y="2612"/>
                    <a:pt x="4919" y="2612"/>
                  </a:cubicBezTo>
                  <a:cubicBezTo>
                    <a:pt x="4004" y="2612"/>
                    <a:pt x="3291" y="3545"/>
                    <a:pt x="3024" y="4479"/>
                  </a:cubicBezTo>
                  <a:cubicBezTo>
                    <a:pt x="2815" y="5433"/>
                    <a:pt x="2908" y="6410"/>
                    <a:pt x="2815" y="7387"/>
                  </a:cubicBezTo>
                  <a:cubicBezTo>
                    <a:pt x="2815" y="7666"/>
                    <a:pt x="2722" y="7969"/>
                    <a:pt x="2536" y="7969"/>
                  </a:cubicBezTo>
                  <a:cubicBezTo>
                    <a:pt x="2484" y="7993"/>
                    <a:pt x="2433" y="8004"/>
                    <a:pt x="2386" y="8004"/>
                  </a:cubicBezTo>
                  <a:cubicBezTo>
                    <a:pt x="2073" y="8004"/>
                    <a:pt x="1874" y="7521"/>
                    <a:pt x="1954" y="7178"/>
                  </a:cubicBezTo>
                  <a:cubicBezTo>
                    <a:pt x="2047" y="6898"/>
                    <a:pt x="2233" y="6410"/>
                    <a:pt x="2047" y="6107"/>
                  </a:cubicBezTo>
                  <a:cubicBezTo>
                    <a:pt x="1913" y="5900"/>
                    <a:pt x="1704" y="5804"/>
                    <a:pt x="1489" y="5804"/>
                  </a:cubicBezTo>
                  <a:cubicBezTo>
                    <a:pt x="1222" y="5804"/>
                    <a:pt x="946" y="5953"/>
                    <a:pt x="791" y="6224"/>
                  </a:cubicBezTo>
                  <a:cubicBezTo>
                    <a:pt x="489" y="6596"/>
                    <a:pt x="489" y="7085"/>
                    <a:pt x="489" y="7573"/>
                  </a:cubicBezTo>
                  <a:cubicBezTo>
                    <a:pt x="489" y="9411"/>
                    <a:pt x="0" y="11923"/>
                    <a:pt x="489" y="13668"/>
                  </a:cubicBezTo>
                  <a:cubicBezTo>
                    <a:pt x="1163" y="13575"/>
                    <a:pt x="1861" y="13389"/>
                    <a:pt x="2536" y="13389"/>
                  </a:cubicBezTo>
                  <a:cubicBezTo>
                    <a:pt x="3232" y="13464"/>
                    <a:pt x="3883" y="13601"/>
                    <a:pt x="4513" y="13601"/>
                  </a:cubicBezTo>
                  <a:cubicBezTo>
                    <a:pt x="4661" y="13601"/>
                    <a:pt x="4809" y="13593"/>
                    <a:pt x="4955" y="13575"/>
                  </a:cubicBezTo>
                  <a:cubicBezTo>
                    <a:pt x="5723" y="13482"/>
                    <a:pt x="6514" y="13087"/>
                    <a:pt x="6886" y="12412"/>
                  </a:cubicBezTo>
                  <a:cubicBezTo>
                    <a:pt x="7189" y="11644"/>
                    <a:pt x="6700" y="10667"/>
                    <a:pt x="5932" y="10574"/>
                  </a:cubicBezTo>
                  <a:cubicBezTo>
                    <a:pt x="5630" y="10574"/>
                    <a:pt x="5234" y="10760"/>
                    <a:pt x="4955" y="10877"/>
                  </a:cubicBezTo>
                  <a:cubicBezTo>
                    <a:pt x="4560" y="10877"/>
                    <a:pt x="4188" y="10760"/>
                    <a:pt x="4071" y="10481"/>
                  </a:cubicBezTo>
                  <a:cubicBezTo>
                    <a:pt x="3978" y="10295"/>
                    <a:pt x="4071" y="9993"/>
                    <a:pt x="4281" y="9806"/>
                  </a:cubicBezTo>
                  <a:cubicBezTo>
                    <a:pt x="4798" y="8986"/>
                    <a:pt x="5767" y="8507"/>
                    <a:pt x="6716" y="8507"/>
                  </a:cubicBezTo>
                  <a:cubicBezTo>
                    <a:pt x="7004" y="8507"/>
                    <a:pt x="7290" y="8551"/>
                    <a:pt x="7561" y="8643"/>
                  </a:cubicBezTo>
                  <a:cubicBezTo>
                    <a:pt x="8259" y="8829"/>
                    <a:pt x="8724" y="9225"/>
                    <a:pt x="9422" y="9318"/>
                  </a:cubicBezTo>
                  <a:cubicBezTo>
                    <a:pt x="9479" y="9327"/>
                    <a:pt x="9538" y="9331"/>
                    <a:pt x="9598" y="9331"/>
                  </a:cubicBezTo>
                  <a:cubicBezTo>
                    <a:pt x="10148" y="9331"/>
                    <a:pt x="10780" y="8958"/>
                    <a:pt x="10864" y="8434"/>
                  </a:cubicBezTo>
                  <a:cubicBezTo>
                    <a:pt x="10957" y="7759"/>
                    <a:pt x="10190" y="7271"/>
                    <a:pt x="9608" y="7085"/>
                  </a:cubicBezTo>
                  <a:cubicBezTo>
                    <a:pt x="8933" y="6898"/>
                    <a:pt x="8142" y="6689"/>
                    <a:pt x="7956" y="6107"/>
                  </a:cubicBezTo>
                  <a:cubicBezTo>
                    <a:pt x="9422" y="5921"/>
                    <a:pt x="10957" y="5642"/>
                    <a:pt x="12516" y="5433"/>
                  </a:cubicBezTo>
                  <a:cubicBezTo>
                    <a:pt x="13098" y="5433"/>
                    <a:pt x="13679" y="5247"/>
                    <a:pt x="14075" y="4851"/>
                  </a:cubicBezTo>
                  <a:cubicBezTo>
                    <a:pt x="14656" y="4084"/>
                    <a:pt x="13958" y="2827"/>
                    <a:pt x="13098" y="2525"/>
                  </a:cubicBezTo>
                  <a:cubicBezTo>
                    <a:pt x="12814" y="2444"/>
                    <a:pt x="12532" y="2410"/>
                    <a:pt x="12253" y="2410"/>
                  </a:cubicBezTo>
                  <a:cubicBezTo>
                    <a:pt x="11572" y="2410"/>
                    <a:pt x="10910" y="2613"/>
                    <a:pt x="10283" y="2827"/>
                  </a:cubicBezTo>
                  <a:cubicBezTo>
                    <a:pt x="9515" y="3106"/>
                    <a:pt x="8840" y="3316"/>
                    <a:pt x="8049" y="3502"/>
                  </a:cubicBezTo>
                  <a:cubicBezTo>
                    <a:pt x="7863" y="2920"/>
                    <a:pt x="8445" y="2246"/>
                    <a:pt x="8840" y="1664"/>
                  </a:cubicBezTo>
                  <a:cubicBezTo>
                    <a:pt x="9306" y="1176"/>
                    <a:pt x="9306" y="105"/>
                    <a:pt x="8631" y="12"/>
                  </a:cubicBezTo>
                  <a:cubicBezTo>
                    <a:pt x="8590" y="5"/>
                    <a:pt x="8550" y="1"/>
                    <a:pt x="8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4"/>
            <p:cNvSpPr/>
            <p:nvPr/>
          </p:nvSpPr>
          <p:spPr>
            <a:xfrm>
              <a:off x="5709775" y="2465725"/>
              <a:ext cx="342000" cy="301325"/>
            </a:xfrm>
            <a:custGeom>
              <a:rect b="b" l="l" r="r" t="t"/>
              <a:pathLst>
                <a:path extrusionOk="0" h="12053" w="1368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4"/>
            <p:cNvSpPr/>
            <p:nvPr/>
          </p:nvSpPr>
          <p:spPr>
            <a:xfrm>
              <a:off x="5833650" y="2608575"/>
              <a:ext cx="218125" cy="271625"/>
            </a:xfrm>
            <a:custGeom>
              <a:rect b="b" l="l" r="r" t="t"/>
              <a:pathLst>
                <a:path extrusionOk="0" h="10865" w="8725">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4"/>
            <p:cNvSpPr/>
            <p:nvPr/>
          </p:nvSpPr>
          <p:spPr>
            <a:xfrm>
              <a:off x="6039550" y="2550400"/>
              <a:ext cx="220450" cy="329800"/>
            </a:xfrm>
            <a:custGeom>
              <a:rect b="b" l="l" r="r" t="t"/>
              <a:pathLst>
                <a:path extrusionOk="0" h="13192" w="8818">
                  <a:moveTo>
                    <a:pt x="8817" y="1"/>
                  </a:moveTo>
                  <a:lnTo>
                    <a:pt x="8817" y="1"/>
                  </a:lnTo>
                  <a:cubicBezTo>
                    <a:pt x="7468" y="303"/>
                    <a:pt x="6118" y="1071"/>
                    <a:pt x="5048" y="1955"/>
                  </a:cubicBezTo>
                  <a:cubicBezTo>
                    <a:pt x="3885" y="2816"/>
                    <a:pt x="2908" y="3886"/>
                    <a:pt x="2140" y="5049"/>
                  </a:cubicBezTo>
                  <a:cubicBezTo>
                    <a:pt x="1349" y="6305"/>
                    <a:pt x="768" y="7678"/>
                    <a:pt x="489" y="9027"/>
                  </a:cubicBezTo>
                  <a:cubicBezTo>
                    <a:pt x="93" y="10376"/>
                    <a:pt x="0" y="11842"/>
                    <a:pt x="186" y="13191"/>
                  </a:cubicBezTo>
                  <a:cubicBezTo>
                    <a:pt x="489" y="11842"/>
                    <a:pt x="884" y="10586"/>
                    <a:pt x="1349" y="9306"/>
                  </a:cubicBezTo>
                  <a:cubicBezTo>
                    <a:pt x="1838" y="8050"/>
                    <a:pt x="2419" y="6794"/>
                    <a:pt x="3094" y="5724"/>
                  </a:cubicBezTo>
                  <a:cubicBezTo>
                    <a:pt x="3885" y="4560"/>
                    <a:pt x="4746" y="3607"/>
                    <a:pt x="5630" y="2630"/>
                  </a:cubicBezTo>
                  <a:cubicBezTo>
                    <a:pt x="6584" y="1652"/>
                    <a:pt x="7654" y="792"/>
                    <a:pt x="8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4"/>
            <p:cNvSpPr/>
            <p:nvPr/>
          </p:nvSpPr>
          <p:spPr>
            <a:xfrm>
              <a:off x="5867375" y="2810250"/>
              <a:ext cx="346675" cy="539450"/>
            </a:xfrm>
            <a:custGeom>
              <a:rect b="b" l="l" r="r" t="t"/>
              <a:pathLst>
                <a:path extrusionOk="0" h="21578" w="13867">
                  <a:moveTo>
                    <a:pt x="6909" y="0"/>
                  </a:moveTo>
                  <a:cubicBezTo>
                    <a:pt x="4470" y="0"/>
                    <a:pt x="2052" y="1119"/>
                    <a:pt x="978" y="3379"/>
                  </a:cubicBezTo>
                  <a:cubicBezTo>
                    <a:pt x="1" y="5426"/>
                    <a:pt x="303" y="7939"/>
                    <a:pt x="1746" y="9683"/>
                  </a:cubicBezTo>
                  <a:cubicBezTo>
                    <a:pt x="3211" y="11335"/>
                    <a:pt x="5631" y="12103"/>
                    <a:pt x="7283" y="13568"/>
                  </a:cubicBezTo>
                  <a:cubicBezTo>
                    <a:pt x="6887" y="16569"/>
                    <a:pt x="6119" y="19850"/>
                    <a:pt x="9306" y="21501"/>
                  </a:cubicBezTo>
                  <a:cubicBezTo>
                    <a:pt x="9411" y="21554"/>
                    <a:pt x="9516" y="21577"/>
                    <a:pt x="9616" y="21577"/>
                  </a:cubicBezTo>
                  <a:cubicBezTo>
                    <a:pt x="10272" y="21577"/>
                    <a:pt x="10748" y="20576"/>
                    <a:pt x="9981" y="20152"/>
                  </a:cubicBezTo>
                  <a:cubicBezTo>
                    <a:pt x="8143" y="19268"/>
                    <a:pt x="8143" y="16849"/>
                    <a:pt x="8446" y="15104"/>
                  </a:cubicBezTo>
                  <a:cubicBezTo>
                    <a:pt x="8539" y="14732"/>
                    <a:pt x="8632" y="14429"/>
                    <a:pt x="8632" y="14150"/>
                  </a:cubicBezTo>
                  <a:cubicBezTo>
                    <a:pt x="10190" y="12684"/>
                    <a:pt x="11726" y="11126"/>
                    <a:pt x="12703" y="9288"/>
                  </a:cubicBezTo>
                  <a:cubicBezTo>
                    <a:pt x="13773" y="7171"/>
                    <a:pt x="13866" y="4542"/>
                    <a:pt x="12517" y="2611"/>
                  </a:cubicBezTo>
                  <a:cubicBezTo>
                    <a:pt x="11240" y="875"/>
                    <a:pt x="9066" y="0"/>
                    <a:pt x="6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4"/>
            <p:cNvSpPr/>
            <p:nvPr/>
          </p:nvSpPr>
          <p:spPr>
            <a:xfrm>
              <a:off x="5877275" y="2926125"/>
              <a:ext cx="276275" cy="55850"/>
            </a:xfrm>
            <a:custGeom>
              <a:rect b="b" l="l" r="r" t="t"/>
              <a:pathLst>
                <a:path extrusionOk="0" h="2234" w="11051">
                  <a:moveTo>
                    <a:pt x="11051" y="0"/>
                  </a:moveTo>
                  <a:lnTo>
                    <a:pt x="11051" y="0"/>
                  </a:lnTo>
                  <a:cubicBezTo>
                    <a:pt x="10074" y="303"/>
                    <a:pt x="9213" y="582"/>
                    <a:pt x="8236" y="791"/>
                  </a:cubicBezTo>
                  <a:cubicBezTo>
                    <a:pt x="7375" y="884"/>
                    <a:pt x="6491" y="977"/>
                    <a:pt x="5514" y="1070"/>
                  </a:cubicBezTo>
                  <a:cubicBezTo>
                    <a:pt x="4653" y="1070"/>
                    <a:pt x="3676" y="977"/>
                    <a:pt x="2815" y="884"/>
                  </a:cubicBezTo>
                  <a:cubicBezTo>
                    <a:pt x="1838" y="791"/>
                    <a:pt x="977" y="489"/>
                    <a:pt x="0" y="303"/>
                  </a:cubicBezTo>
                  <a:lnTo>
                    <a:pt x="0" y="303"/>
                  </a:lnTo>
                  <a:cubicBezTo>
                    <a:pt x="675" y="977"/>
                    <a:pt x="1652" y="1466"/>
                    <a:pt x="2606" y="1745"/>
                  </a:cubicBezTo>
                  <a:cubicBezTo>
                    <a:pt x="3490" y="2047"/>
                    <a:pt x="4560" y="2233"/>
                    <a:pt x="5514" y="2233"/>
                  </a:cubicBezTo>
                  <a:cubicBezTo>
                    <a:pt x="6584" y="2140"/>
                    <a:pt x="7561" y="1954"/>
                    <a:pt x="8538" y="1652"/>
                  </a:cubicBezTo>
                  <a:cubicBezTo>
                    <a:pt x="9492" y="1256"/>
                    <a:pt x="10376" y="675"/>
                    <a:pt x="110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4"/>
            <p:cNvSpPr/>
            <p:nvPr/>
          </p:nvSpPr>
          <p:spPr>
            <a:xfrm>
              <a:off x="6032550" y="2974975"/>
              <a:ext cx="171600" cy="75050"/>
            </a:xfrm>
            <a:custGeom>
              <a:rect b="b" l="l" r="r" t="t"/>
              <a:pathLst>
                <a:path extrusionOk="0" h="3002" w="6864">
                  <a:moveTo>
                    <a:pt x="6771" y="0"/>
                  </a:moveTo>
                  <a:cubicBezTo>
                    <a:pt x="6398" y="582"/>
                    <a:pt x="5910" y="954"/>
                    <a:pt x="5421" y="1257"/>
                  </a:cubicBezTo>
                  <a:cubicBezTo>
                    <a:pt x="4933" y="1443"/>
                    <a:pt x="4351" y="1629"/>
                    <a:pt x="3770" y="1745"/>
                  </a:cubicBezTo>
                  <a:cubicBezTo>
                    <a:pt x="2606" y="2024"/>
                    <a:pt x="1257" y="2117"/>
                    <a:pt x="1" y="2606"/>
                  </a:cubicBezTo>
                  <a:cubicBezTo>
                    <a:pt x="676" y="2792"/>
                    <a:pt x="1350" y="2908"/>
                    <a:pt x="2025" y="3001"/>
                  </a:cubicBezTo>
                  <a:cubicBezTo>
                    <a:pt x="2606" y="3001"/>
                    <a:pt x="3281" y="3001"/>
                    <a:pt x="4072" y="2908"/>
                  </a:cubicBezTo>
                  <a:cubicBezTo>
                    <a:pt x="4747" y="2792"/>
                    <a:pt x="5421" y="2420"/>
                    <a:pt x="6003" y="1931"/>
                  </a:cubicBezTo>
                  <a:cubicBezTo>
                    <a:pt x="6491" y="1443"/>
                    <a:pt x="6864" y="675"/>
                    <a:pt x="6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4"/>
            <p:cNvSpPr/>
            <p:nvPr/>
          </p:nvSpPr>
          <p:spPr>
            <a:xfrm>
              <a:off x="5925550" y="3054650"/>
              <a:ext cx="167525" cy="45975"/>
            </a:xfrm>
            <a:custGeom>
              <a:rect b="b" l="l" r="r" t="t"/>
              <a:pathLst>
                <a:path extrusionOk="0" h="1839" w="6701">
                  <a:moveTo>
                    <a:pt x="0" y="0"/>
                  </a:moveTo>
                  <a:lnTo>
                    <a:pt x="0" y="0"/>
                  </a:lnTo>
                  <a:cubicBezTo>
                    <a:pt x="303" y="582"/>
                    <a:pt x="791" y="1071"/>
                    <a:pt x="1373" y="1350"/>
                  </a:cubicBezTo>
                  <a:cubicBezTo>
                    <a:pt x="1954" y="1652"/>
                    <a:pt x="2629" y="1838"/>
                    <a:pt x="3304" y="1838"/>
                  </a:cubicBezTo>
                  <a:cubicBezTo>
                    <a:pt x="3978" y="1838"/>
                    <a:pt x="4653" y="1745"/>
                    <a:pt x="5235" y="1466"/>
                  </a:cubicBezTo>
                  <a:cubicBezTo>
                    <a:pt x="5816" y="1164"/>
                    <a:pt x="6398" y="675"/>
                    <a:pt x="6700" y="93"/>
                  </a:cubicBezTo>
                  <a:lnTo>
                    <a:pt x="6700" y="93"/>
                  </a:lnTo>
                  <a:cubicBezTo>
                    <a:pt x="6026" y="303"/>
                    <a:pt x="5537" y="489"/>
                    <a:pt x="4956" y="582"/>
                  </a:cubicBezTo>
                  <a:cubicBezTo>
                    <a:pt x="4374" y="675"/>
                    <a:pt x="3885" y="675"/>
                    <a:pt x="3304" y="675"/>
                  </a:cubicBezTo>
                  <a:cubicBezTo>
                    <a:pt x="2815" y="675"/>
                    <a:pt x="2234" y="675"/>
                    <a:pt x="1745" y="489"/>
                  </a:cubicBezTo>
                  <a:cubicBezTo>
                    <a:pt x="1163" y="396"/>
                    <a:pt x="582" y="18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8" name="Shape 2648"/>
        <p:cNvGrpSpPr/>
        <p:nvPr/>
      </p:nvGrpSpPr>
      <p:grpSpPr>
        <a:xfrm>
          <a:off x="0" y="0"/>
          <a:ext cx="0" cy="0"/>
          <a:chOff x="0" y="0"/>
          <a:chExt cx="0" cy="0"/>
        </a:xfrm>
      </p:grpSpPr>
      <p:sp>
        <p:nvSpPr>
          <p:cNvPr id="2649" name="Google Shape;2649;p55"/>
          <p:cNvSpPr txBox="1"/>
          <p:nvPr>
            <p:ph idx="2" type="title"/>
          </p:nvPr>
        </p:nvSpPr>
        <p:spPr>
          <a:xfrm>
            <a:off x="1964400" y="1902350"/>
            <a:ext cx="52152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ORDERED QUANTITY OPTIMISATION</a:t>
            </a:r>
            <a:endParaRPr/>
          </a:p>
        </p:txBody>
      </p:sp>
      <p:sp>
        <p:nvSpPr>
          <p:cNvPr id="2650" name="Google Shape;2650;p55"/>
          <p:cNvSpPr txBox="1"/>
          <p:nvPr>
            <p:ph idx="1" type="subTitle"/>
          </p:nvPr>
        </p:nvSpPr>
        <p:spPr>
          <a:xfrm>
            <a:off x="3012000" y="2966225"/>
            <a:ext cx="3120000" cy="6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stochastic optimisation to optimise quantities of ingredients to order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1" name="Shape 2431"/>
        <p:cNvGrpSpPr/>
        <p:nvPr/>
      </p:nvGrpSpPr>
      <p:grpSpPr>
        <a:xfrm>
          <a:off x="0" y="0"/>
          <a:ext cx="0" cy="0"/>
          <a:chOff x="0" y="0"/>
          <a:chExt cx="0" cy="0"/>
        </a:xfrm>
      </p:grpSpPr>
      <p:sp>
        <p:nvSpPr>
          <p:cNvPr id="2432" name="Google Shape;2432;p38"/>
          <p:cNvSpPr txBox="1"/>
          <p:nvPr>
            <p:ph type="title"/>
          </p:nvPr>
        </p:nvSpPr>
        <p:spPr>
          <a:xfrm>
            <a:off x="2559450" y="539500"/>
            <a:ext cx="4025100" cy="6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433" name="Google Shape;2433;p38"/>
          <p:cNvSpPr txBox="1"/>
          <p:nvPr>
            <p:ph idx="3" type="subTitle"/>
          </p:nvPr>
        </p:nvSpPr>
        <p:spPr>
          <a:xfrm>
            <a:off x="725276" y="1938500"/>
            <a:ext cx="21651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1"/>
                </a:solidFill>
              </a:rPr>
              <a:t>Problem 1: Selection of Salad Ingredients</a:t>
            </a:r>
            <a:endParaRPr>
              <a:solidFill>
                <a:schemeClr val="accent1"/>
              </a:solidFill>
            </a:endParaRPr>
          </a:p>
        </p:txBody>
      </p:sp>
      <p:sp>
        <p:nvSpPr>
          <p:cNvPr id="2434" name="Google Shape;2434;p38"/>
          <p:cNvSpPr txBox="1"/>
          <p:nvPr>
            <p:ph idx="4" type="subTitle"/>
          </p:nvPr>
        </p:nvSpPr>
        <p:spPr>
          <a:xfrm>
            <a:off x="3587411" y="1945600"/>
            <a:ext cx="1969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1"/>
                </a:solidFill>
              </a:rPr>
              <a:t>Solution 1: Salad Linear Optimiser</a:t>
            </a:r>
            <a:endParaRPr>
              <a:solidFill>
                <a:schemeClr val="accent1"/>
              </a:solidFill>
            </a:endParaRPr>
          </a:p>
        </p:txBody>
      </p:sp>
      <p:sp>
        <p:nvSpPr>
          <p:cNvPr id="2435" name="Google Shape;2435;p38"/>
          <p:cNvSpPr txBox="1"/>
          <p:nvPr>
            <p:ph idx="6" type="subTitle"/>
          </p:nvPr>
        </p:nvSpPr>
        <p:spPr>
          <a:xfrm>
            <a:off x="6253649" y="1908125"/>
            <a:ext cx="2235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Problem 2: Order Quantity Optimisation</a:t>
            </a:r>
            <a:endParaRPr>
              <a:solidFill>
                <a:schemeClr val="accent1"/>
              </a:solidFill>
            </a:endParaRPr>
          </a:p>
          <a:p>
            <a:pPr indent="0" lvl="0" marL="0" rtl="0" algn="ctr">
              <a:spcBef>
                <a:spcPts val="1600"/>
              </a:spcBef>
              <a:spcAft>
                <a:spcPts val="0"/>
              </a:spcAft>
              <a:buNone/>
            </a:pPr>
            <a:r>
              <a:t/>
            </a:r>
            <a:endParaRPr>
              <a:solidFill>
                <a:schemeClr val="accent1"/>
              </a:solidFill>
            </a:endParaRPr>
          </a:p>
          <a:p>
            <a:pPr indent="0" lvl="0" marL="0" rtl="0" algn="ctr">
              <a:spcBef>
                <a:spcPts val="1600"/>
              </a:spcBef>
              <a:spcAft>
                <a:spcPts val="1600"/>
              </a:spcAft>
              <a:buNone/>
            </a:pPr>
            <a:r>
              <a:t/>
            </a:r>
            <a:endParaRPr>
              <a:solidFill>
                <a:schemeClr val="accent1"/>
              </a:solidFill>
            </a:endParaRPr>
          </a:p>
        </p:txBody>
      </p:sp>
      <p:sp>
        <p:nvSpPr>
          <p:cNvPr id="2436" name="Google Shape;2436;p38"/>
          <p:cNvSpPr txBox="1"/>
          <p:nvPr>
            <p:ph idx="7" type="title"/>
          </p:nvPr>
        </p:nvSpPr>
        <p:spPr>
          <a:xfrm>
            <a:off x="1014100" y="1446825"/>
            <a:ext cx="1783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A9999"/>
                </a:solidFill>
              </a:rPr>
              <a:t>01</a:t>
            </a:r>
            <a:endParaRPr>
              <a:solidFill>
                <a:srgbClr val="EA9999"/>
              </a:solidFill>
            </a:endParaRPr>
          </a:p>
        </p:txBody>
      </p:sp>
      <p:sp>
        <p:nvSpPr>
          <p:cNvPr id="2437" name="Google Shape;2437;p38"/>
          <p:cNvSpPr txBox="1"/>
          <p:nvPr>
            <p:ph idx="8" type="title"/>
          </p:nvPr>
        </p:nvSpPr>
        <p:spPr>
          <a:xfrm>
            <a:off x="3680400" y="1453925"/>
            <a:ext cx="1783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A9999"/>
                </a:solidFill>
              </a:rPr>
              <a:t>02</a:t>
            </a:r>
            <a:endParaRPr>
              <a:solidFill>
                <a:srgbClr val="EA9999"/>
              </a:solidFill>
            </a:endParaRPr>
          </a:p>
        </p:txBody>
      </p:sp>
      <p:sp>
        <p:nvSpPr>
          <p:cNvPr id="2438" name="Google Shape;2438;p38"/>
          <p:cNvSpPr txBox="1"/>
          <p:nvPr>
            <p:ph idx="9" type="title"/>
          </p:nvPr>
        </p:nvSpPr>
        <p:spPr>
          <a:xfrm>
            <a:off x="6346700" y="1416456"/>
            <a:ext cx="1783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A9999"/>
                </a:solidFill>
              </a:rPr>
              <a:t>03</a:t>
            </a:r>
            <a:endParaRPr>
              <a:solidFill>
                <a:srgbClr val="EA9999"/>
              </a:solidFill>
            </a:endParaRPr>
          </a:p>
        </p:txBody>
      </p:sp>
      <p:sp>
        <p:nvSpPr>
          <p:cNvPr id="2439" name="Google Shape;2439;p38"/>
          <p:cNvSpPr txBox="1"/>
          <p:nvPr>
            <p:ph idx="6" type="subTitle"/>
          </p:nvPr>
        </p:nvSpPr>
        <p:spPr>
          <a:xfrm>
            <a:off x="2292936" y="3628400"/>
            <a:ext cx="1969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1"/>
                </a:solidFill>
              </a:rPr>
              <a:t>Solution 2: Order Quantity Stochastic Model</a:t>
            </a:r>
            <a:endParaRPr>
              <a:solidFill>
                <a:schemeClr val="accent1"/>
              </a:solidFill>
            </a:endParaRPr>
          </a:p>
        </p:txBody>
      </p:sp>
      <p:sp>
        <p:nvSpPr>
          <p:cNvPr id="2440" name="Google Shape;2440;p38"/>
          <p:cNvSpPr txBox="1"/>
          <p:nvPr>
            <p:ph idx="9" type="title"/>
          </p:nvPr>
        </p:nvSpPr>
        <p:spPr>
          <a:xfrm>
            <a:off x="2385975" y="3136725"/>
            <a:ext cx="1783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A9999"/>
                </a:solidFill>
              </a:rPr>
              <a:t>04</a:t>
            </a:r>
            <a:endParaRPr>
              <a:solidFill>
                <a:srgbClr val="EA9999"/>
              </a:solidFill>
            </a:endParaRPr>
          </a:p>
        </p:txBody>
      </p:sp>
      <p:sp>
        <p:nvSpPr>
          <p:cNvPr id="2441" name="Google Shape;2441;p38"/>
          <p:cNvSpPr txBox="1"/>
          <p:nvPr>
            <p:ph idx="6" type="subTitle"/>
          </p:nvPr>
        </p:nvSpPr>
        <p:spPr>
          <a:xfrm>
            <a:off x="5046536" y="3638825"/>
            <a:ext cx="1969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1"/>
                </a:solidFill>
              </a:rPr>
              <a:t>Evaluation &amp; Conclusion</a:t>
            </a:r>
            <a:endParaRPr>
              <a:solidFill>
                <a:schemeClr val="accent1"/>
              </a:solidFill>
            </a:endParaRPr>
          </a:p>
        </p:txBody>
      </p:sp>
      <p:sp>
        <p:nvSpPr>
          <p:cNvPr id="2442" name="Google Shape;2442;p38"/>
          <p:cNvSpPr txBox="1"/>
          <p:nvPr>
            <p:ph idx="9" type="title"/>
          </p:nvPr>
        </p:nvSpPr>
        <p:spPr>
          <a:xfrm>
            <a:off x="5139575" y="3147150"/>
            <a:ext cx="1783200" cy="41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A9999"/>
                </a:solidFill>
              </a:rPr>
              <a:t>05</a:t>
            </a:r>
            <a:endParaRPr>
              <a:solidFill>
                <a:srgbClr val="EA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56"/>
          <p:cNvSpPr txBox="1"/>
          <p:nvPr>
            <p:ph type="title"/>
          </p:nvPr>
        </p:nvSpPr>
        <p:spPr>
          <a:xfrm>
            <a:off x="5005963" y="3613375"/>
            <a:ext cx="2452500" cy="56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Cost-efficient ingredients</a:t>
            </a:r>
            <a:endParaRPr/>
          </a:p>
        </p:txBody>
      </p:sp>
      <p:sp>
        <p:nvSpPr>
          <p:cNvPr id="2656" name="Google Shape;2656;p56"/>
          <p:cNvSpPr txBox="1"/>
          <p:nvPr>
            <p:ph idx="2" type="title"/>
          </p:nvPr>
        </p:nvSpPr>
        <p:spPr>
          <a:xfrm>
            <a:off x="1685513" y="3613375"/>
            <a:ext cx="2452500" cy="56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Population tastes &amp; preferences</a:t>
            </a:r>
            <a:endParaRPr/>
          </a:p>
        </p:txBody>
      </p:sp>
      <p:sp>
        <p:nvSpPr>
          <p:cNvPr id="2657" name="Google Shape;2657;p56"/>
          <p:cNvSpPr txBox="1"/>
          <p:nvPr>
            <p:ph idx="4" type="title"/>
          </p:nvPr>
        </p:nvSpPr>
        <p:spPr>
          <a:xfrm>
            <a:off x="311700" y="7498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Motivations - Changes in demand</a:t>
            </a:r>
            <a:endParaRPr/>
          </a:p>
        </p:txBody>
      </p:sp>
      <p:sp>
        <p:nvSpPr>
          <p:cNvPr id="2658" name="Google Shape;2658;p56"/>
          <p:cNvSpPr/>
          <p:nvPr/>
        </p:nvSpPr>
        <p:spPr>
          <a:xfrm rot="10799757">
            <a:off x="1942689" y="2121113"/>
            <a:ext cx="1629019" cy="1352953"/>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6"/>
          <p:cNvSpPr/>
          <p:nvPr/>
        </p:nvSpPr>
        <p:spPr>
          <a:xfrm flipH="1" rot="10799757">
            <a:off x="5556447" y="2121018"/>
            <a:ext cx="1624533" cy="1352953"/>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0" name="Google Shape;2660;p56"/>
          <p:cNvPicPr preferRelativeResize="0"/>
          <p:nvPr/>
        </p:nvPicPr>
        <p:blipFill rotWithShape="1">
          <a:blip r:embed="rId3">
            <a:alphaModFix/>
          </a:blip>
          <a:srcRect b="0" l="17251" r="17251" t="0"/>
          <a:stretch/>
        </p:blipFill>
        <p:spPr>
          <a:xfrm>
            <a:off x="2364149" y="1897649"/>
            <a:ext cx="1549200" cy="1576500"/>
          </a:xfrm>
          <a:prstGeom prst="ellipse">
            <a:avLst/>
          </a:prstGeom>
          <a:noFill/>
          <a:ln>
            <a:noFill/>
          </a:ln>
        </p:spPr>
      </p:pic>
      <p:pic>
        <p:nvPicPr>
          <p:cNvPr id="2661" name="Google Shape;2661;p56"/>
          <p:cNvPicPr preferRelativeResize="0"/>
          <p:nvPr/>
        </p:nvPicPr>
        <p:blipFill rotWithShape="1">
          <a:blip r:embed="rId4">
            <a:alphaModFix/>
          </a:blip>
          <a:srcRect b="0" l="864" r="864" t="0"/>
          <a:stretch/>
        </p:blipFill>
        <p:spPr>
          <a:xfrm>
            <a:off x="5315756" y="1897650"/>
            <a:ext cx="1549200" cy="15765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5" name="Shape 2665"/>
        <p:cNvGrpSpPr/>
        <p:nvPr/>
      </p:nvGrpSpPr>
      <p:grpSpPr>
        <a:xfrm>
          <a:off x="0" y="0"/>
          <a:ext cx="0" cy="0"/>
          <a:chOff x="0" y="0"/>
          <a:chExt cx="0" cy="0"/>
        </a:xfrm>
      </p:grpSpPr>
      <p:sp>
        <p:nvSpPr>
          <p:cNvPr id="2666" name="Google Shape;2666;p57"/>
          <p:cNvSpPr txBox="1"/>
          <p:nvPr>
            <p:ph idx="1" type="subTitle"/>
          </p:nvPr>
        </p:nvSpPr>
        <p:spPr>
          <a:xfrm>
            <a:off x="557575" y="1290150"/>
            <a:ext cx="4430400" cy="178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We will first use machine learning in order to predict the amount of ingredients used in the future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If we can forecasted demand of ingredients, Salad Stop will know roughly how much ingredients to order in the following month </a:t>
            </a:r>
            <a:endParaRPr/>
          </a:p>
        </p:txBody>
      </p:sp>
      <p:sp>
        <p:nvSpPr>
          <p:cNvPr id="2667" name="Google Shape;2667;p57"/>
          <p:cNvSpPr txBox="1"/>
          <p:nvPr>
            <p:ph type="title"/>
          </p:nvPr>
        </p:nvSpPr>
        <p:spPr>
          <a:xfrm>
            <a:off x="566250" y="463300"/>
            <a:ext cx="71142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Solution - Machine Learning + Stochastic Optimisation</a:t>
            </a:r>
            <a:endParaRPr sz="2100"/>
          </a:p>
        </p:txBody>
      </p:sp>
      <p:pic>
        <p:nvPicPr>
          <p:cNvPr id="2668" name="Google Shape;2668;p57"/>
          <p:cNvPicPr preferRelativeResize="0"/>
          <p:nvPr/>
        </p:nvPicPr>
        <p:blipFill>
          <a:blip r:embed="rId3">
            <a:alphaModFix/>
          </a:blip>
          <a:stretch>
            <a:fillRect/>
          </a:stretch>
        </p:blipFill>
        <p:spPr>
          <a:xfrm>
            <a:off x="5319025" y="1061550"/>
            <a:ext cx="3101074" cy="3101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2" name="Shape 2672"/>
        <p:cNvGrpSpPr/>
        <p:nvPr/>
      </p:nvGrpSpPr>
      <p:grpSpPr>
        <a:xfrm>
          <a:off x="0" y="0"/>
          <a:ext cx="0" cy="0"/>
          <a:chOff x="0" y="0"/>
          <a:chExt cx="0" cy="0"/>
        </a:xfrm>
      </p:grpSpPr>
      <p:sp>
        <p:nvSpPr>
          <p:cNvPr id="2673" name="Google Shape;2673;p58"/>
          <p:cNvSpPr txBox="1"/>
          <p:nvPr>
            <p:ph type="title"/>
          </p:nvPr>
        </p:nvSpPr>
        <p:spPr>
          <a:xfrm>
            <a:off x="4572000" y="539500"/>
            <a:ext cx="3858600" cy="62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Dataset</a:t>
            </a:r>
            <a:endParaRPr/>
          </a:p>
        </p:txBody>
      </p:sp>
      <p:sp>
        <p:nvSpPr>
          <p:cNvPr id="2674" name="Google Shape;2674;p58"/>
          <p:cNvSpPr txBox="1"/>
          <p:nvPr>
            <p:ph idx="4294967295" type="title"/>
          </p:nvPr>
        </p:nvSpPr>
        <p:spPr>
          <a:xfrm>
            <a:off x="3718797" y="3136500"/>
            <a:ext cx="1702500" cy="3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rPr>
              <a:t>45%</a:t>
            </a:r>
            <a:endParaRPr sz="2400">
              <a:solidFill>
                <a:schemeClr val="lt1"/>
              </a:solidFill>
            </a:endParaRPr>
          </a:p>
        </p:txBody>
      </p:sp>
      <p:pic>
        <p:nvPicPr>
          <p:cNvPr id="2675" name="Google Shape;2675;p58"/>
          <p:cNvPicPr preferRelativeResize="0"/>
          <p:nvPr/>
        </p:nvPicPr>
        <p:blipFill>
          <a:blip r:embed="rId3">
            <a:alphaModFix/>
          </a:blip>
          <a:stretch>
            <a:fillRect/>
          </a:stretch>
        </p:blipFill>
        <p:spPr>
          <a:xfrm>
            <a:off x="1563575" y="1369825"/>
            <a:ext cx="6867024" cy="3295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9" name="Shape 2679"/>
        <p:cNvGrpSpPr/>
        <p:nvPr/>
      </p:nvGrpSpPr>
      <p:grpSpPr>
        <a:xfrm>
          <a:off x="0" y="0"/>
          <a:ext cx="0" cy="0"/>
          <a:chOff x="0" y="0"/>
          <a:chExt cx="0" cy="0"/>
        </a:xfrm>
      </p:grpSpPr>
      <p:sp>
        <p:nvSpPr>
          <p:cNvPr id="2680" name="Google Shape;2680;p59"/>
          <p:cNvSpPr txBox="1"/>
          <p:nvPr>
            <p:ph idx="4294967295" type="title"/>
          </p:nvPr>
        </p:nvSpPr>
        <p:spPr>
          <a:xfrm>
            <a:off x="355325" y="271275"/>
            <a:ext cx="3181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Generation</a:t>
            </a:r>
            <a:endParaRPr/>
          </a:p>
        </p:txBody>
      </p:sp>
      <p:grpSp>
        <p:nvGrpSpPr>
          <p:cNvPr id="2681" name="Google Shape;2681;p59"/>
          <p:cNvGrpSpPr/>
          <p:nvPr/>
        </p:nvGrpSpPr>
        <p:grpSpPr>
          <a:xfrm>
            <a:off x="2364576" y="1112276"/>
            <a:ext cx="4414845" cy="2851398"/>
            <a:chOff x="2557900" y="1183149"/>
            <a:chExt cx="4267200" cy="2761377"/>
          </a:xfrm>
        </p:grpSpPr>
        <p:pic>
          <p:nvPicPr>
            <p:cNvPr id="2682" name="Google Shape;2682;p59"/>
            <p:cNvPicPr preferRelativeResize="0"/>
            <p:nvPr/>
          </p:nvPicPr>
          <p:blipFill rotWithShape="1">
            <a:blip r:embed="rId3">
              <a:alphaModFix/>
            </a:blip>
            <a:srcRect b="5544" l="0" r="0" t="0"/>
            <a:stretch/>
          </p:blipFill>
          <p:spPr>
            <a:xfrm>
              <a:off x="2557900" y="1183149"/>
              <a:ext cx="4267200" cy="2623176"/>
            </a:xfrm>
            <a:prstGeom prst="rect">
              <a:avLst/>
            </a:prstGeom>
            <a:noFill/>
            <a:ln>
              <a:noFill/>
            </a:ln>
          </p:spPr>
        </p:pic>
        <p:pic>
          <p:nvPicPr>
            <p:cNvPr id="2683" name="Google Shape;2683;p59"/>
            <p:cNvPicPr preferRelativeResize="0"/>
            <p:nvPr/>
          </p:nvPicPr>
          <p:blipFill rotWithShape="1">
            <a:blip r:embed="rId3">
              <a:alphaModFix/>
            </a:blip>
            <a:srcRect b="0" l="0" r="89275" t="93946"/>
            <a:stretch/>
          </p:blipFill>
          <p:spPr>
            <a:xfrm>
              <a:off x="2564975" y="3776400"/>
              <a:ext cx="457650" cy="168126"/>
            </a:xfrm>
            <a:prstGeom prst="rect">
              <a:avLst/>
            </a:prstGeom>
            <a:noFill/>
            <a:ln>
              <a:noFill/>
            </a:ln>
          </p:spPr>
        </p:pic>
      </p:grpSp>
      <p:sp>
        <p:nvSpPr>
          <p:cNvPr id="2684" name="Google Shape;2684;p59"/>
          <p:cNvSpPr txBox="1"/>
          <p:nvPr>
            <p:ph idx="4294967295" type="title"/>
          </p:nvPr>
        </p:nvSpPr>
        <p:spPr>
          <a:xfrm>
            <a:off x="2981400" y="4010725"/>
            <a:ext cx="3181200" cy="7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Barlow Semi Condensed"/>
                <a:ea typeface="Barlow Semi Condensed"/>
                <a:cs typeface="Barlow Semi Condensed"/>
                <a:sym typeface="Barlow Semi Condensed"/>
              </a:rPr>
              <a:t>Long Short Term Memory (LSTM) Neural Network</a:t>
            </a:r>
            <a:endParaRPr sz="1800">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8" name="Shape 2688"/>
        <p:cNvGrpSpPr/>
        <p:nvPr/>
      </p:nvGrpSpPr>
      <p:grpSpPr>
        <a:xfrm>
          <a:off x="0" y="0"/>
          <a:ext cx="0" cy="0"/>
          <a:chOff x="0" y="0"/>
          <a:chExt cx="0" cy="0"/>
        </a:xfrm>
      </p:grpSpPr>
      <p:sp>
        <p:nvSpPr>
          <p:cNvPr id="2689" name="Google Shape;2689;p60"/>
          <p:cNvSpPr txBox="1"/>
          <p:nvPr>
            <p:ph idx="4294967295" type="title"/>
          </p:nvPr>
        </p:nvSpPr>
        <p:spPr>
          <a:xfrm>
            <a:off x="355325" y="497625"/>
            <a:ext cx="3429900" cy="7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Limitation</a:t>
            </a:r>
            <a:endParaRPr/>
          </a:p>
        </p:txBody>
      </p:sp>
      <p:sp>
        <p:nvSpPr>
          <p:cNvPr id="2690" name="Google Shape;2690;p60"/>
          <p:cNvSpPr txBox="1"/>
          <p:nvPr>
            <p:ph idx="4294967295" type="subTitle"/>
          </p:nvPr>
        </p:nvSpPr>
        <p:spPr>
          <a:xfrm>
            <a:off x="355325" y="1623675"/>
            <a:ext cx="5474700" cy="13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t>Using the results from our LSTM model is insufficient given that it does not account for external factors such as the issue of space.</a:t>
            </a:r>
            <a:endParaRPr sz="2100"/>
          </a:p>
        </p:txBody>
      </p:sp>
      <p:sp>
        <p:nvSpPr>
          <p:cNvPr id="2691" name="Google Shape;2691;p60"/>
          <p:cNvSpPr txBox="1"/>
          <p:nvPr>
            <p:ph idx="4294967295" type="subTitle"/>
          </p:nvPr>
        </p:nvSpPr>
        <p:spPr>
          <a:xfrm>
            <a:off x="2464575" y="3356925"/>
            <a:ext cx="4466400" cy="9633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100"/>
              <a:t>We will further need to optimise the results using a Stochastic Model, based on the multi-item newsvendor problem</a:t>
            </a:r>
            <a:endParaRPr b="1" sz="2100"/>
          </a:p>
        </p:txBody>
      </p:sp>
      <p:grpSp>
        <p:nvGrpSpPr>
          <p:cNvPr id="2692" name="Google Shape;2692;p60"/>
          <p:cNvGrpSpPr/>
          <p:nvPr/>
        </p:nvGrpSpPr>
        <p:grpSpPr>
          <a:xfrm>
            <a:off x="7276958" y="1389954"/>
            <a:ext cx="1576314" cy="2989118"/>
            <a:chOff x="1987504" y="1693814"/>
            <a:chExt cx="1316997" cy="2497175"/>
          </a:xfrm>
        </p:grpSpPr>
        <p:sp>
          <p:nvSpPr>
            <p:cNvPr id="2693" name="Google Shape;2693;p60"/>
            <p:cNvSpPr/>
            <p:nvPr/>
          </p:nvSpPr>
          <p:spPr>
            <a:xfrm>
              <a:off x="1987504" y="1693814"/>
              <a:ext cx="1316997" cy="2497175"/>
            </a:xfrm>
            <a:custGeom>
              <a:rect b="b" l="l" r="r" t="t"/>
              <a:pathLst>
                <a:path extrusionOk="0" h="62822" w="33132">
                  <a:moveTo>
                    <a:pt x="4495" y="1"/>
                  </a:moveTo>
                  <a:cubicBezTo>
                    <a:pt x="1998" y="1"/>
                    <a:pt x="0" y="1999"/>
                    <a:pt x="0" y="4496"/>
                  </a:cubicBezTo>
                  <a:lnTo>
                    <a:pt x="0" y="58327"/>
                  </a:lnTo>
                  <a:cubicBezTo>
                    <a:pt x="0" y="60824"/>
                    <a:pt x="1998" y="62822"/>
                    <a:pt x="4495" y="62822"/>
                  </a:cubicBezTo>
                  <a:lnTo>
                    <a:pt x="28692" y="62822"/>
                  </a:lnTo>
                  <a:cubicBezTo>
                    <a:pt x="31133" y="62822"/>
                    <a:pt x="33131" y="60824"/>
                    <a:pt x="33131" y="58327"/>
                  </a:cubicBezTo>
                  <a:lnTo>
                    <a:pt x="33131" y="4496"/>
                  </a:lnTo>
                  <a:cubicBezTo>
                    <a:pt x="33131" y="1999"/>
                    <a:pt x="31133" y="1"/>
                    <a:pt x="286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0"/>
            <p:cNvSpPr/>
            <p:nvPr/>
          </p:nvSpPr>
          <p:spPr>
            <a:xfrm>
              <a:off x="2610685" y="1766636"/>
              <a:ext cx="70636" cy="60301"/>
            </a:xfrm>
            <a:custGeom>
              <a:rect b="b" l="l" r="r" t="t"/>
              <a:pathLst>
                <a:path extrusionOk="0" h="1517" w="1777">
                  <a:moveTo>
                    <a:pt x="999" y="0"/>
                  </a:moveTo>
                  <a:cubicBezTo>
                    <a:pt x="333" y="0"/>
                    <a:pt x="0" y="832"/>
                    <a:pt x="444" y="1276"/>
                  </a:cubicBezTo>
                  <a:cubicBezTo>
                    <a:pt x="611" y="1443"/>
                    <a:pt x="808" y="1517"/>
                    <a:pt x="999" y="1517"/>
                  </a:cubicBezTo>
                  <a:cubicBezTo>
                    <a:pt x="1382" y="1517"/>
                    <a:pt x="1739" y="1221"/>
                    <a:pt x="1776" y="777"/>
                  </a:cubicBezTo>
                  <a:cubicBezTo>
                    <a:pt x="1776" y="333"/>
                    <a:pt x="1388" y="0"/>
                    <a:pt x="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0"/>
            <p:cNvSpPr/>
            <p:nvPr/>
          </p:nvSpPr>
          <p:spPr>
            <a:xfrm>
              <a:off x="2548663" y="3880606"/>
              <a:ext cx="194700" cy="1947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0"/>
            <p:cNvSpPr/>
            <p:nvPr/>
          </p:nvSpPr>
          <p:spPr>
            <a:xfrm>
              <a:off x="2610613" y="3942556"/>
              <a:ext cx="70800" cy="70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97" name="Google Shape;2697;p60"/>
          <p:cNvPicPr preferRelativeResize="0"/>
          <p:nvPr/>
        </p:nvPicPr>
        <p:blipFill rotWithShape="1">
          <a:blip r:embed="rId3">
            <a:alphaModFix/>
          </a:blip>
          <a:srcRect b="1181" l="0" r="0" t="1181"/>
          <a:stretch/>
        </p:blipFill>
        <p:spPr>
          <a:xfrm>
            <a:off x="7366096" y="1653632"/>
            <a:ext cx="1398225" cy="22261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61"/>
          <p:cNvSpPr txBox="1"/>
          <p:nvPr>
            <p:ph type="title"/>
          </p:nvPr>
        </p:nvSpPr>
        <p:spPr>
          <a:xfrm>
            <a:off x="718650" y="539500"/>
            <a:ext cx="59436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Stochastic model: Input</a:t>
            </a:r>
            <a:endParaRPr/>
          </a:p>
        </p:txBody>
      </p:sp>
      <p:pic>
        <p:nvPicPr>
          <p:cNvPr id="2703" name="Google Shape;2703;p61"/>
          <p:cNvPicPr preferRelativeResize="0"/>
          <p:nvPr/>
        </p:nvPicPr>
        <p:blipFill>
          <a:blip r:embed="rId3">
            <a:alphaModFix/>
          </a:blip>
          <a:stretch>
            <a:fillRect/>
          </a:stretch>
        </p:blipFill>
        <p:spPr>
          <a:xfrm>
            <a:off x="80750" y="1832875"/>
            <a:ext cx="8839200" cy="22705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7" name="Shape 2707"/>
        <p:cNvGrpSpPr/>
        <p:nvPr/>
      </p:nvGrpSpPr>
      <p:grpSpPr>
        <a:xfrm>
          <a:off x="0" y="0"/>
          <a:ext cx="0" cy="0"/>
          <a:chOff x="0" y="0"/>
          <a:chExt cx="0" cy="0"/>
        </a:xfrm>
      </p:grpSpPr>
      <p:sp>
        <p:nvSpPr>
          <p:cNvPr id="2708" name="Google Shape;2708;p62"/>
          <p:cNvSpPr txBox="1"/>
          <p:nvPr>
            <p:ph type="title"/>
          </p:nvPr>
        </p:nvSpPr>
        <p:spPr>
          <a:xfrm>
            <a:off x="718650" y="539500"/>
            <a:ext cx="62730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Stochastic model: Implementation</a:t>
            </a:r>
            <a:endParaRPr/>
          </a:p>
        </p:txBody>
      </p:sp>
      <p:pic>
        <p:nvPicPr>
          <p:cNvPr id="2709" name="Google Shape;2709;p62"/>
          <p:cNvPicPr preferRelativeResize="0"/>
          <p:nvPr/>
        </p:nvPicPr>
        <p:blipFill>
          <a:blip r:embed="rId3">
            <a:alphaModFix/>
          </a:blip>
          <a:stretch>
            <a:fillRect/>
          </a:stretch>
        </p:blipFill>
        <p:spPr>
          <a:xfrm>
            <a:off x="1166813" y="1570950"/>
            <a:ext cx="6810375" cy="2933700"/>
          </a:xfrm>
          <a:prstGeom prst="rect">
            <a:avLst/>
          </a:prstGeom>
          <a:noFill/>
          <a:ln>
            <a:noFill/>
          </a:ln>
        </p:spPr>
      </p:pic>
      <p:sp>
        <p:nvSpPr>
          <p:cNvPr id="2710" name="Google Shape;2710;p62"/>
          <p:cNvSpPr txBox="1"/>
          <p:nvPr/>
        </p:nvSpPr>
        <p:spPr>
          <a:xfrm>
            <a:off x="4785250" y="4384150"/>
            <a:ext cx="159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grpSp>
        <p:nvGrpSpPr>
          <p:cNvPr id="2711" name="Google Shape;2711;p62"/>
          <p:cNvGrpSpPr/>
          <p:nvPr/>
        </p:nvGrpSpPr>
        <p:grpSpPr>
          <a:xfrm>
            <a:off x="358025" y="1218300"/>
            <a:ext cx="1805400" cy="615600"/>
            <a:chOff x="358025" y="1218300"/>
            <a:chExt cx="1805400" cy="615600"/>
          </a:xfrm>
        </p:grpSpPr>
        <p:cxnSp>
          <p:nvCxnSpPr>
            <p:cNvPr id="2712" name="Google Shape;2712;p62"/>
            <p:cNvCxnSpPr/>
            <p:nvPr/>
          </p:nvCxnSpPr>
          <p:spPr>
            <a:xfrm rot="10800000">
              <a:off x="1547225" y="1518600"/>
              <a:ext cx="616200" cy="315300"/>
            </a:xfrm>
            <a:prstGeom prst="bentConnector3">
              <a:avLst>
                <a:gd fmla="val 2325" name="adj1"/>
              </a:avLst>
            </a:prstGeom>
            <a:noFill/>
            <a:ln cap="flat" cmpd="sng" w="9525">
              <a:solidFill>
                <a:schemeClr val="dk2"/>
              </a:solidFill>
              <a:prstDash val="solid"/>
              <a:round/>
              <a:headEnd len="med" w="med" type="none"/>
              <a:tailEnd len="med" w="med" type="stealth"/>
            </a:ln>
          </p:spPr>
        </p:cxnSp>
        <p:sp>
          <p:nvSpPr>
            <p:cNvPr id="2713" name="Google Shape;2713;p62"/>
            <p:cNvSpPr txBox="1"/>
            <p:nvPr/>
          </p:nvSpPr>
          <p:spPr>
            <a:xfrm>
              <a:off x="358025" y="1218300"/>
              <a:ext cx="11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No. of types of ingredients</a:t>
              </a:r>
              <a:endParaRPr>
                <a:latin typeface="Barlow Semi Condensed"/>
                <a:ea typeface="Barlow Semi Condensed"/>
                <a:cs typeface="Barlow Semi Condensed"/>
                <a:sym typeface="Barlow Semi Condensed"/>
              </a:endParaRPr>
            </a:p>
          </p:txBody>
        </p:sp>
      </p:grpSp>
      <p:grpSp>
        <p:nvGrpSpPr>
          <p:cNvPr id="2714" name="Google Shape;2714;p62"/>
          <p:cNvGrpSpPr/>
          <p:nvPr/>
        </p:nvGrpSpPr>
        <p:grpSpPr>
          <a:xfrm>
            <a:off x="2206375" y="1164700"/>
            <a:ext cx="1662000" cy="669200"/>
            <a:chOff x="2206375" y="1164700"/>
            <a:chExt cx="1662000" cy="669200"/>
          </a:xfrm>
        </p:grpSpPr>
        <p:cxnSp>
          <p:nvCxnSpPr>
            <p:cNvPr id="2715" name="Google Shape;2715;p62"/>
            <p:cNvCxnSpPr/>
            <p:nvPr/>
          </p:nvCxnSpPr>
          <p:spPr>
            <a:xfrm rot="10800000">
              <a:off x="3037375" y="1561800"/>
              <a:ext cx="0" cy="272100"/>
            </a:xfrm>
            <a:prstGeom prst="straightConnector1">
              <a:avLst/>
            </a:prstGeom>
            <a:noFill/>
            <a:ln cap="flat" cmpd="sng" w="9525">
              <a:solidFill>
                <a:schemeClr val="dk2"/>
              </a:solidFill>
              <a:prstDash val="solid"/>
              <a:round/>
              <a:headEnd len="med" w="med" type="none"/>
              <a:tailEnd len="med" w="med" type="triangle"/>
            </a:ln>
          </p:spPr>
        </p:cxnSp>
        <p:sp>
          <p:nvSpPr>
            <p:cNvPr id="2716" name="Google Shape;2716;p62"/>
            <p:cNvSpPr txBox="1"/>
            <p:nvPr/>
          </p:nvSpPr>
          <p:spPr>
            <a:xfrm>
              <a:off x="2206375" y="1164700"/>
              <a:ext cx="16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No. of past demands</a:t>
              </a:r>
              <a:endParaRPr>
                <a:latin typeface="Barlow Semi Condensed"/>
                <a:ea typeface="Barlow Semi Condensed"/>
                <a:cs typeface="Barlow Semi Condensed"/>
                <a:sym typeface="Barlow Semi Condensed"/>
              </a:endParaRPr>
            </a:p>
          </p:txBody>
        </p:sp>
      </p:grpSp>
      <p:grpSp>
        <p:nvGrpSpPr>
          <p:cNvPr id="2717" name="Google Shape;2717;p62"/>
          <p:cNvGrpSpPr/>
          <p:nvPr/>
        </p:nvGrpSpPr>
        <p:grpSpPr>
          <a:xfrm>
            <a:off x="2894125" y="2435650"/>
            <a:ext cx="1805400" cy="1074075"/>
            <a:chOff x="2894125" y="2435650"/>
            <a:chExt cx="1805400" cy="1074075"/>
          </a:xfrm>
        </p:grpSpPr>
        <p:sp>
          <p:nvSpPr>
            <p:cNvPr id="2718" name="Google Shape;2718;p62"/>
            <p:cNvSpPr txBox="1"/>
            <p:nvPr/>
          </p:nvSpPr>
          <p:spPr>
            <a:xfrm>
              <a:off x="2894125" y="2894125"/>
              <a:ext cx="180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Selling price of each ingredient</a:t>
              </a:r>
              <a:endParaRPr>
                <a:latin typeface="Barlow Semi Condensed"/>
                <a:ea typeface="Barlow Semi Condensed"/>
                <a:cs typeface="Barlow Semi Condensed"/>
                <a:sym typeface="Barlow Semi Condensed"/>
              </a:endParaRPr>
            </a:p>
          </p:txBody>
        </p:sp>
        <p:cxnSp>
          <p:nvCxnSpPr>
            <p:cNvPr id="2719" name="Google Shape;2719;p62"/>
            <p:cNvCxnSpPr/>
            <p:nvPr/>
          </p:nvCxnSpPr>
          <p:spPr>
            <a:xfrm>
              <a:off x="3352600" y="2435650"/>
              <a:ext cx="0" cy="458400"/>
            </a:xfrm>
            <a:prstGeom prst="straightConnector1">
              <a:avLst/>
            </a:prstGeom>
            <a:noFill/>
            <a:ln cap="flat" cmpd="sng" w="9525">
              <a:solidFill>
                <a:schemeClr val="dk2"/>
              </a:solidFill>
              <a:prstDash val="solid"/>
              <a:round/>
              <a:headEnd len="med" w="med" type="none"/>
              <a:tailEnd len="med" w="med" type="triangle"/>
            </a:ln>
          </p:spPr>
        </p:cxnSp>
      </p:grpSp>
      <p:grpSp>
        <p:nvGrpSpPr>
          <p:cNvPr id="2720" name="Google Shape;2720;p62"/>
          <p:cNvGrpSpPr/>
          <p:nvPr/>
        </p:nvGrpSpPr>
        <p:grpSpPr>
          <a:xfrm>
            <a:off x="3553175" y="2435650"/>
            <a:ext cx="1676425" cy="2106425"/>
            <a:chOff x="3553175" y="2435650"/>
            <a:chExt cx="1676425" cy="2106425"/>
          </a:xfrm>
        </p:grpSpPr>
        <p:cxnSp>
          <p:nvCxnSpPr>
            <p:cNvPr id="2721" name="Google Shape;2721;p62"/>
            <p:cNvCxnSpPr/>
            <p:nvPr/>
          </p:nvCxnSpPr>
          <p:spPr>
            <a:xfrm flipH="1" rot="-5400000">
              <a:off x="3359825" y="2629000"/>
              <a:ext cx="1289400" cy="902700"/>
            </a:xfrm>
            <a:prstGeom prst="bentConnector3">
              <a:avLst>
                <a:gd fmla="val 31111" name="adj1"/>
              </a:avLst>
            </a:prstGeom>
            <a:noFill/>
            <a:ln cap="flat" cmpd="sng" w="9525">
              <a:solidFill>
                <a:schemeClr val="dk2"/>
              </a:solidFill>
              <a:prstDash val="solid"/>
              <a:round/>
              <a:headEnd len="med" w="med" type="none"/>
              <a:tailEnd len="med" w="med" type="stealth"/>
            </a:ln>
          </p:spPr>
        </p:cxnSp>
        <p:sp>
          <p:nvSpPr>
            <p:cNvPr id="2722" name="Google Shape;2722;p62"/>
            <p:cNvSpPr txBox="1"/>
            <p:nvPr/>
          </p:nvSpPr>
          <p:spPr>
            <a:xfrm>
              <a:off x="3725100" y="3710775"/>
              <a:ext cx="150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Sale quantity, i.e. minimum of order quantity &amp; demand</a:t>
              </a:r>
              <a:endParaRPr>
                <a:latin typeface="Barlow Semi Condensed"/>
                <a:ea typeface="Barlow Semi Condensed"/>
                <a:cs typeface="Barlow Semi Condensed"/>
                <a:sym typeface="Barlow Semi Condensed"/>
              </a:endParaRPr>
            </a:p>
          </p:txBody>
        </p:sp>
      </p:grpSp>
      <p:grpSp>
        <p:nvGrpSpPr>
          <p:cNvPr id="2723" name="Google Shape;2723;p62"/>
          <p:cNvGrpSpPr/>
          <p:nvPr/>
        </p:nvGrpSpPr>
        <p:grpSpPr>
          <a:xfrm>
            <a:off x="4011650" y="1326000"/>
            <a:ext cx="1805400" cy="794450"/>
            <a:chOff x="4011650" y="1326000"/>
            <a:chExt cx="1805400" cy="794450"/>
          </a:xfrm>
        </p:grpSpPr>
        <p:cxnSp>
          <p:nvCxnSpPr>
            <p:cNvPr id="2724" name="Google Shape;2724;p62"/>
            <p:cNvCxnSpPr/>
            <p:nvPr/>
          </p:nvCxnSpPr>
          <p:spPr>
            <a:xfrm rot="-5400000">
              <a:off x="3932900" y="1783700"/>
              <a:ext cx="415500" cy="258000"/>
            </a:xfrm>
            <a:prstGeom prst="bentConnector3">
              <a:avLst>
                <a:gd fmla="val 50000" name="adj1"/>
              </a:avLst>
            </a:prstGeom>
            <a:noFill/>
            <a:ln cap="flat" cmpd="sng" w="9525">
              <a:solidFill>
                <a:schemeClr val="dk2"/>
              </a:solidFill>
              <a:prstDash val="solid"/>
              <a:round/>
              <a:headEnd len="med" w="med" type="none"/>
              <a:tailEnd len="med" w="med" type="stealth"/>
            </a:ln>
          </p:spPr>
        </p:cxnSp>
        <p:sp>
          <p:nvSpPr>
            <p:cNvPr id="2725" name="Google Shape;2725;p62"/>
            <p:cNvSpPr txBox="1"/>
            <p:nvPr/>
          </p:nvSpPr>
          <p:spPr>
            <a:xfrm>
              <a:off x="4011650" y="1326000"/>
              <a:ext cx="18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Cost of each ingredient</a:t>
              </a:r>
              <a:endParaRPr>
                <a:latin typeface="Barlow Semi Condensed"/>
                <a:ea typeface="Barlow Semi Condensed"/>
                <a:cs typeface="Barlow Semi Condensed"/>
                <a:sym typeface="Barlow Semi Condensed"/>
              </a:endParaRPr>
            </a:p>
          </p:txBody>
        </p:sp>
      </p:grpSp>
      <p:grpSp>
        <p:nvGrpSpPr>
          <p:cNvPr id="2726" name="Google Shape;2726;p62"/>
          <p:cNvGrpSpPr/>
          <p:nvPr/>
        </p:nvGrpSpPr>
        <p:grpSpPr>
          <a:xfrm>
            <a:off x="4369825" y="1833900"/>
            <a:ext cx="2536050" cy="515775"/>
            <a:chOff x="4369825" y="1833900"/>
            <a:chExt cx="2536050" cy="515775"/>
          </a:xfrm>
        </p:grpSpPr>
        <p:cxnSp>
          <p:nvCxnSpPr>
            <p:cNvPr id="2727" name="Google Shape;2727;p62"/>
            <p:cNvCxnSpPr/>
            <p:nvPr/>
          </p:nvCxnSpPr>
          <p:spPr>
            <a:xfrm flipH="1" rot="10800000">
              <a:off x="4369825" y="2048775"/>
              <a:ext cx="1346700" cy="300900"/>
            </a:xfrm>
            <a:prstGeom prst="bentConnector3">
              <a:avLst>
                <a:gd fmla="val 50000" name="adj1"/>
              </a:avLst>
            </a:prstGeom>
            <a:noFill/>
            <a:ln cap="flat" cmpd="sng" w="9525">
              <a:solidFill>
                <a:schemeClr val="dk2"/>
              </a:solidFill>
              <a:prstDash val="solid"/>
              <a:round/>
              <a:headEnd len="med" w="med" type="stealth"/>
              <a:tailEnd len="med" w="med" type="none"/>
            </a:ln>
          </p:spPr>
        </p:cxnSp>
        <p:sp>
          <p:nvSpPr>
            <p:cNvPr id="2728" name="Google Shape;2728;p62"/>
            <p:cNvSpPr txBox="1"/>
            <p:nvPr/>
          </p:nvSpPr>
          <p:spPr>
            <a:xfrm>
              <a:off x="5702275" y="183390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Order quantity</a:t>
              </a:r>
              <a:endParaRPr>
                <a:latin typeface="Barlow Semi Condensed"/>
                <a:ea typeface="Barlow Semi Condensed"/>
                <a:cs typeface="Barlow Semi Condensed"/>
                <a:sym typeface="Barlow Semi Condensed"/>
              </a:endParaRPr>
            </a:p>
          </p:txBody>
        </p:sp>
      </p:grpSp>
      <p:grpSp>
        <p:nvGrpSpPr>
          <p:cNvPr id="2729" name="Google Shape;2729;p62"/>
          <p:cNvGrpSpPr/>
          <p:nvPr/>
        </p:nvGrpSpPr>
        <p:grpSpPr>
          <a:xfrm>
            <a:off x="186100" y="2808150"/>
            <a:ext cx="2278200" cy="1046700"/>
            <a:chOff x="186100" y="2808150"/>
            <a:chExt cx="2278200" cy="1046700"/>
          </a:xfrm>
        </p:grpSpPr>
        <p:cxnSp>
          <p:nvCxnSpPr>
            <p:cNvPr id="2730" name="Google Shape;2730;p62"/>
            <p:cNvCxnSpPr/>
            <p:nvPr/>
          </p:nvCxnSpPr>
          <p:spPr>
            <a:xfrm rot="10800000">
              <a:off x="1275100" y="3366875"/>
              <a:ext cx="1189200" cy="243600"/>
            </a:xfrm>
            <a:prstGeom prst="bentConnector3">
              <a:avLst>
                <a:gd fmla="val 0" name="adj1"/>
              </a:avLst>
            </a:prstGeom>
            <a:noFill/>
            <a:ln cap="flat" cmpd="sng" w="9525">
              <a:solidFill>
                <a:schemeClr val="dk2"/>
              </a:solidFill>
              <a:prstDash val="solid"/>
              <a:round/>
              <a:headEnd len="med" w="med" type="none"/>
              <a:tailEnd len="med" w="med" type="stealth"/>
            </a:ln>
          </p:spPr>
        </p:cxnSp>
        <p:sp>
          <p:nvSpPr>
            <p:cNvPr id="2731" name="Google Shape;2731;p62"/>
            <p:cNvSpPr txBox="1"/>
            <p:nvPr/>
          </p:nvSpPr>
          <p:spPr>
            <a:xfrm>
              <a:off x="186100" y="2808150"/>
              <a:ext cx="10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Space occupied by unit of each ingredient</a:t>
              </a:r>
              <a:endParaRPr>
                <a:latin typeface="Barlow Semi Condensed"/>
                <a:ea typeface="Barlow Semi Condensed"/>
                <a:cs typeface="Barlow Semi Condensed"/>
                <a:sym typeface="Barlow Semi Condensed"/>
              </a:endParaRPr>
            </a:p>
          </p:txBody>
        </p:sp>
      </p:grpSp>
      <p:sp>
        <p:nvSpPr>
          <p:cNvPr id="2732" name="Google Shape;2732;p62"/>
          <p:cNvSpPr txBox="1"/>
          <p:nvPr/>
        </p:nvSpPr>
        <p:spPr>
          <a:xfrm>
            <a:off x="3467300" y="4628050"/>
            <a:ext cx="18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Total available space</a:t>
            </a:r>
            <a:endParaRPr>
              <a:latin typeface="Barlow Semi Condensed"/>
              <a:ea typeface="Barlow Semi Condensed"/>
              <a:cs typeface="Barlow Semi Condensed"/>
              <a:sym typeface="Barlow Semi Condensed"/>
            </a:endParaRPr>
          </a:p>
        </p:txBody>
      </p:sp>
      <p:cxnSp>
        <p:nvCxnSpPr>
          <p:cNvPr id="2733" name="Google Shape;2733;p62"/>
          <p:cNvCxnSpPr>
            <a:endCxn id="2732" idx="1"/>
          </p:cNvCxnSpPr>
          <p:nvPr/>
        </p:nvCxnSpPr>
        <p:spPr>
          <a:xfrm flipH="1" rot="-5400000">
            <a:off x="2844050" y="4204900"/>
            <a:ext cx="931200" cy="315300"/>
          </a:xfrm>
          <a:prstGeom prst="bentConnector2">
            <a:avLst/>
          </a:prstGeom>
          <a:noFill/>
          <a:ln cap="flat" cmpd="sng" w="9525">
            <a:solidFill>
              <a:schemeClr val="dk2"/>
            </a:solidFill>
            <a:prstDash val="solid"/>
            <a:round/>
            <a:headEnd len="med" w="med" type="none"/>
            <a:tailEnd len="med" w="med" type="stealth"/>
          </a:ln>
        </p:spPr>
      </p:cxnSp>
      <p:cxnSp>
        <p:nvCxnSpPr>
          <p:cNvPr id="2734" name="Google Shape;2734;p62"/>
          <p:cNvCxnSpPr/>
          <p:nvPr/>
        </p:nvCxnSpPr>
        <p:spPr>
          <a:xfrm>
            <a:off x="2550250" y="4398475"/>
            <a:ext cx="0" cy="171900"/>
          </a:xfrm>
          <a:prstGeom prst="straightConnector1">
            <a:avLst/>
          </a:prstGeom>
          <a:noFill/>
          <a:ln cap="flat" cmpd="sng" w="9525">
            <a:solidFill>
              <a:schemeClr val="dk2"/>
            </a:solidFill>
            <a:prstDash val="solid"/>
            <a:round/>
            <a:headEnd len="med" w="med" type="none"/>
            <a:tailEnd len="med" w="med" type="triangle"/>
          </a:ln>
        </p:spPr>
      </p:cxnSp>
      <p:sp>
        <p:nvSpPr>
          <p:cNvPr id="2735" name="Google Shape;2735;p62"/>
          <p:cNvSpPr txBox="1"/>
          <p:nvPr/>
        </p:nvSpPr>
        <p:spPr>
          <a:xfrm>
            <a:off x="2070250" y="4570375"/>
            <a:ext cx="108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Replaced by min_order</a:t>
            </a:r>
            <a:endParaRPr>
              <a:latin typeface="Barlow Semi Condensed"/>
              <a:ea typeface="Barlow Semi Condensed"/>
              <a:cs typeface="Barlow Semi Condensed"/>
              <a:sym typeface="Barlow Semi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9" name="Shape 2739"/>
        <p:cNvGrpSpPr/>
        <p:nvPr/>
      </p:nvGrpSpPr>
      <p:grpSpPr>
        <a:xfrm>
          <a:off x="0" y="0"/>
          <a:ext cx="0" cy="0"/>
          <a:chOff x="0" y="0"/>
          <a:chExt cx="0" cy="0"/>
        </a:xfrm>
      </p:grpSpPr>
      <p:grpSp>
        <p:nvGrpSpPr>
          <p:cNvPr id="2740" name="Google Shape;2740;p63"/>
          <p:cNvGrpSpPr/>
          <p:nvPr/>
        </p:nvGrpSpPr>
        <p:grpSpPr>
          <a:xfrm>
            <a:off x="915924" y="-283457"/>
            <a:ext cx="7312096" cy="6746791"/>
            <a:chOff x="1386777" y="0"/>
            <a:chExt cx="5937071" cy="5477625"/>
          </a:xfrm>
        </p:grpSpPr>
        <p:sp>
          <p:nvSpPr>
            <p:cNvPr id="2741" name="Google Shape;2741;p63"/>
            <p:cNvSpPr/>
            <p:nvPr/>
          </p:nvSpPr>
          <p:spPr>
            <a:xfrm rot="1180656">
              <a:off x="2323012" y="767528"/>
              <a:ext cx="4817977" cy="2442074"/>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3"/>
            <p:cNvSpPr/>
            <p:nvPr/>
          </p:nvSpPr>
          <p:spPr>
            <a:xfrm rot="-9519831">
              <a:off x="1571650" y="2212967"/>
              <a:ext cx="4828976" cy="2437615"/>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3"/>
            <p:cNvSpPr/>
            <p:nvPr/>
          </p:nvSpPr>
          <p:spPr>
            <a:xfrm rot="532267">
              <a:off x="1728899" y="847427"/>
              <a:ext cx="5071634" cy="294773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4" name="Google Shape;2744;p63"/>
          <p:cNvSpPr txBox="1"/>
          <p:nvPr>
            <p:ph type="title"/>
          </p:nvPr>
        </p:nvSpPr>
        <p:spPr>
          <a:xfrm>
            <a:off x="1243650" y="2055950"/>
            <a:ext cx="6656700" cy="9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Stochastic</a:t>
            </a:r>
            <a:r>
              <a:rPr lang="en"/>
              <a:t> Model:</a:t>
            </a:r>
            <a:endParaRPr/>
          </a:p>
          <a:p>
            <a:pPr indent="0" lvl="0" marL="0" rtl="0" algn="ctr">
              <a:spcBef>
                <a:spcPts val="0"/>
              </a:spcBef>
              <a:spcAft>
                <a:spcPts val="0"/>
              </a:spcAft>
              <a:buNone/>
            </a:pPr>
            <a:r>
              <a:rPr lang="en"/>
              <a:t>Model Explanation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64"/>
          <p:cNvSpPr txBox="1"/>
          <p:nvPr>
            <p:ph type="title"/>
          </p:nvPr>
        </p:nvSpPr>
        <p:spPr>
          <a:xfrm>
            <a:off x="2662800" y="1386088"/>
            <a:ext cx="3818400" cy="140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750" name="Google Shape;2750;p64"/>
          <p:cNvSpPr txBox="1"/>
          <p:nvPr>
            <p:ph idx="2" type="title"/>
          </p:nvPr>
        </p:nvSpPr>
        <p:spPr>
          <a:xfrm>
            <a:off x="2921250" y="2256802"/>
            <a:ext cx="33015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2751" name="Google Shape;2751;p64"/>
          <p:cNvSpPr txBox="1"/>
          <p:nvPr>
            <p:ph idx="1" type="subTitle"/>
          </p:nvPr>
        </p:nvSpPr>
        <p:spPr>
          <a:xfrm>
            <a:off x="3012000" y="2924725"/>
            <a:ext cx="3120000" cy="6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 and conclusion of both optimisers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5" name="Shape 2755"/>
        <p:cNvGrpSpPr/>
        <p:nvPr/>
      </p:nvGrpSpPr>
      <p:grpSpPr>
        <a:xfrm>
          <a:off x="0" y="0"/>
          <a:ext cx="0" cy="0"/>
          <a:chOff x="0" y="0"/>
          <a:chExt cx="0" cy="0"/>
        </a:xfrm>
      </p:grpSpPr>
      <p:sp>
        <p:nvSpPr>
          <p:cNvPr id="2756" name="Google Shape;2756;p65"/>
          <p:cNvSpPr txBox="1"/>
          <p:nvPr>
            <p:ph idx="1" type="subTitle"/>
          </p:nvPr>
        </p:nvSpPr>
        <p:spPr>
          <a:xfrm>
            <a:off x="909700" y="1863975"/>
            <a:ext cx="3120900" cy="2239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u="sng"/>
              <a:t>More control</a:t>
            </a:r>
            <a:r>
              <a:rPr lang="en" sz="1600"/>
              <a:t> over ingredients/ taste</a:t>
            </a:r>
            <a:endParaRPr sz="1600"/>
          </a:p>
          <a:p>
            <a:pPr indent="-330200" lvl="0" marL="457200" rtl="0" algn="l">
              <a:spcBef>
                <a:spcPts val="0"/>
              </a:spcBef>
              <a:spcAft>
                <a:spcPts val="0"/>
              </a:spcAft>
              <a:buSzPts val="1600"/>
              <a:buChar char="-"/>
            </a:pPr>
            <a:r>
              <a:rPr lang="en" sz="1600" u="sng"/>
              <a:t>Computationally hard</a:t>
            </a:r>
            <a:r>
              <a:rPr lang="en" sz="1600"/>
              <a:t> to manually calculate calories and macronutrients</a:t>
            </a:r>
            <a:endParaRPr sz="1600"/>
          </a:p>
          <a:p>
            <a:pPr indent="0" lvl="0" marL="457200" rtl="0" algn="l">
              <a:spcBef>
                <a:spcPts val="0"/>
              </a:spcBef>
              <a:spcAft>
                <a:spcPts val="0"/>
              </a:spcAft>
              <a:buNone/>
            </a:pPr>
            <a:r>
              <a:t/>
            </a:r>
            <a:endParaRPr sz="1600"/>
          </a:p>
        </p:txBody>
      </p:sp>
      <p:sp>
        <p:nvSpPr>
          <p:cNvPr id="2757" name="Google Shape;2757;p65"/>
          <p:cNvSpPr txBox="1"/>
          <p:nvPr>
            <p:ph type="title"/>
          </p:nvPr>
        </p:nvSpPr>
        <p:spPr>
          <a:xfrm>
            <a:off x="1574450" y="1479836"/>
            <a:ext cx="2230800" cy="407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Normal Order </a:t>
            </a:r>
            <a:endParaRPr/>
          </a:p>
        </p:txBody>
      </p:sp>
      <p:sp>
        <p:nvSpPr>
          <p:cNvPr id="2758" name="Google Shape;2758;p65"/>
          <p:cNvSpPr txBox="1"/>
          <p:nvPr>
            <p:ph idx="2" type="subTitle"/>
          </p:nvPr>
        </p:nvSpPr>
        <p:spPr>
          <a:xfrm>
            <a:off x="5338750" y="1863975"/>
            <a:ext cx="3611100" cy="228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u="sng"/>
              <a:t>More control</a:t>
            </a:r>
            <a:r>
              <a:rPr lang="en" sz="1600"/>
              <a:t> over macronutrients and calories</a:t>
            </a:r>
            <a:endParaRPr sz="1600"/>
          </a:p>
          <a:p>
            <a:pPr indent="-330200" lvl="0" marL="457200" rtl="0" algn="l">
              <a:spcBef>
                <a:spcPts val="0"/>
              </a:spcBef>
              <a:spcAft>
                <a:spcPts val="0"/>
              </a:spcAft>
              <a:buSzPts val="1600"/>
              <a:buChar char="-"/>
            </a:pPr>
            <a:r>
              <a:rPr lang="en" sz="1600" u="sng"/>
              <a:t>No accidental inclusion</a:t>
            </a:r>
            <a:r>
              <a:rPr lang="en" sz="1600"/>
              <a:t> of disliked preferences (Spicy, Vegan, Vegetarian)</a:t>
            </a:r>
            <a:endParaRPr sz="1600"/>
          </a:p>
          <a:p>
            <a:pPr indent="-330200" lvl="0" marL="457200" rtl="0" algn="l">
              <a:spcBef>
                <a:spcPts val="0"/>
              </a:spcBef>
              <a:spcAft>
                <a:spcPts val="0"/>
              </a:spcAft>
              <a:buSzPts val="1600"/>
              <a:buChar char="-"/>
            </a:pPr>
            <a:r>
              <a:rPr lang="en" sz="1600" u="sng"/>
              <a:t>Lowered costs</a:t>
            </a:r>
            <a:r>
              <a:rPr lang="en" sz="1600" u="sng"/>
              <a:t> </a:t>
            </a:r>
            <a:r>
              <a:rPr lang="en" sz="1600"/>
              <a:t>for Salad Stop</a:t>
            </a:r>
            <a:endParaRPr sz="1600">
              <a:highlight>
                <a:schemeClr val="accent2"/>
              </a:highlight>
            </a:endParaRPr>
          </a:p>
          <a:p>
            <a:pPr indent="-330200" lvl="0" marL="457200" rtl="0" algn="l">
              <a:spcBef>
                <a:spcPts val="0"/>
              </a:spcBef>
              <a:spcAft>
                <a:spcPts val="0"/>
              </a:spcAft>
              <a:buSzPts val="1600"/>
              <a:buChar char="-"/>
            </a:pPr>
            <a:r>
              <a:rPr lang="en" sz="1600" u="sng"/>
              <a:t>Less control </a:t>
            </a:r>
            <a:r>
              <a:rPr lang="en" sz="1600"/>
              <a:t>over ingredients/ taste</a:t>
            </a:r>
            <a:endParaRPr sz="1600"/>
          </a:p>
        </p:txBody>
      </p:sp>
      <p:sp>
        <p:nvSpPr>
          <p:cNvPr id="2759" name="Google Shape;2759;p65"/>
          <p:cNvSpPr txBox="1"/>
          <p:nvPr>
            <p:ph idx="3" type="title"/>
          </p:nvPr>
        </p:nvSpPr>
        <p:spPr>
          <a:xfrm>
            <a:off x="5338800" y="1479836"/>
            <a:ext cx="2230800" cy="4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Optimised order </a:t>
            </a:r>
            <a:endParaRPr/>
          </a:p>
        </p:txBody>
      </p:sp>
      <p:grpSp>
        <p:nvGrpSpPr>
          <p:cNvPr id="2760" name="Google Shape;2760;p65"/>
          <p:cNvGrpSpPr/>
          <p:nvPr/>
        </p:nvGrpSpPr>
        <p:grpSpPr>
          <a:xfrm>
            <a:off x="4061815" y="1358671"/>
            <a:ext cx="1020368" cy="1322467"/>
            <a:chOff x="5709775" y="2441350"/>
            <a:chExt cx="700850" cy="908350"/>
          </a:xfrm>
        </p:grpSpPr>
        <p:sp>
          <p:nvSpPr>
            <p:cNvPr id="2761" name="Google Shape;2761;p65"/>
            <p:cNvSpPr/>
            <p:nvPr/>
          </p:nvSpPr>
          <p:spPr>
            <a:xfrm>
              <a:off x="6044200" y="2441350"/>
              <a:ext cx="366425" cy="341725"/>
            </a:xfrm>
            <a:custGeom>
              <a:rect b="b" l="l" r="r" t="t"/>
              <a:pathLst>
                <a:path extrusionOk="0" h="13669" w="14657">
                  <a:moveTo>
                    <a:pt x="8510" y="1"/>
                  </a:moveTo>
                  <a:cubicBezTo>
                    <a:pt x="8081" y="1"/>
                    <a:pt x="7753" y="439"/>
                    <a:pt x="7561" y="780"/>
                  </a:cubicBezTo>
                  <a:cubicBezTo>
                    <a:pt x="6700" y="2339"/>
                    <a:pt x="5816" y="3781"/>
                    <a:pt x="4955" y="5340"/>
                  </a:cubicBezTo>
                  <a:cubicBezTo>
                    <a:pt x="4955" y="4479"/>
                    <a:pt x="5048" y="3502"/>
                    <a:pt x="5048" y="2618"/>
                  </a:cubicBezTo>
                  <a:cubicBezTo>
                    <a:pt x="5005" y="2614"/>
                    <a:pt x="4962" y="2612"/>
                    <a:pt x="4919" y="2612"/>
                  </a:cubicBezTo>
                  <a:cubicBezTo>
                    <a:pt x="4004" y="2612"/>
                    <a:pt x="3291" y="3545"/>
                    <a:pt x="3024" y="4479"/>
                  </a:cubicBezTo>
                  <a:cubicBezTo>
                    <a:pt x="2815" y="5433"/>
                    <a:pt x="2908" y="6410"/>
                    <a:pt x="2815" y="7387"/>
                  </a:cubicBezTo>
                  <a:cubicBezTo>
                    <a:pt x="2815" y="7666"/>
                    <a:pt x="2722" y="7969"/>
                    <a:pt x="2536" y="7969"/>
                  </a:cubicBezTo>
                  <a:cubicBezTo>
                    <a:pt x="2484" y="7993"/>
                    <a:pt x="2433" y="8004"/>
                    <a:pt x="2386" y="8004"/>
                  </a:cubicBezTo>
                  <a:cubicBezTo>
                    <a:pt x="2073" y="8004"/>
                    <a:pt x="1874" y="7521"/>
                    <a:pt x="1954" y="7178"/>
                  </a:cubicBezTo>
                  <a:cubicBezTo>
                    <a:pt x="2047" y="6898"/>
                    <a:pt x="2233" y="6410"/>
                    <a:pt x="2047" y="6107"/>
                  </a:cubicBezTo>
                  <a:cubicBezTo>
                    <a:pt x="1913" y="5900"/>
                    <a:pt x="1704" y="5804"/>
                    <a:pt x="1489" y="5804"/>
                  </a:cubicBezTo>
                  <a:cubicBezTo>
                    <a:pt x="1222" y="5804"/>
                    <a:pt x="946" y="5953"/>
                    <a:pt x="791" y="6224"/>
                  </a:cubicBezTo>
                  <a:cubicBezTo>
                    <a:pt x="489" y="6596"/>
                    <a:pt x="489" y="7085"/>
                    <a:pt x="489" y="7573"/>
                  </a:cubicBezTo>
                  <a:cubicBezTo>
                    <a:pt x="489" y="9411"/>
                    <a:pt x="0" y="11923"/>
                    <a:pt x="489" y="13668"/>
                  </a:cubicBezTo>
                  <a:cubicBezTo>
                    <a:pt x="1163" y="13575"/>
                    <a:pt x="1861" y="13389"/>
                    <a:pt x="2536" y="13389"/>
                  </a:cubicBezTo>
                  <a:cubicBezTo>
                    <a:pt x="3232" y="13464"/>
                    <a:pt x="3883" y="13601"/>
                    <a:pt x="4513" y="13601"/>
                  </a:cubicBezTo>
                  <a:cubicBezTo>
                    <a:pt x="4661" y="13601"/>
                    <a:pt x="4809" y="13593"/>
                    <a:pt x="4955" y="13575"/>
                  </a:cubicBezTo>
                  <a:cubicBezTo>
                    <a:pt x="5723" y="13482"/>
                    <a:pt x="6514" y="13087"/>
                    <a:pt x="6886" y="12412"/>
                  </a:cubicBezTo>
                  <a:cubicBezTo>
                    <a:pt x="7189" y="11644"/>
                    <a:pt x="6700" y="10667"/>
                    <a:pt x="5932" y="10574"/>
                  </a:cubicBezTo>
                  <a:cubicBezTo>
                    <a:pt x="5630" y="10574"/>
                    <a:pt x="5234" y="10760"/>
                    <a:pt x="4955" y="10877"/>
                  </a:cubicBezTo>
                  <a:cubicBezTo>
                    <a:pt x="4560" y="10877"/>
                    <a:pt x="4188" y="10760"/>
                    <a:pt x="4071" y="10481"/>
                  </a:cubicBezTo>
                  <a:cubicBezTo>
                    <a:pt x="3978" y="10295"/>
                    <a:pt x="4071" y="9993"/>
                    <a:pt x="4281" y="9806"/>
                  </a:cubicBezTo>
                  <a:cubicBezTo>
                    <a:pt x="4798" y="8986"/>
                    <a:pt x="5767" y="8507"/>
                    <a:pt x="6716" y="8507"/>
                  </a:cubicBezTo>
                  <a:cubicBezTo>
                    <a:pt x="7004" y="8507"/>
                    <a:pt x="7290" y="8551"/>
                    <a:pt x="7561" y="8643"/>
                  </a:cubicBezTo>
                  <a:cubicBezTo>
                    <a:pt x="8259" y="8829"/>
                    <a:pt x="8724" y="9225"/>
                    <a:pt x="9422" y="9318"/>
                  </a:cubicBezTo>
                  <a:cubicBezTo>
                    <a:pt x="9479" y="9327"/>
                    <a:pt x="9538" y="9331"/>
                    <a:pt x="9598" y="9331"/>
                  </a:cubicBezTo>
                  <a:cubicBezTo>
                    <a:pt x="10148" y="9331"/>
                    <a:pt x="10780" y="8958"/>
                    <a:pt x="10864" y="8434"/>
                  </a:cubicBezTo>
                  <a:cubicBezTo>
                    <a:pt x="10957" y="7759"/>
                    <a:pt x="10190" y="7271"/>
                    <a:pt x="9608" y="7085"/>
                  </a:cubicBezTo>
                  <a:cubicBezTo>
                    <a:pt x="8933" y="6898"/>
                    <a:pt x="8142" y="6689"/>
                    <a:pt x="7956" y="6107"/>
                  </a:cubicBezTo>
                  <a:cubicBezTo>
                    <a:pt x="9422" y="5921"/>
                    <a:pt x="10957" y="5642"/>
                    <a:pt x="12516" y="5433"/>
                  </a:cubicBezTo>
                  <a:cubicBezTo>
                    <a:pt x="13098" y="5433"/>
                    <a:pt x="13679" y="5247"/>
                    <a:pt x="14075" y="4851"/>
                  </a:cubicBezTo>
                  <a:cubicBezTo>
                    <a:pt x="14656" y="4084"/>
                    <a:pt x="13958" y="2827"/>
                    <a:pt x="13098" y="2525"/>
                  </a:cubicBezTo>
                  <a:cubicBezTo>
                    <a:pt x="12814" y="2444"/>
                    <a:pt x="12532" y="2410"/>
                    <a:pt x="12253" y="2410"/>
                  </a:cubicBezTo>
                  <a:cubicBezTo>
                    <a:pt x="11572" y="2410"/>
                    <a:pt x="10910" y="2613"/>
                    <a:pt x="10283" y="2827"/>
                  </a:cubicBezTo>
                  <a:cubicBezTo>
                    <a:pt x="9515" y="3106"/>
                    <a:pt x="8840" y="3316"/>
                    <a:pt x="8049" y="3502"/>
                  </a:cubicBezTo>
                  <a:cubicBezTo>
                    <a:pt x="7863" y="2920"/>
                    <a:pt x="8445" y="2246"/>
                    <a:pt x="8840" y="1664"/>
                  </a:cubicBezTo>
                  <a:cubicBezTo>
                    <a:pt x="9306" y="1176"/>
                    <a:pt x="9306" y="105"/>
                    <a:pt x="8631" y="12"/>
                  </a:cubicBezTo>
                  <a:cubicBezTo>
                    <a:pt x="8590" y="5"/>
                    <a:pt x="8550" y="1"/>
                    <a:pt x="8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5"/>
            <p:cNvSpPr/>
            <p:nvPr/>
          </p:nvSpPr>
          <p:spPr>
            <a:xfrm>
              <a:off x="5709775" y="2465725"/>
              <a:ext cx="342000" cy="301325"/>
            </a:xfrm>
            <a:custGeom>
              <a:rect b="b" l="l" r="r" t="t"/>
              <a:pathLst>
                <a:path extrusionOk="0" h="12053" w="1368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5"/>
            <p:cNvSpPr/>
            <p:nvPr/>
          </p:nvSpPr>
          <p:spPr>
            <a:xfrm>
              <a:off x="5833650" y="2608575"/>
              <a:ext cx="218125" cy="271625"/>
            </a:xfrm>
            <a:custGeom>
              <a:rect b="b" l="l" r="r" t="t"/>
              <a:pathLst>
                <a:path extrusionOk="0" h="10865" w="8725">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5"/>
            <p:cNvSpPr/>
            <p:nvPr/>
          </p:nvSpPr>
          <p:spPr>
            <a:xfrm>
              <a:off x="6039550" y="2550400"/>
              <a:ext cx="220450" cy="329800"/>
            </a:xfrm>
            <a:custGeom>
              <a:rect b="b" l="l" r="r" t="t"/>
              <a:pathLst>
                <a:path extrusionOk="0" h="13192" w="8818">
                  <a:moveTo>
                    <a:pt x="8817" y="1"/>
                  </a:moveTo>
                  <a:lnTo>
                    <a:pt x="8817" y="1"/>
                  </a:lnTo>
                  <a:cubicBezTo>
                    <a:pt x="7468" y="303"/>
                    <a:pt x="6118" y="1071"/>
                    <a:pt x="5048" y="1955"/>
                  </a:cubicBezTo>
                  <a:cubicBezTo>
                    <a:pt x="3885" y="2816"/>
                    <a:pt x="2908" y="3886"/>
                    <a:pt x="2140" y="5049"/>
                  </a:cubicBezTo>
                  <a:cubicBezTo>
                    <a:pt x="1349" y="6305"/>
                    <a:pt x="768" y="7678"/>
                    <a:pt x="489" y="9027"/>
                  </a:cubicBezTo>
                  <a:cubicBezTo>
                    <a:pt x="93" y="10376"/>
                    <a:pt x="0" y="11842"/>
                    <a:pt x="186" y="13191"/>
                  </a:cubicBezTo>
                  <a:cubicBezTo>
                    <a:pt x="489" y="11842"/>
                    <a:pt x="884" y="10586"/>
                    <a:pt x="1349" y="9306"/>
                  </a:cubicBezTo>
                  <a:cubicBezTo>
                    <a:pt x="1838" y="8050"/>
                    <a:pt x="2419" y="6794"/>
                    <a:pt x="3094" y="5724"/>
                  </a:cubicBezTo>
                  <a:cubicBezTo>
                    <a:pt x="3885" y="4560"/>
                    <a:pt x="4746" y="3607"/>
                    <a:pt x="5630" y="2630"/>
                  </a:cubicBezTo>
                  <a:cubicBezTo>
                    <a:pt x="6584" y="1652"/>
                    <a:pt x="7654" y="792"/>
                    <a:pt x="8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5"/>
            <p:cNvSpPr/>
            <p:nvPr/>
          </p:nvSpPr>
          <p:spPr>
            <a:xfrm>
              <a:off x="5867375" y="2810250"/>
              <a:ext cx="346675" cy="539450"/>
            </a:xfrm>
            <a:custGeom>
              <a:rect b="b" l="l" r="r" t="t"/>
              <a:pathLst>
                <a:path extrusionOk="0" h="21578" w="13867">
                  <a:moveTo>
                    <a:pt x="6909" y="0"/>
                  </a:moveTo>
                  <a:cubicBezTo>
                    <a:pt x="4470" y="0"/>
                    <a:pt x="2052" y="1119"/>
                    <a:pt x="978" y="3379"/>
                  </a:cubicBezTo>
                  <a:cubicBezTo>
                    <a:pt x="1" y="5426"/>
                    <a:pt x="303" y="7939"/>
                    <a:pt x="1746" y="9683"/>
                  </a:cubicBezTo>
                  <a:cubicBezTo>
                    <a:pt x="3211" y="11335"/>
                    <a:pt x="5631" y="12103"/>
                    <a:pt x="7283" y="13568"/>
                  </a:cubicBezTo>
                  <a:cubicBezTo>
                    <a:pt x="6887" y="16569"/>
                    <a:pt x="6119" y="19850"/>
                    <a:pt x="9306" y="21501"/>
                  </a:cubicBezTo>
                  <a:cubicBezTo>
                    <a:pt x="9411" y="21554"/>
                    <a:pt x="9516" y="21577"/>
                    <a:pt x="9616" y="21577"/>
                  </a:cubicBezTo>
                  <a:cubicBezTo>
                    <a:pt x="10272" y="21577"/>
                    <a:pt x="10748" y="20576"/>
                    <a:pt x="9981" y="20152"/>
                  </a:cubicBezTo>
                  <a:cubicBezTo>
                    <a:pt x="8143" y="19268"/>
                    <a:pt x="8143" y="16849"/>
                    <a:pt x="8446" y="15104"/>
                  </a:cubicBezTo>
                  <a:cubicBezTo>
                    <a:pt x="8539" y="14732"/>
                    <a:pt x="8632" y="14429"/>
                    <a:pt x="8632" y="14150"/>
                  </a:cubicBezTo>
                  <a:cubicBezTo>
                    <a:pt x="10190" y="12684"/>
                    <a:pt x="11726" y="11126"/>
                    <a:pt x="12703" y="9288"/>
                  </a:cubicBezTo>
                  <a:cubicBezTo>
                    <a:pt x="13773" y="7171"/>
                    <a:pt x="13866" y="4542"/>
                    <a:pt x="12517" y="2611"/>
                  </a:cubicBezTo>
                  <a:cubicBezTo>
                    <a:pt x="11240" y="875"/>
                    <a:pt x="9066" y="0"/>
                    <a:pt x="6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5"/>
            <p:cNvSpPr/>
            <p:nvPr/>
          </p:nvSpPr>
          <p:spPr>
            <a:xfrm>
              <a:off x="5877275" y="2926125"/>
              <a:ext cx="276275" cy="55850"/>
            </a:xfrm>
            <a:custGeom>
              <a:rect b="b" l="l" r="r" t="t"/>
              <a:pathLst>
                <a:path extrusionOk="0" h="2234" w="11051">
                  <a:moveTo>
                    <a:pt x="11051" y="0"/>
                  </a:moveTo>
                  <a:lnTo>
                    <a:pt x="11051" y="0"/>
                  </a:lnTo>
                  <a:cubicBezTo>
                    <a:pt x="10074" y="303"/>
                    <a:pt x="9213" y="582"/>
                    <a:pt x="8236" y="791"/>
                  </a:cubicBezTo>
                  <a:cubicBezTo>
                    <a:pt x="7375" y="884"/>
                    <a:pt x="6491" y="977"/>
                    <a:pt x="5514" y="1070"/>
                  </a:cubicBezTo>
                  <a:cubicBezTo>
                    <a:pt x="4653" y="1070"/>
                    <a:pt x="3676" y="977"/>
                    <a:pt x="2815" y="884"/>
                  </a:cubicBezTo>
                  <a:cubicBezTo>
                    <a:pt x="1838" y="791"/>
                    <a:pt x="977" y="489"/>
                    <a:pt x="0" y="303"/>
                  </a:cubicBezTo>
                  <a:lnTo>
                    <a:pt x="0" y="303"/>
                  </a:lnTo>
                  <a:cubicBezTo>
                    <a:pt x="675" y="977"/>
                    <a:pt x="1652" y="1466"/>
                    <a:pt x="2606" y="1745"/>
                  </a:cubicBezTo>
                  <a:cubicBezTo>
                    <a:pt x="3490" y="2047"/>
                    <a:pt x="4560" y="2233"/>
                    <a:pt x="5514" y="2233"/>
                  </a:cubicBezTo>
                  <a:cubicBezTo>
                    <a:pt x="6584" y="2140"/>
                    <a:pt x="7561" y="1954"/>
                    <a:pt x="8538" y="1652"/>
                  </a:cubicBezTo>
                  <a:cubicBezTo>
                    <a:pt x="9492" y="1256"/>
                    <a:pt x="10376" y="675"/>
                    <a:pt x="110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5"/>
            <p:cNvSpPr/>
            <p:nvPr/>
          </p:nvSpPr>
          <p:spPr>
            <a:xfrm>
              <a:off x="6032550" y="2974975"/>
              <a:ext cx="171600" cy="75050"/>
            </a:xfrm>
            <a:custGeom>
              <a:rect b="b" l="l" r="r" t="t"/>
              <a:pathLst>
                <a:path extrusionOk="0" h="3002" w="6864">
                  <a:moveTo>
                    <a:pt x="6771" y="0"/>
                  </a:moveTo>
                  <a:cubicBezTo>
                    <a:pt x="6398" y="582"/>
                    <a:pt x="5910" y="954"/>
                    <a:pt x="5421" y="1257"/>
                  </a:cubicBezTo>
                  <a:cubicBezTo>
                    <a:pt x="4933" y="1443"/>
                    <a:pt x="4351" y="1629"/>
                    <a:pt x="3770" y="1745"/>
                  </a:cubicBezTo>
                  <a:cubicBezTo>
                    <a:pt x="2606" y="2024"/>
                    <a:pt x="1257" y="2117"/>
                    <a:pt x="1" y="2606"/>
                  </a:cubicBezTo>
                  <a:cubicBezTo>
                    <a:pt x="676" y="2792"/>
                    <a:pt x="1350" y="2908"/>
                    <a:pt x="2025" y="3001"/>
                  </a:cubicBezTo>
                  <a:cubicBezTo>
                    <a:pt x="2606" y="3001"/>
                    <a:pt x="3281" y="3001"/>
                    <a:pt x="4072" y="2908"/>
                  </a:cubicBezTo>
                  <a:cubicBezTo>
                    <a:pt x="4747" y="2792"/>
                    <a:pt x="5421" y="2420"/>
                    <a:pt x="6003" y="1931"/>
                  </a:cubicBezTo>
                  <a:cubicBezTo>
                    <a:pt x="6491" y="1443"/>
                    <a:pt x="6864" y="675"/>
                    <a:pt x="6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5"/>
            <p:cNvSpPr/>
            <p:nvPr/>
          </p:nvSpPr>
          <p:spPr>
            <a:xfrm>
              <a:off x="5925550" y="3054650"/>
              <a:ext cx="167525" cy="45975"/>
            </a:xfrm>
            <a:custGeom>
              <a:rect b="b" l="l" r="r" t="t"/>
              <a:pathLst>
                <a:path extrusionOk="0" h="1839" w="6701">
                  <a:moveTo>
                    <a:pt x="0" y="0"/>
                  </a:moveTo>
                  <a:lnTo>
                    <a:pt x="0" y="0"/>
                  </a:lnTo>
                  <a:cubicBezTo>
                    <a:pt x="303" y="582"/>
                    <a:pt x="791" y="1071"/>
                    <a:pt x="1373" y="1350"/>
                  </a:cubicBezTo>
                  <a:cubicBezTo>
                    <a:pt x="1954" y="1652"/>
                    <a:pt x="2629" y="1838"/>
                    <a:pt x="3304" y="1838"/>
                  </a:cubicBezTo>
                  <a:cubicBezTo>
                    <a:pt x="3978" y="1838"/>
                    <a:pt x="4653" y="1745"/>
                    <a:pt x="5235" y="1466"/>
                  </a:cubicBezTo>
                  <a:cubicBezTo>
                    <a:pt x="5816" y="1164"/>
                    <a:pt x="6398" y="675"/>
                    <a:pt x="6700" y="93"/>
                  </a:cubicBezTo>
                  <a:lnTo>
                    <a:pt x="6700" y="93"/>
                  </a:lnTo>
                  <a:cubicBezTo>
                    <a:pt x="6026" y="303"/>
                    <a:pt x="5537" y="489"/>
                    <a:pt x="4956" y="582"/>
                  </a:cubicBezTo>
                  <a:cubicBezTo>
                    <a:pt x="4374" y="675"/>
                    <a:pt x="3885" y="675"/>
                    <a:pt x="3304" y="675"/>
                  </a:cubicBezTo>
                  <a:cubicBezTo>
                    <a:pt x="2815" y="675"/>
                    <a:pt x="2234" y="675"/>
                    <a:pt x="1745" y="489"/>
                  </a:cubicBezTo>
                  <a:cubicBezTo>
                    <a:pt x="1163" y="396"/>
                    <a:pt x="582" y="18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9" name="Google Shape;2769;p65"/>
          <p:cNvSpPr txBox="1"/>
          <p:nvPr>
            <p:ph idx="4" type="title"/>
          </p:nvPr>
        </p:nvSpPr>
        <p:spPr>
          <a:xfrm>
            <a:off x="718650" y="539500"/>
            <a:ext cx="40251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Salad Choices</a:t>
            </a:r>
            <a:endParaRPr/>
          </a:p>
        </p:txBody>
      </p:sp>
      <p:grpSp>
        <p:nvGrpSpPr>
          <p:cNvPr id="2770" name="Google Shape;2770;p65"/>
          <p:cNvGrpSpPr/>
          <p:nvPr/>
        </p:nvGrpSpPr>
        <p:grpSpPr>
          <a:xfrm>
            <a:off x="4999301" y="3443789"/>
            <a:ext cx="414745" cy="385328"/>
            <a:chOff x="3009951" y="3665139"/>
            <a:chExt cx="414745" cy="385328"/>
          </a:xfrm>
        </p:grpSpPr>
        <p:sp>
          <p:nvSpPr>
            <p:cNvPr id="2771" name="Google Shape;2771;p65"/>
            <p:cNvSpPr/>
            <p:nvPr/>
          </p:nvSpPr>
          <p:spPr>
            <a:xfrm>
              <a:off x="3015505" y="3670875"/>
              <a:ext cx="388524" cy="373829"/>
            </a:xfrm>
            <a:custGeom>
              <a:rect b="b" l="l" r="r" t="t"/>
              <a:pathLst>
                <a:path extrusionOk="0" h="14271" w="14832">
                  <a:moveTo>
                    <a:pt x="7697" y="0"/>
                  </a:moveTo>
                  <a:cubicBezTo>
                    <a:pt x="4812" y="0"/>
                    <a:pt x="2208" y="1738"/>
                    <a:pt x="1104" y="4404"/>
                  </a:cubicBezTo>
                  <a:cubicBezTo>
                    <a:pt x="1" y="7070"/>
                    <a:pt x="611" y="10140"/>
                    <a:pt x="2653" y="12179"/>
                  </a:cubicBezTo>
                  <a:cubicBezTo>
                    <a:pt x="4017" y="13545"/>
                    <a:pt x="5843" y="14271"/>
                    <a:pt x="7700" y="14271"/>
                  </a:cubicBezTo>
                  <a:cubicBezTo>
                    <a:pt x="8619" y="14271"/>
                    <a:pt x="9546" y="14093"/>
                    <a:pt x="10428" y="13728"/>
                  </a:cubicBezTo>
                  <a:cubicBezTo>
                    <a:pt x="13095" y="12625"/>
                    <a:pt x="14832" y="10020"/>
                    <a:pt x="14832" y="7135"/>
                  </a:cubicBezTo>
                  <a:cubicBezTo>
                    <a:pt x="14832" y="3194"/>
                    <a:pt x="11638" y="0"/>
                    <a:pt x="76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65"/>
            <p:cNvSpPr/>
            <p:nvPr/>
          </p:nvSpPr>
          <p:spPr>
            <a:xfrm>
              <a:off x="3029519" y="3683056"/>
              <a:ext cx="379199" cy="349494"/>
            </a:xfrm>
            <a:custGeom>
              <a:rect b="b" l="l" r="r" t="t"/>
              <a:pathLst>
                <a:path extrusionOk="0" h="13342" w="14476">
                  <a:moveTo>
                    <a:pt x="7159" y="1"/>
                  </a:moveTo>
                  <a:cubicBezTo>
                    <a:pt x="6304" y="1"/>
                    <a:pt x="5439" y="165"/>
                    <a:pt x="4609" y="508"/>
                  </a:cubicBezTo>
                  <a:cubicBezTo>
                    <a:pt x="1669" y="1728"/>
                    <a:pt x="0" y="4850"/>
                    <a:pt x="621" y="7972"/>
                  </a:cubicBezTo>
                  <a:cubicBezTo>
                    <a:pt x="1241" y="11094"/>
                    <a:pt x="3979" y="13342"/>
                    <a:pt x="7162" y="13342"/>
                  </a:cubicBezTo>
                  <a:cubicBezTo>
                    <a:pt x="7167" y="13342"/>
                    <a:pt x="7171" y="13342"/>
                    <a:pt x="7175" y="13342"/>
                  </a:cubicBezTo>
                  <a:cubicBezTo>
                    <a:pt x="8942" y="13342"/>
                    <a:pt x="10633" y="12640"/>
                    <a:pt x="11878" y="11389"/>
                  </a:cubicBezTo>
                  <a:cubicBezTo>
                    <a:pt x="14129" y="9137"/>
                    <a:pt x="14475" y="5611"/>
                    <a:pt x="12707" y="2965"/>
                  </a:cubicBezTo>
                  <a:cubicBezTo>
                    <a:pt x="11440" y="1066"/>
                    <a:pt x="9334" y="1"/>
                    <a:pt x="71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65"/>
            <p:cNvSpPr/>
            <p:nvPr/>
          </p:nvSpPr>
          <p:spPr>
            <a:xfrm>
              <a:off x="3146113" y="3730102"/>
              <a:ext cx="142029" cy="255323"/>
            </a:xfrm>
            <a:custGeom>
              <a:rect b="b" l="l" r="r" t="t"/>
              <a:pathLst>
                <a:path extrusionOk="0" h="9747" w="5422">
                  <a:moveTo>
                    <a:pt x="2605" y="1"/>
                  </a:moveTo>
                  <a:cubicBezTo>
                    <a:pt x="820" y="1"/>
                    <a:pt x="1" y="1060"/>
                    <a:pt x="1" y="1773"/>
                  </a:cubicBezTo>
                  <a:cubicBezTo>
                    <a:pt x="1" y="2290"/>
                    <a:pt x="436" y="2527"/>
                    <a:pt x="792" y="2527"/>
                  </a:cubicBezTo>
                  <a:cubicBezTo>
                    <a:pt x="1505" y="2527"/>
                    <a:pt x="1217" y="1509"/>
                    <a:pt x="2564" y="1509"/>
                  </a:cubicBezTo>
                  <a:cubicBezTo>
                    <a:pt x="3225" y="1509"/>
                    <a:pt x="3753" y="1800"/>
                    <a:pt x="3753" y="2410"/>
                  </a:cubicBezTo>
                  <a:cubicBezTo>
                    <a:pt x="3753" y="3123"/>
                    <a:pt x="3013" y="3534"/>
                    <a:pt x="2578" y="3904"/>
                  </a:cubicBezTo>
                  <a:cubicBezTo>
                    <a:pt x="2194" y="4233"/>
                    <a:pt x="1694" y="4774"/>
                    <a:pt x="1694" y="5912"/>
                  </a:cubicBezTo>
                  <a:cubicBezTo>
                    <a:pt x="1694" y="6601"/>
                    <a:pt x="1879" y="6800"/>
                    <a:pt x="2420" y="6800"/>
                  </a:cubicBezTo>
                  <a:cubicBezTo>
                    <a:pt x="3068" y="6800"/>
                    <a:pt x="3201" y="6508"/>
                    <a:pt x="3201" y="6258"/>
                  </a:cubicBezTo>
                  <a:cubicBezTo>
                    <a:pt x="3201" y="5570"/>
                    <a:pt x="3212" y="5172"/>
                    <a:pt x="3942" y="4603"/>
                  </a:cubicBezTo>
                  <a:cubicBezTo>
                    <a:pt x="4298" y="4326"/>
                    <a:pt x="5422" y="3428"/>
                    <a:pt x="5422" y="2184"/>
                  </a:cubicBezTo>
                  <a:cubicBezTo>
                    <a:pt x="5422" y="940"/>
                    <a:pt x="4298" y="1"/>
                    <a:pt x="2605" y="1"/>
                  </a:cubicBezTo>
                  <a:close/>
                  <a:moveTo>
                    <a:pt x="2434" y="7711"/>
                  </a:moveTo>
                  <a:cubicBezTo>
                    <a:pt x="1875" y="7718"/>
                    <a:pt x="1426" y="8170"/>
                    <a:pt x="1430" y="8729"/>
                  </a:cubicBezTo>
                  <a:cubicBezTo>
                    <a:pt x="1430" y="9270"/>
                    <a:pt x="1865" y="9747"/>
                    <a:pt x="2434" y="9747"/>
                  </a:cubicBezTo>
                  <a:cubicBezTo>
                    <a:pt x="2992" y="9743"/>
                    <a:pt x="3448" y="9288"/>
                    <a:pt x="3452" y="8729"/>
                  </a:cubicBezTo>
                  <a:cubicBezTo>
                    <a:pt x="3448" y="8170"/>
                    <a:pt x="2992" y="7715"/>
                    <a:pt x="2434" y="77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65"/>
            <p:cNvSpPr/>
            <p:nvPr/>
          </p:nvSpPr>
          <p:spPr>
            <a:xfrm>
              <a:off x="3009951" y="3665139"/>
              <a:ext cx="414745" cy="385328"/>
            </a:xfrm>
            <a:custGeom>
              <a:rect b="b" l="l" r="r" t="t"/>
              <a:pathLst>
                <a:path extrusionOk="0" h="14710" w="15833">
                  <a:moveTo>
                    <a:pt x="7908" y="0"/>
                  </a:moveTo>
                  <a:cubicBezTo>
                    <a:pt x="6198" y="0"/>
                    <a:pt x="4484" y="594"/>
                    <a:pt x="3098" y="1792"/>
                  </a:cubicBezTo>
                  <a:cubicBezTo>
                    <a:pt x="2925" y="1943"/>
                    <a:pt x="3065" y="2179"/>
                    <a:pt x="3239" y="2179"/>
                  </a:cubicBezTo>
                  <a:cubicBezTo>
                    <a:pt x="3286" y="2179"/>
                    <a:pt x="3336" y="2162"/>
                    <a:pt x="3383" y="2121"/>
                  </a:cubicBezTo>
                  <a:cubicBezTo>
                    <a:pt x="4691" y="990"/>
                    <a:pt x="6304" y="434"/>
                    <a:pt x="7911" y="434"/>
                  </a:cubicBezTo>
                  <a:cubicBezTo>
                    <a:pt x="9781" y="434"/>
                    <a:pt x="11643" y="1188"/>
                    <a:pt x="13005" y="2666"/>
                  </a:cubicBezTo>
                  <a:cubicBezTo>
                    <a:pt x="15534" y="5418"/>
                    <a:pt x="15421" y="9681"/>
                    <a:pt x="12748" y="12295"/>
                  </a:cubicBezTo>
                  <a:cubicBezTo>
                    <a:pt x="11402" y="13612"/>
                    <a:pt x="9654" y="14271"/>
                    <a:pt x="7905" y="14271"/>
                  </a:cubicBezTo>
                  <a:cubicBezTo>
                    <a:pt x="6180" y="14271"/>
                    <a:pt x="4454" y="13630"/>
                    <a:pt x="3115" y="12343"/>
                  </a:cubicBezTo>
                  <a:cubicBezTo>
                    <a:pt x="422" y="9756"/>
                    <a:pt x="271" y="5490"/>
                    <a:pt x="2779" y="2714"/>
                  </a:cubicBezTo>
                  <a:cubicBezTo>
                    <a:pt x="2936" y="2552"/>
                    <a:pt x="2785" y="2341"/>
                    <a:pt x="2618" y="2341"/>
                  </a:cubicBezTo>
                  <a:cubicBezTo>
                    <a:pt x="2561" y="2341"/>
                    <a:pt x="2503" y="2365"/>
                    <a:pt x="2454" y="2423"/>
                  </a:cubicBezTo>
                  <a:cubicBezTo>
                    <a:pt x="483" y="4602"/>
                    <a:pt x="0" y="7751"/>
                    <a:pt x="1227" y="10424"/>
                  </a:cubicBezTo>
                  <a:cubicBezTo>
                    <a:pt x="2429" y="13042"/>
                    <a:pt x="5044" y="14710"/>
                    <a:pt x="7913" y="14710"/>
                  </a:cubicBezTo>
                  <a:cubicBezTo>
                    <a:pt x="7973" y="14710"/>
                    <a:pt x="8034" y="14709"/>
                    <a:pt x="8094" y="14708"/>
                  </a:cubicBezTo>
                  <a:cubicBezTo>
                    <a:pt x="11035" y="14632"/>
                    <a:pt x="13649" y="12813"/>
                    <a:pt x="14739" y="10082"/>
                  </a:cubicBezTo>
                  <a:cubicBezTo>
                    <a:pt x="15832" y="7350"/>
                    <a:pt x="15191" y="4232"/>
                    <a:pt x="13111" y="2155"/>
                  </a:cubicBezTo>
                  <a:cubicBezTo>
                    <a:pt x="11680" y="724"/>
                    <a:pt x="9796" y="0"/>
                    <a:pt x="79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65"/>
            <p:cNvSpPr/>
            <p:nvPr/>
          </p:nvSpPr>
          <p:spPr>
            <a:xfrm>
              <a:off x="3170920" y="3926329"/>
              <a:ext cx="71355" cy="64833"/>
            </a:xfrm>
            <a:custGeom>
              <a:rect b="b" l="l" r="r" t="t"/>
              <a:pathLst>
                <a:path extrusionOk="0" h="2475" w="2724">
                  <a:moveTo>
                    <a:pt x="1487" y="440"/>
                  </a:moveTo>
                  <a:cubicBezTo>
                    <a:pt x="1929" y="440"/>
                    <a:pt x="2285" y="796"/>
                    <a:pt x="2285" y="1238"/>
                  </a:cubicBezTo>
                  <a:cubicBezTo>
                    <a:pt x="2285" y="1680"/>
                    <a:pt x="1929" y="2036"/>
                    <a:pt x="1487" y="2036"/>
                  </a:cubicBezTo>
                  <a:cubicBezTo>
                    <a:pt x="1045" y="2036"/>
                    <a:pt x="688" y="1680"/>
                    <a:pt x="688" y="1238"/>
                  </a:cubicBezTo>
                  <a:cubicBezTo>
                    <a:pt x="688" y="796"/>
                    <a:pt x="1045" y="440"/>
                    <a:pt x="1487" y="440"/>
                  </a:cubicBezTo>
                  <a:close/>
                  <a:moveTo>
                    <a:pt x="1482" y="1"/>
                  </a:moveTo>
                  <a:cubicBezTo>
                    <a:pt x="600" y="1"/>
                    <a:pt x="0" y="900"/>
                    <a:pt x="342" y="1714"/>
                  </a:cubicBezTo>
                  <a:cubicBezTo>
                    <a:pt x="546" y="2205"/>
                    <a:pt x="1012" y="2475"/>
                    <a:pt x="1486" y="2475"/>
                  </a:cubicBezTo>
                  <a:cubicBezTo>
                    <a:pt x="1799" y="2475"/>
                    <a:pt x="2117" y="2356"/>
                    <a:pt x="2364" y="2105"/>
                  </a:cubicBezTo>
                  <a:cubicBezTo>
                    <a:pt x="2594" y="1872"/>
                    <a:pt x="2720" y="1564"/>
                    <a:pt x="2724" y="1238"/>
                  </a:cubicBezTo>
                  <a:cubicBezTo>
                    <a:pt x="2717" y="556"/>
                    <a:pt x="2169" y="8"/>
                    <a:pt x="1487" y="1"/>
                  </a:cubicBezTo>
                  <a:cubicBezTo>
                    <a:pt x="1485" y="1"/>
                    <a:pt x="1483" y="1"/>
                    <a:pt x="14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65"/>
            <p:cNvSpPr/>
            <p:nvPr/>
          </p:nvSpPr>
          <p:spPr>
            <a:xfrm>
              <a:off x="3140193" y="3724470"/>
              <a:ext cx="153712" cy="189416"/>
            </a:xfrm>
            <a:custGeom>
              <a:rect b="b" l="l" r="r" t="t"/>
              <a:pathLst>
                <a:path extrusionOk="0" h="7231" w="5868">
                  <a:moveTo>
                    <a:pt x="2831" y="0"/>
                  </a:moveTo>
                  <a:cubicBezTo>
                    <a:pt x="1755" y="0"/>
                    <a:pt x="1090" y="363"/>
                    <a:pt x="720" y="668"/>
                  </a:cubicBezTo>
                  <a:cubicBezTo>
                    <a:pt x="275" y="1035"/>
                    <a:pt x="7" y="1528"/>
                    <a:pt x="7" y="1988"/>
                  </a:cubicBezTo>
                  <a:cubicBezTo>
                    <a:pt x="1" y="2275"/>
                    <a:pt x="127" y="2550"/>
                    <a:pt x="350" y="2728"/>
                  </a:cubicBezTo>
                  <a:cubicBezTo>
                    <a:pt x="542" y="2879"/>
                    <a:pt x="775" y="2961"/>
                    <a:pt x="1018" y="2961"/>
                  </a:cubicBezTo>
                  <a:cubicBezTo>
                    <a:pt x="1433" y="2961"/>
                    <a:pt x="1618" y="2694"/>
                    <a:pt x="1765" y="2474"/>
                  </a:cubicBezTo>
                  <a:cubicBezTo>
                    <a:pt x="1950" y="2200"/>
                    <a:pt x="2125" y="1943"/>
                    <a:pt x="2793" y="1943"/>
                  </a:cubicBezTo>
                  <a:cubicBezTo>
                    <a:pt x="3020" y="1943"/>
                    <a:pt x="3763" y="1991"/>
                    <a:pt x="3763" y="2622"/>
                  </a:cubicBezTo>
                  <a:cubicBezTo>
                    <a:pt x="3763" y="3101"/>
                    <a:pt x="3321" y="3437"/>
                    <a:pt x="2934" y="3735"/>
                  </a:cubicBezTo>
                  <a:cubicBezTo>
                    <a:pt x="2838" y="3811"/>
                    <a:pt x="2745" y="3879"/>
                    <a:pt x="2663" y="3951"/>
                  </a:cubicBezTo>
                  <a:cubicBezTo>
                    <a:pt x="2214" y="4335"/>
                    <a:pt x="1700" y="4935"/>
                    <a:pt x="1700" y="6127"/>
                  </a:cubicBezTo>
                  <a:cubicBezTo>
                    <a:pt x="1700" y="6789"/>
                    <a:pt x="1861" y="7231"/>
                    <a:pt x="2646" y="7231"/>
                  </a:cubicBezTo>
                  <a:cubicBezTo>
                    <a:pt x="2996" y="7231"/>
                    <a:pt x="3256" y="7152"/>
                    <a:pt x="3427" y="6998"/>
                  </a:cubicBezTo>
                  <a:cubicBezTo>
                    <a:pt x="3571" y="6861"/>
                    <a:pt x="3650" y="6669"/>
                    <a:pt x="3647" y="6470"/>
                  </a:cubicBezTo>
                  <a:cubicBezTo>
                    <a:pt x="3647" y="5829"/>
                    <a:pt x="3647" y="5504"/>
                    <a:pt x="4301" y="4989"/>
                  </a:cubicBezTo>
                  <a:lnTo>
                    <a:pt x="4311" y="4979"/>
                  </a:lnTo>
                  <a:cubicBezTo>
                    <a:pt x="4342" y="4959"/>
                    <a:pt x="4377" y="4931"/>
                    <a:pt x="4414" y="4904"/>
                  </a:cubicBezTo>
                  <a:cubicBezTo>
                    <a:pt x="4600" y="4756"/>
                    <a:pt x="4459" y="4507"/>
                    <a:pt x="4280" y="4507"/>
                  </a:cubicBezTo>
                  <a:cubicBezTo>
                    <a:pt x="4234" y="4507"/>
                    <a:pt x="4186" y="4523"/>
                    <a:pt x="4140" y="4561"/>
                  </a:cubicBezTo>
                  <a:cubicBezTo>
                    <a:pt x="4102" y="4592"/>
                    <a:pt x="4072" y="4616"/>
                    <a:pt x="4044" y="4637"/>
                  </a:cubicBezTo>
                  <a:lnTo>
                    <a:pt x="4034" y="4647"/>
                  </a:lnTo>
                  <a:cubicBezTo>
                    <a:pt x="3246" y="5260"/>
                    <a:pt x="3208" y="5716"/>
                    <a:pt x="3208" y="6470"/>
                  </a:cubicBezTo>
                  <a:cubicBezTo>
                    <a:pt x="3208" y="6566"/>
                    <a:pt x="3208" y="6795"/>
                    <a:pt x="2646" y="6795"/>
                  </a:cubicBezTo>
                  <a:cubicBezTo>
                    <a:pt x="2372" y="6795"/>
                    <a:pt x="2290" y="6737"/>
                    <a:pt x="2249" y="6686"/>
                  </a:cubicBezTo>
                  <a:cubicBezTo>
                    <a:pt x="2173" y="6600"/>
                    <a:pt x="2139" y="6415"/>
                    <a:pt x="2139" y="6127"/>
                  </a:cubicBezTo>
                  <a:cubicBezTo>
                    <a:pt x="2139" y="5116"/>
                    <a:pt x="2547" y="4626"/>
                    <a:pt x="2948" y="4284"/>
                  </a:cubicBezTo>
                  <a:cubicBezTo>
                    <a:pt x="3023" y="4222"/>
                    <a:pt x="3109" y="4157"/>
                    <a:pt x="3201" y="4085"/>
                  </a:cubicBezTo>
                  <a:cubicBezTo>
                    <a:pt x="3647" y="3742"/>
                    <a:pt x="4202" y="3317"/>
                    <a:pt x="4202" y="2625"/>
                  </a:cubicBezTo>
                  <a:cubicBezTo>
                    <a:pt x="4202" y="1946"/>
                    <a:pt x="3647" y="1508"/>
                    <a:pt x="2793" y="1508"/>
                  </a:cubicBezTo>
                  <a:cubicBezTo>
                    <a:pt x="1896" y="1508"/>
                    <a:pt x="1611" y="1926"/>
                    <a:pt x="1406" y="2231"/>
                  </a:cubicBezTo>
                  <a:cubicBezTo>
                    <a:pt x="1262" y="2440"/>
                    <a:pt x="1197" y="2526"/>
                    <a:pt x="1018" y="2526"/>
                  </a:cubicBezTo>
                  <a:cubicBezTo>
                    <a:pt x="789" y="2526"/>
                    <a:pt x="443" y="2382"/>
                    <a:pt x="443" y="1988"/>
                  </a:cubicBezTo>
                  <a:cubicBezTo>
                    <a:pt x="443" y="1731"/>
                    <a:pt x="590" y="1340"/>
                    <a:pt x="998" y="1004"/>
                  </a:cubicBezTo>
                  <a:cubicBezTo>
                    <a:pt x="1313" y="747"/>
                    <a:pt x="1885" y="435"/>
                    <a:pt x="2831" y="435"/>
                  </a:cubicBezTo>
                  <a:cubicBezTo>
                    <a:pt x="4359" y="435"/>
                    <a:pt x="5429" y="1244"/>
                    <a:pt x="5429" y="2399"/>
                  </a:cubicBezTo>
                  <a:cubicBezTo>
                    <a:pt x="5429" y="2933"/>
                    <a:pt x="5199" y="3468"/>
                    <a:pt x="4743" y="3989"/>
                  </a:cubicBezTo>
                  <a:cubicBezTo>
                    <a:pt x="4664" y="4078"/>
                    <a:pt x="4675" y="4215"/>
                    <a:pt x="4764" y="4297"/>
                  </a:cubicBezTo>
                  <a:cubicBezTo>
                    <a:pt x="4805" y="4333"/>
                    <a:pt x="4856" y="4350"/>
                    <a:pt x="4906" y="4350"/>
                  </a:cubicBezTo>
                  <a:cubicBezTo>
                    <a:pt x="4968" y="4350"/>
                    <a:pt x="5029" y="4324"/>
                    <a:pt x="5072" y="4273"/>
                  </a:cubicBezTo>
                  <a:cubicBezTo>
                    <a:pt x="5600" y="3670"/>
                    <a:pt x="5867" y="3040"/>
                    <a:pt x="5867" y="2399"/>
                  </a:cubicBezTo>
                  <a:cubicBezTo>
                    <a:pt x="5867" y="1720"/>
                    <a:pt x="5562" y="1107"/>
                    <a:pt x="5011" y="672"/>
                  </a:cubicBezTo>
                  <a:cubicBezTo>
                    <a:pt x="4459" y="233"/>
                    <a:pt x="3701" y="0"/>
                    <a:pt x="28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7" name="Google Shape;2777;p65"/>
          <p:cNvGrpSpPr/>
          <p:nvPr/>
        </p:nvGrpSpPr>
        <p:grpSpPr>
          <a:xfrm>
            <a:off x="5414042" y="1934968"/>
            <a:ext cx="386455" cy="287569"/>
            <a:chOff x="5197967" y="3714018"/>
            <a:chExt cx="386455" cy="287569"/>
          </a:xfrm>
        </p:grpSpPr>
        <p:sp>
          <p:nvSpPr>
            <p:cNvPr id="2778" name="Google Shape;2778;p65"/>
            <p:cNvSpPr/>
            <p:nvPr/>
          </p:nvSpPr>
          <p:spPr>
            <a:xfrm>
              <a:off x="5204595" y="3720148"/>
              <a:ext cx="373200" cy="275336"/>
            </a:xfrm>
            <a:custGeom>
              <a:rect b="b" l="l" r="r" t="t"/>
              <a:pathLst>
                <a:path extrusionOk="0" h="10511" w="14247">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65"/>
            <p:cNvSpPr/>
            <p:nvPr/>
          </p:nvSpPr>
          <p:spPr>
            <a:xfrm>
              <a:off x="5319591" y="3758576"/>
              <a:ext cx="258204" cy="236908"/>
            </a:xfrm>
            <a:custGeom>
              <a:rect b="b" l="l" r="r" t="t"/>
              <a:pathLst>
                <a:path extrusionOk="0" h="9044" w="9857">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65"/>
            <p:cNvSpPr/>
            <p:nvPr/>
          </p:nvSpPr>
          <p:spPr>
            <a:xfrm>
              <a:off x="5197967" y="3810259"/>
              <a:ext cx="323299" cy="191328"/>
            </a:xfrm>
            <a:custGeom>
              <a:rect b="b" l="l" r="r" t="t"/>
              <a:pathLst>
                <a:path extrusionOk="0" h="7304" w="12342">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65"/>
            <p:cNvSpPr/>
            <p:nvPr/>
          </p:nvSpPr>
          <p:spPr>
            <a:xfrm>
              <a:off x="5292217" y="3714018"/>
              <a:ext cx="292205" cy="184622"/>
            </a:xfrm>
            <a:custGeom>
              <a:rect b="b" l="l" r="r" t="t"/>
              <a:pathLst>
                <a:path extrusionOk="0" h="7048" w="11155">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2" name="Google Shape;2782;p65"/>
          <p:cNvGrpSpPr/>
          <p:nvPr/>
        </p:nvGrpSpPr>
        <p:grpSpPr>
          <a:xfrm>
            <a:off x="5414042" y="3117868"/>
            <a:ext cx="386455" cy="287569"/>
            <a:chOff x="5197967" y="3714018"/>
            <a:chExt cx="386455" cy="287569"/>
          </a:xfrm>
        </p:grpSpPr>
        <p:sp>
          <p:nvSpPr>
            <p:cNvPr id="2783" name="Google Shape;2783;p65"/>
            <p:cNvSpPr/>
            <p:nvPr/>
          </p:nvSpPr>
          <p:spPr>
            <a:xfrm>
              <a:off x="5204595" y="3720148"/>
              <a:ext cx="373200" cy="275336"/>
            </a:xfrm>
            <a:custGeom>
              <a:rect b="b" l="l" r="r" t="t"/>
              <a:pathLst>
                <a:path extrusionOk="0" h="10511" w="14247">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5"/>
            <p:cNvSpPr/>
            <p:nvPr/>
          </p:nvSpPr>
          <p:spPr>
            <a:xfrm>
              <a:off x="5319591" y="3758576"/>
              <a:ext cx="258204" cy="236908"/>
            </a:xfrm>
            <a:custGeom>
              <a:rect b="b" l="l" r="r" t="t"/>
              <a:pathLst>
                <a:path extrusionOk="0" h="9044" w="9857">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5"/>
            <p:cNvSpPr/>
            <p:nvPr/>
          </p:nvSpPr>
          <p:spPr>
            <a:xfrm>
              <a:off x="5197967" y="3810259"/>
              <a:ext cx="323299" cy="191328"/>
            </a:xfrm>
            <a:custGeom>
              <a:rect b="b" l="l" r="r" t="t"/>
              <a:pathLst>
                <a:path extrusionOk="0" h="7304" w="12342">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5"/>
            <p:cNvSpPr/>
            <p:nvPr/>
          </p:nvSpPr>
          <p:spPr>
            <a:xfrm>
              <a:off x="5292217" y="3714018"/>
              <a:ext cx="292205" cy="184622"/>
            </a:xfrm>
            <a:custGeom>
              <a:rect b="b" l="l" r="r" t="t"/>
              <a:pathLst>
                <a:path extrusionOk="0" h="7048" w="11155">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7" name="Google Shape;2787;p65"/>
          <p:cNvGrpSpPr/>
          <p:nvPr/>
        </p:nvGrpSpPr>
        <p:grpSpPr>
          <a:xfrm>
            <a:off x="1048792" y="1876131"/>
            <a:ext cx="386455" cy="287569"/>
            <a:chOff x="5197967" y="3714018"/>
            <a:chExt cx="386455" cy="287569"/>
          </a:xfrm>
        </p:grpSpPr>
        <p:sp>
          <p:nvSpPr>
            <p:cNvPr id="2788" name="Google Shape;2788;p65"/>
            <p:cNvSpPr/>
            <p:nvPr/>
          </p:nvSpPr>
          <p:spPr>
            <a:xfrm>
              <a:off x="5204595" y="3720148"/>
              <a:ext cx="373200" cy="275336"/>
            </a:xfrm>
            <a:custGeom>
              <a:rect b="b" l="l" r="r" t="t"/>
              <a:pathLst>
                <a:path extrusionOk="0" h="10511" w="14247">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65"/>
            <p:cNvSpPr/>
            <p:nvPr/>
          </p:nvSpPr>
          <p:spPr>
            <a:xfrm>
              <a:off x="5319591" y="3758576"/>
              <a:ext cx="258204" cy="236908"/>
            </a:xfrm>
            <a:custGeom>
              <a:rect b="b" l="l" r="r" t="t"/>
              <a:pathLst>
                <a:path extrusionOk="0" h="9044" w="9857">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65"/>
            <p:cNvSpPr/>
            <p:nvPr/>
          </p:nvSpPr>
          <p:spPr>
            <a:xfrm>
              <a:off x="5197967" y="3810259"/>
              <a:ext cx="323299" cy="191328"/>
            </a:xfrm>
            <a:custGeom>
              <a:rect b="b" l="l" r="r" t="t"/>
              <a:pathLst>
                <a:path extrusionOk="0" h="7304" w="12342">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65"/>
            <p:cNvSpPr/>
            <p:nvPr/>
          </p:nvSpPr>
          <p:spPr>
            <a:xfrm>
              <a:off x="5292217" y="3714018"/>
              <a:ext cx="292205" cy="184622"/>
            </a:xfrm>
            <a:custGeom>
              <a:rect b="b" l="l" r="r" t="t"/>
              <a:pathLst>
                <a:path extrusionOk="0" h="7048" w="11155">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2" name="Google Shape;2792;p65"/>
          <p:cNvGrpSpPr/>
          <p:nvPr/>
        </p:nvGrpSpPr>
        <p:grpSpPr>
          <a:xfrm>
            <a:off x="5414042" y="2427968"/>
            <a:ext cx="386455" cy="287569"/>
            <a:chOff x="5197967" y="3714018"/>
            <a:chExt cx="386455" cy="287569"/>
          </a:xfrm>
        </p:grpSpPr>
        <p:sp>
          <p:nvSpPr>
            <p:cNvPr id="2793" name="Google Shape;2793;p65"/>
            <p:cNvSpPr/>
            <p:nvPr/>
          </p:nvSpPr>
          <p:spPr>
            <a:xfrm>
              <a:off x="5204595" y="3720148"/>
              <a:ext cx="373200" cy="275336"/>
            </a:xfrm>
            <a:custGeom>
              <a:rect b="b" l="l" r="r" t="t"/>
              <a:pathLst>
                <a:path extrusionOk="0" h="10511" w="14247">
                  <a:moveTo>
                    <a:pt x="12053" y="1"/>
                  </a:moveTo>
                  <a:lnTo>
                    <a:pt x="5600" y="6450"/>
                  </a:lnTo>
                  <a:cubicBezTo>
                    <a:pt x="5515" y="6537"/>
                    <a:pt x="5401" y="6581"/>
                    <a:pt x="5287" y="6581"/>
                  </a:cubicBezTo>
                  <a:cubicBezTo>
                    <a:pt x="5173" y="6581"/>
                    <a:pt x="5059" y="6537"/>
                    <a:pt x="4973" y="6450"/>
                  </a:cubicBezTo>
                  <a:lnTo>
                    <a:pt x="2194" y="3674"/>
                  </a:lnTo>
                  <a:lnTo>
                    <a:pt x="1" y="5867"/>
                  </a:lnTo>
                  <a:lnTo>
                    <a:pt x="4188" y="10055"/>
                  </a:lnTo>
                  <a:cubicBezTo>
                    <a:pt x="4480" y="10346"/>
                    <a:pt x="4874" y="10511"/>
                    <a:pt x="5288" y="10511"/>
                  </a:cubicBezTo>
                  <a:cubicBezTo>
                    <a:pt x="5700" y="10511"/>
                    <a:pt x="6094" y="10346"/>
                    <a:pt x="6385" y="10055"/>
                  </a:cubicBezTo>
                  <a:lnTo>
                    <a:pt x="14246" y="2194"/>
                  </a:lnTo>
                  <a:lnTo>
                    <a:pt x="120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5"/>
            <p:cNvSpPr/>
            <p:nvPr/>
          </p:nvSpPr>
          <p:spPr>
            <a:xfrm>
              <a:off x="5319591" y="3758576"/>
              <a:ext cx="258204" cy="236908"/>
            </a:xfrm>
            <a:custGeom>
              <a:rect b="b" l="l" r="r" t="t"/>
              <a:pathLst>
                <a:path extrusionOk="0" h="9044" w="9857">
                  <a:moveTo>
                    <a:pt x="9130" y="0"/>
                  </a:moveTo>
                  <a:lnTo>
                    <a:pt x="830" y="8300"/>
                  </a:lnTo>
                  <a:cubicBezTo>
                    <a:pt x="604" y="8530"/>
                    <a:pt x="316" y="8687"/>
                    <a:pt x="1" y="8756"/>
                  </a:cubicBezTo>
                  <a:cubicBezTo>
                    <a:pt x="261" y="8941"/>
                    <a:pt x="576" y="9044"/>
                    <a:pt x="898" y="9044"/>
                  </a:cubicBezTo>
                  <a:cubicBezTo>
                    <a:pt x="1310" y="9044"/>
                    <a:pt x="1704" y="8879"/>
                    <a:pt x="1995" y="8588"/>
                  </a:cubicBezTo>
                  <a:lnTo>
                    <a:pt x="9856" y="727"/>
                  </a:lnTo>
                  <a:lnTo>
                    <a:pt x="9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5"/>
            <p:cNvSpPr/>
            <p:nvPr/>
          </p:nvSpPr>
          <p:spPr>
            <a:xfrm>
              <a:off x="5197967" y="3810259"/>
              <a:ext cx="323299" cy="191328"/>
            </a:xfrm>
            <a:custGeom>
              <a:rect b="b" l="l" r="r" t="t"/>
              <a:pathLst>
                <a:path extrusionOk="0" h="7304" w="12342">
                  <a:moveTo>
                    <a:pt x="2449" y="0"/>
                  </a:moveTo>
                  <a:cubicBezTo>
                    <a:pt x="2390" y="0"/>
                    <a:pt x="2331" y="23"/>
                    <a:pt x="2286" y="70"/>
                  </a:cubicBezTo>
                  <a:lnTo>
                    <a:pt x="89" y="2263"/>
                  </a:lnTo>
                  <a:cubicBezTo>
                    <a:pt x="0" y="2352"/>
                    <a:pt x="0" y="2499"/>
                    <a:pt x="89" y="2592"/>
                  </a:cubicBezTo>
                  <a:lnTo>
                    <a:pt x="4280" y="6779"/>
                  </a:lnTo>
                  <a:cubicBezTo>
                    <a:pt x="4613" y="7115"/>
                    <a:pt x="5065" y="7304"/>
                    <a:pt x="5541" y="7304"/>
                  </a:cubicBezTo>
                  <a:cubicBezTo>
                    <a:pt x="6014" y="7304"/>
                    <a:pt x="6470" y="7115"/>
                    <a:pt x="6803" y="6779"/>
                  </a:cubicBezTo>
                  <a:lnTo>
                    <a:pt x="12176" y="1410"/>
                  </a:lnTo>
                  <a:cubicBezTo>
                    <a:pt x="12341" y="1241"/>
                    <a:pt x="12186" y="1008"/>
                    <a:pt x="12007" y="1008"/>
                  </a:cubicBezTo>
                  <a:cubicBezTo>
                    <a:pt x="11953" y="1008"/>
                    <a:pt x="11897" y="1030"/>
                    <a:pt x="11847" y="1081"/>
                  </a:cubicBezTo>
                  <a:lnTo>
                    <a:pt x="6474" y="6450"/>
                  </a:lnTo>
                  <a:cubicBezTo>
                    <a:pt x="6215" y="6707"/>
                    <a:pt x="5877" y="6836"/>
                    <a:pt x="5540" y="6836"/>
                  </a:cubicBezTo>
                  <a:cubicBezTo>
                    <a:pt x="5203" y="6836"/>
                    <a:pt x="4866" y="6707"/>
                    <a:pt x="4609" y="6450"/>
                  </a:cubicBezTo>
                  <a:lnTo>
                    <a:pt x="586" y="2427"/>
                  </a:lnTo>
                  <a:lnTo>
                    <a:pt x="2451" y="563"/>
                  </a:lnTo>
                  <a:lnTo>
                    <a:pt x="3108" y="1221"/>
                  </a:lnTo>
                  <a:cubicBezTo>
                    <a:pt x="3159" y="1272"/>
                    <a:pt x="3216" y="1293"/>
                    <a:pt x="3271" y="1293"/>
                  </a:cubicBezTo>
                  <a:cubicBezTo>
                    <a:pt x="3451" y="1293"/>
                    <a:pt x="3606" y="1060"/>
                    <a:pt x="3437" y="892"/>
                  </a:cubicBezTo>
                  <a:lnTo>
                    <a:pt x="2615" y="70"/>
                  </a:lnTo>
                  <a:cubicBezTo>
                    <a:pt x="2569" y="23"/>
                    <a:pt x="2509" y="0"/>
                    <a:pt x="24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5"/>
            <p:cNvSpPr/>
            <p:nvPr/>
          </p:nvSpPr>
          <p:spPr>
            <a:xfrm>
              <a:off x="5292217" y="3714018"/>
              <a:ext cx="292205" cy="184622"/>
            </a:xfrm>
            <a:custGeom>
              <a:rect b="b" l="l" r="r" t="t"/>
              <a:pathLst>
                <a:path extrusionOk="0" h="7048" w="11155">
                  <a:moveTo>
                    <a:pt x="8706" y="1"/>
                  </a:moveTo>
                  <a:cubicBezTo>
                    <a:pt x="8646" y="1"/>
                    <a:pt x="8586" y="24"/>
                    <a:pt x="8540" y="70"/>
                  </a:cubicBezTo>
                  <a:lnTo>
                    <a:pt x="2091" y="6519"/>
                  </a:lnTo>
                  <a:cubicBezTo>
                    <a:pt x="2050" y="6560"/>
                    <a:pt x="1996" y="6581"/>
                    <a:pt x="1942" y="6581"/>
                  </a:cubicBezTo>
                  <a:cubicBezTo>
                    <a:pt x="1888" y="6581"/>
                    <a:pt x="1834" y="6560"/>
                    <a:pt x="1793" y="6519"/>
                  </a:cubicBezTo>
                  <a:lnTo>
                    <a:pt x="497" y="5224"/>
                  </a:lnTo>
                  <a:cubicBezTo>
                    <a:pt x="446" y="5173"/>
                    <a:pt x="390" y="5152"/>
                    <a:pt x="335" y="5152"/>
                  </a:cubicBezTo>
                  <a:cubicBezTo>
                    <a:pt x="155" y="5152"/>
                    <a:pt x="0" y="5385"/>
                    <a:pt x="168" y="5553"/>
                  </a:cubicBezTo>
                  <a:lnTo>
                    <a:pt x="1464" y="6848"/>
                  </a:lnTo>
                  <a:cubicBezTo>
                    <a:pt x="1591" y="6975"/>
                    <a:pt x="1762" y="7047"/>
                    <a:pt x="1943" y="7047"/>
                  </a:cubicBezTo>
                  <a:cubicBezTo>
                    <a:pt x="2122" y="7047"/>
                    <a:pt x="2293" y="6975"/>
                    <a:pt x="2423" y="6848"/>
                  </a:cubicBezTo>
                  <a:lnTo>
                    <a:pt x="8708" y="564"/>
                  </a:lnTo>
                  <a:lnTo>
                    <a:pt x="10572" y="2428"/>
                  </a:lnTo>
                  <a:lnTo>
                    <a:pt x="8903" y="4097"/>
                  </a:lnTo>
                  <a:cubicBezTo>
                    <a:pt x="8735" y="4265"/>
                    <a:pt x="8890" y="4498"/>
                    <a:pt x="9070" y="4498"/>
                  </a:cubicBezTo>
                  <a:cubicBezTo>
                    <a:pt x="9124" y="4498"/>
                    <a:pt x="9181" y="4477"/>
                    <a:pt x="9232" y="4426"/>
                  </a:cubicBezTo>
                  <a:lnTo>
                    <a:pt x="11066" y="2592"/>
                  </a:lnTo>
                  <a:cubicBezTo>
                    <a:pt x="11155" y="2500"/>
                    <a:pt x="11155" y="2356"/>
                    <a:pt x="11066" y="2263"/>
                  </a:cubicBezTo>
                  <a:lnTo>
                    <a:pt x="8869" y="70"/>
                  </a:lnTo>
                  <a:cubicBezTo>
                    <a:pt x="8824" y="24"/>
                    <a:pt x="8765" y="1"/>
                    <a:pt x="87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7" name="Google Shape;2797;p65"/>
          <p:cNvGrpSpPr/>
          <p:nvPr/>
        </p:nvGrpSpPr>
        <p:grpSpPr>
          <a:xfrm>
            <a:off x="5488358" y="3482138"/>
            <a:ext cx="312140" cy="308603"/>
            <a:chOff x="5778658" y="3703488"/>
            <a:chExt cx="312140" cy="308603"/>
          </a:xfrm>
        </p:grpSpPr>
        <p:sp>
          <p:nvSpPr>
            <p:cNvPr id="2798" name="Google Shape;2798;p65"/>
            <p:cNvSpPr/>
            <p:nvPr/>
          </p:nvSpPr>
          <p:spPr>
            <a:xfrm>
              <a:off x="5784133" y="3708544"/>
              <a:ext cx="301190" cy="298466"/>
            </a:xfrm>
            <a:custGeom>
              <a:rect b="b" l="l" r="r" t="t"/>
              <a:pathLst>
                <a:path extrusionOk="0" h="11394" w="11498">
                  <a:moveTo>
                    <a:pt x="2709" y="1"/>
                  </a:moveTo>
                  <a:cubicBezTo>
                    <a:pt x="2577" y="1"/>
                    <a:pt x="2445" y="51"/>
                    <a:pt x="2344" y="152"/>
                  </a:cubicBezTo>
                  <a:lnTo>
                    <a:pt x="203" y="2294"/>
                  </a:lnTo>
                  <a:cubicBezTo>
                    <a:pt x="0" y="2493"/>
                    <a:pt x="0" y="2822"/>
                    <a:pt x="203" y="3021"/>
                  </a:cubicBezTo>
                  <a:lnTo>
                    <a:pt x="2879" y="5697"/>
                  </a:lnTo>
                  <a:lnTo>
                    <a:pt x="203" y="8373"/>
                  </a:lnTo>
                  <a:cubicBezTo>
                    <a:pt x="0" y="8572"/>
                    <a:pt x="0" y="8901"/>
                    <a:pt x="203" y="9100"/>
                  </a:cubicBezTo>
                  <a:lnTo>
                    <a:pt x="2344" y="11241"/>
                  </a:lnTo>
                  <a:cubicBezTo>
                    <a:pt x="2445" y="11343"/>
                    <a:pt x="2577" y="11393"/>
                    <a:pt x="2709" y="11393"/>
                  </a:cubicBezTo>
                  <a:cubicBezTo>
                    <a:pt x="2841" y="11393"/>
                    <a:pt x="2973" y="11343"/>
                    <a:pt x="3074" y="11241"/>
                  </a:cubicBezTo>
                  <a:lnTo>
                    <a:pt x="5750" y="8569"/>
                  </a:lnTo>
                  <a:lnTo>
                    <a:pt x="8423" y="11241"/>
                  </a:lnTo>
                  <a:cubicBezTo>
                    <a:pt x="8524" y="11343"/>
                    <a:pt x="8656" y="11393"/>
                    <a:pt x="8788" y="11393"/>
                  </a:cubicBezTo>
                  <a:cubicBezTo>
                    <a:pt x="8920" y="11393"/>
                    <a:pt x="9052" y="11343"/>
                    <a:pt x="9153" y="11241"/>
                  </a:cubicBezTo>
                  <a:lnTo>
                    <a:pt x="11295" y="9100"/>
                  </a:lnTo>
                  <a:cubicBezTo>
                    <a:pt x="11497" y="8901"/>
                    <a:pt x="11497" y="8572"/>
                    <a:pt x="11295" y="8373"/>
                  </a:cubicBezTo>
                  <a:lnTo>
                    <a:pt x="8615" y="5697"/>
                  </a:lnTo>
                  <a:lnTo>
                    <a:pt x="11292" y="3021"/>
                  </a:lnTo>
                  <a:cubicBezTo>
                    <a:pt x="11494" y="2822"/>
                    <a:pt x="11494" y="2493"/>
                    <a:pt x="11292" y="2294"/>
                  </a:cubicBezTo>
                  <a:lnTo>
                    <a:pt x="9150" y="152"/>
                  </a:lnTo>
                  <a:cubicBezTo>
                    <a:pt x="9049" y="51"/>
                    <a:pt x="8917" y="1"/>
                    <a:pt x="8785" y="1"/>
                  </a:cubicBezTo>
                  <a:cubicBezTo>
                    <a:pt x="8653" y="1"/>
                    <a:pt x="8521" y="51"/>
                    <a:pt x="8420" y="152"/>
                  </a:cubicBezTo>
                  <a:lnTo>
                    <a:pt x="5750" y="2829"/>
                  </a:lnTo>
                  <a:lnTo>
                    <a:pt x="3074" y="152"/>
                  </a:lnTo>
                  <a:cubicBezTo>
                    <a:pt x="2973" y="51"/>
                    <a:pt x="2841" y="1"/>
                    <a:pt x="2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5"/>
            <p:cNvSpPr/>
            <p:nvPr/>
          </p:nvSpPr>
          <p:spPr>
            <a:xfrm>
              <a:off x="5887865" y="3703540"/>
              <a:ext cx="202933" cy="308551"/>
            </a:xfrm>
            <a:custGeom>
              <a:rect b="b" l="l" r="r" t="t"/>
              <a:pathLst>
                <a:path extrusionOk="0" h="11779" w="7747">
                  <a:moveTo>
                    <a:pt x="4828" y="1"/>
                  </a:moveTo>
                  <a:cubicBezTo>
                    <a:pt x="4647" y="1"/>
                    <a:pt x="4465" y="69"/>
                    <a:pt x="4326" y="206"/>
                  </a:cubicBezTo>
                  <a:lnTo>
                    <a:pt x="1790" y="2745"/>
                  </a:lnTo>
                  <a:lnTo>
                    <a:pt x="420" y="1375"/>
                  </a:lnTo>
                  <a:cubicBezTo>
                    <a:pt x="377" y="1332"/>
                    <a:pt x="329" y="1314"/>
                    <a:pt x="283" y="1314"/>
                  </a:cubicBezTo>
                  <a:cubicBezTo>
                    <a:pt x="131" y="1314"/>
                    <a:pt x="0" y="1510"/>
                    <a:pt x="142" y="1652"/>
                  </a:cubicBezTo>
                  <a:lnTo>
                    <a:pt x="1650" y="3160"/>
                  </a:lnTo>
                  <a:cubicBezTo>
                    <a:pt x="1688" y="3198"/>
                    <a:pt x="1737" y="3217"/>
                    <a:pt x="1787" y="3217"/>
                  </a:cubicBezTo>
                  <a:cubicBezTo>
                    <a:pt x="1838" y="3217"/>
                    <a:pt x="1888" y="3198"/>
                    <a:pt x="1928" y="3160"/>
                  </a:cubicBezTo>
                  <a:lnTo>
                    <a:pt x="4600" y="484"/>
                  </a:lnTo>
                  <a:cubicBezTo>
                    <a:pt x="4664" y="420"/>
                    <a:pt x="4745" y="389"/>
                    <a:pt x="4827" y="389"/>
                  </a:cubicBezTo>
                  <a:cubicBezTo>
                    <a:pt x="4908" y="389"/>
                    <a:pt x="4989" y="420"/>
                    <a:pt x="5053" y="484"/>
                  </a:cubicBezTo>
                  <a:lnTo>
                    <a:pt x="7195" y="2626"/>
                  </a:lnTo>
                  <a:cubicBezTo>
                    <a:pt x="7318" y="2749"/>
                    <a:pt x="7318" y="2951"/>
                    <a:pt x="7195" y="3074"/>
                  </a:cubicBezTo>
                  <a:lnTo>
                    <a:pt x="4518" y="5751"/>
                  </a:lnTo>
                  <a:cubicBezTo>
                    <a:pt x="4443" y="5826"/>
                    <a:pt x="4443" y="5950"/>
                    <a:pt x="4518" y="6028"/>
                  </a:cubicBezTo>
                  <a:lnTo>
                    <a:pt x="7195" y="8701"/>
                  </a:lnTo>
                  <a:cubicBezTo>
                    <a:pt x="7318" y="8828"/>
                    <a:pt x="7318" y="9027"/>
                    <a:pt x="7195" y="9154"/>
                  </a:cubicBezTo>
                  <a:lnTo>
                    <a:pt x="5053" y="11295"/>
                  </a:lnTo>
                  <a:cubicBezTo>
                    <a:pt x="4989" y="11357"/>
                    <a:pt x="4908" y="11388"/>
                    <a:pt x="4827" y="11388"/>
                  </a:cubicBezTo>
                  <a:cubicBezTo>
                    <a:pt x="4745" y="11388"/>
                    <a:pt x="4664" y="11357"/>
                    <a:pt x="4600" y="11295"/>
                  </a:cubicBezTo>
                  <a:lnTo>
                    <a:pt x="3593" y="10284"/>
                  </a:lnTo>
                  <a:cubicBezTo>
                    <a:pt x="3550" y="10242"/>
                    <a:pt x="3503" y="10225"/>
                    <a:pt x="3457" y="10225"/>
                  </a:cubicBezTo>
                  <a:cubicBezTo>
                    <a:pt x="3306" y="10225"/>
                    <a:pt x="3176" y="10420"/>
                    <a:pt x="3315" y="10562"/>
                  </a:cubicBezTo>
                  <a:lnTo>
                    <a:pt x="4326" y="11569"/>
                  </a:lnTo>
                  <a:cubicBezTo>
                    <a:pt x="4460" y="11703"/>
                    <a:pt x="4638" y="11779"/>
                    <a:pt x="4827" y="11779"/>
                  </a:cubicBezTo>
                  <a:cubicBezTo>
                    <a:pt x="5015" y="11779"/>
                    <a:pt x="5197" y="11703"/>
                    <a:pt x="5327" y="11569"/>
                  </a:cubicBezTo>
                  <a:lnTo>
                    <a:pt x="7469" y="9428"/>
                  </a:lnTo>
                  <a:cubicBezTo>
                    <a:pt x="7746" y="9150"/>
                    <a:pt x="7746" y="8701"/>
                    <a:pt x="7469" y="8427"/>
                  </a:cubicBezTo>
                  <a:lnTo>
                    <a:pt x="4933" y="5888"/>
                  </a:lnTo>
                  <a:lnTo>
                    <a:pt x="7469" y="3352"/>
                  </a:lnTo>
                  <a:cubicBezTo>
                    <a:pt x="7746" y="3074"/>
                    <a:pt x="7746" y="2626"/>
                    <a:pt x="7469" y="2351"/>
                  </a:cubicBezTo>
                  <a:lnTo>
                    <a:pt x="5327" y="206"/>
                  </a:lnTo>
                  <a:cubicBezTo>
                    <a:pt x="5190" y="69"/>
                    <a:pt x="5009" y="1"/>
                    <a:pt x="48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5"/>
            <p:cNvSpPr/>
            <p:nvPr/>
          </p:nvSpPr>
          <p:spPr>
            <a:xfrm>
              <a:off x="5778658" y="3703488"/>
              <a:ext cx="192533" cy="308603"/>
            </a:xfrm>
            <a:custGeom>
              <a:rect b="b" l="l" r="r" t="t"/>
              <a:pathLst>
                <a:path extrusionOk="0" h="11781" w="7350">
                  <a:moveTo>
                    <a:pt x="2919" y="0"/>
                  </a:moveTo>
                  <a:cubicBezTo>
                    <a:pt x="2737" y="0"/>
                    <a:pt x="2557" y="69"/>
                    <a:pt x="2420" y="208"/>
                  </a:cubicBezTo>
                  <a:lnTo>
                    <a:pt x="278" y="2350"/>
                  </a:lnTo>
                  <a:cubicBezTo>
                    <a:pt x="0" y="2628"/>
                    <a:pt x="0" y="3076"/>
                    <a:pt x="278" y="3354"/>
                  </a:cubicBezTo>
                  <a:lnTo>
                    <a:pt x="2814" y="5890"/>
                  </a:lnTo>
                  <a:lnTo>
                    <a:pt x="278" y="8429"/>
                  </a:lnTo>
                  <a:cubicBezTo>
                    <a:pt x="0" y="8703"/>
                    <a:pt x="0" y="9152"/>
                    <a:pt x="278" y="9430"/>
                  </a:cubicBezTo>
                  <a:lnTo>
                    <a:pt x="2420" y="11571"/>
                  </a:lnTo>
                  <a:cubicBezTo>
                    <a:pt x="2550" y="11705"/>
                    <a:pt x="2731" y="11781"/>
                    <a:pt x="2920" y="11781"/>
                  </a:cubicBezTo>
                  <a:cubicBezTo>
                    <a:pt x="3108" y="11781"/>
                    <a:pt x="3287" y="11705"/>
                    <a:pt x="3420" y="11571"/>
                  </a:cubicBezTo>
                  <a:lnTo>
                    <a:pt x="5956" y="9032"/>
                  </a:lnTo>
                  <a:lnTo>
                    <a:pt x="6933" y="10009"/>
                  </a:lnTo>
                  <a:cubicBezTo>
                    <a:pt x="6976" y="10052"/>
                    <a:pt x="7024" y="10070"/>
                    <a:pt x="7070" y="10070"/>
                  </a:cubicBezTo>
                  <a:cubicBezTo>
                    <a:pt x="7221" y="10070"/>
                    <a:pt x="7349" y="9876"/>
                    <a:pt x="7210" y="9735"/>
                  </a:cubicBezTo>
                  <a:lnTo>
                    <a:pt x="6097" y="8621"/>
                  </a:lnTo>
                  <a:cubicBezTo>
                    <a:pt x="6059" y="8583"/>
                    <a:pt x="6008" y="8564"/>
                    <a:pt x="5958" y="8564"/>
                  </a:cubicBezTo>
                  <a:cubicBezTo>
                    <a:pt x="5907" y="8564"/>
                    <a:pt x="5857" y="8583"/>
                    <a:pt x="5819" y="8621"/>
                  </a:cubicBezTo>
                  <a:lnTo>
                    <a:pt x="3146" y="11297"/>
                  </a:lnTo>
                  <a:cubicBezTo>
                    <a:pt x="3083" y="11359"/>
                    <a:pt x="3000" y="11390"/>
                    <a:pt x="2919" y="11390"/>
                  </a:cubicBezTo>
                  <a:cubicBezTo>
                    <a:pt x="2837" y="11390"/>
                    <a:pt x="2755" y="11359"/>
                    <a:pt x="2694" y="11297"/>
                  </a:cubicBezTo>
                  <a:lnTo>
                    <a:pt x="552" y="9156"/>
                  </a:lnTo>
                  <a:cubicBezTo>
                    <a:pt x="429" y="9029"/>
                    <a:pt x="429" y="8827"/>
                    <a:pt x="552" y="8703"/>
                  </a:cubicBezTo>
                  <a:lnTo>
                    <a:pt x="3228" y="6027"/>
                  </a:lnTo>
                  <a:cubicBezTo>
                    <a:pt x="3304" y="5952"/>
                    <a:pt x="3304" y="5828"/>
                    <a:pt x="3228" y="5753"/>
                  </a:cubicBezTo>
                  <a:lnTo>
                    <a:pt x="552" y="3076"/>
                  </a:lnTo>
                  <a:cubicBezTo>
                    <a:pt x="429" y="2953"/>
                    <a:pt x="429" y="2751"/>
                    <a:pt x="552" y="2628"/>
                  </a:cubicBezTo>
                  <a:lnTo>
                    <a:pt x="2694" y="486"/>
                  </a:lnTo>
                  <a:cubicBezTo>
                    <a:pt x="2755" y="422"/>
                    <a:pt x="2837" y="391"/>
                    <a:pt x="2919" y="391"/>
                  </a:cubicBezTo>
                  <a:cubicBezTo>
                    <a:pt x="3000" y="391"/>
                    <a:pt x="3083" y="422"/>
                    <a:pt x="3146" y="486"/>
                  </a:cubicBezTo>
                  <a:lnTo>
                    <a:pt x="3759" y="1103"/>
                  </a:lnTo>
                  <a:cubicBezTo>
                    <a:pt x="3802" y="1145"/>
                    <a:pt x="3850" y="1162"/>
                    <a:pt x="3896" y="1162"/>
                  </a:cubicBezTo>
                  <a:cubicBezTo>
                    <a:pt x="4048" y="1162"/>
                    <a:pt x="4179" y="967"/>
                    <a:pt x="4037" y="825"/>
                  </a:cubicBezTo>
                  <a:lnTo>
                    <a:pt x="3420" y="208"/>
                  </a:lnTo>
                  <a:cubicBezTo>
                    <a:pt x="3281" y="69"/>
                    <a:pt x="3100" y="0"/>
                    <a:pt x="2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1" name="Google Shape;2801;p65"/>
          <p:cNvGrpSpPr/>
          <p:nvPr/>
        </p:nvGrpSpPr>
        <p:grpSpPr>
          <a:xfrm>
            <a:off x="1048808" y="2417438"/>
            <a:ext cx="312140" cy="308603"/>
            <a:chOff x="5778658" y="3703488"/>
            <a:chExt cx="312140" cy="308603"/>
          </a:xfrm>
        </p:grpSpPr>
        <p:sp>
          <p:nvSpPr>
            <p:cNvPr id="2802" name="Google Shape;2802;p65"/>
            <p:cNvSpPr/>
            <p:nvPr/>
          </p:nvSpPr>
          <p:spPr>
            <a:xfrm>
              <a:off x="5784133" y="3708544"/>
              <a:ext cx="301190" cy="298466"/>
            </a:xfrm>
            <a:custGeom>
              <a:rect b="b" l="l" r="r" t="t"/>
              <a:pathLst>
                <a:path extrusionOk="0" h="11394" w="11498">
                  <a:moveTo>
                    <a:pt x="2709" y="1"/>
                  </a:moveTo>
                  <a:cubicBezTo>
                    <a:pt x="2577" y="1"/>
                    <a:pt x="2445" y="51"/>
                    <a:pt x="2344" y="152"/>
                  </a:cubicBezTo>
                  <a:lnTo>
                    <a:pt x="203" y="2294"/>
                  </a:lnTo>
                  <a:cubicBezTo>
                    <a:pt x="0" y="2493"/>
                    <a:pt x="0" y="2822"/>
                    <a:pt x="203" y="3021"/>
                  </a:cubicBezTo>
                  <a:lnTo>
                    <a:pt x="2879" y="5697"/>
                  </a:lnTo>
                  <a:lnTo>
                    <a:pt x="203" y="8373"/>
                  </a:lnTo>
                  <a:cubicBezTo>
                    <a:pt x="0" y="8572"/>
                    <a:pt x="0" y="8901"/>
                    <a:pt x="203" y="9100"/>
                  </a:cubicBezTo>
                  <a:lnTo>
                    <a:pt x="2344" y="11241"/>
                  </a:lnTo>
                  <a:cubicBezTo>
                    <a:pt x="2445" y="11343"/>
                    <a:pt x="2577" y="11393"/>
                    <a:pt x="2709" y="11393"/>
                  </a:cubicBezTo>
                  <a:cubicBezTo>
                    <a:pt x="2841" y="11393"/>
                    <a:pt x="2973" y="11343"/>
                    <a:pt x="3074" y="11241"/>
                  </a:cubicBezTo>
                  <a:lnTo>
                    <a:pt x="5750" y="8569"/>
                  </a:lnTo>
                  <a:lnTo>
                    <a:pt x="8423" y="11241"/>
                  </a:lnTo>
                  <a:cubicBezTo>
                    <a:pt x="8524" y="11343"/>
                    <a:pt x="8656" y="11393"/>
                    <a:pt x="8788" y="11393"/>
                  </a:cubicBezTo>
                  <a:cubicBezTo>
                    <a:pt x="8920" y="11393"/>
                    <a:pt x="9052" y="11343"/>
                    <a:pt x="9153" y="11241"/>
                  </a:cubicBezTo>
                  <a:lnTo>
                    <a:pt x="11295" y="9100"/>
                  </a:lnTo>
                  <a:cubicBezTo>
                    <a:pt x="11497" y="8901"/>
                    <a:pt x="11497" y="8572"/>
                    <a:pt x="11295" y="8373"/>
                  </a:cubicBezTo>
                  <a:lnTo>
                    <a:pt x="8615" y="5697"/>
                  </a:lnTo>
                  <a:lnTo>
                    <a:pt x="11292" y="3021"/>
                  </a:lnTo>
                  <a:cubicBezTo>
                    <a:pt x="11494" y="2822"/>
                    <a:pt x="11494" y="2493"/>
                    <a:pt x="11292" y="2294"/>
                  </a:cubicBezTo>
                  <a:lnTo>
                    <a:pt x="9150" y="152"/>
                  </a:lnTo>
                  <a:cubicBezTo>
                    <a:pt x="9049" y="51"/>
                    <a:pt x="8917" y="1"/>
                    <a:pt x="8785" y="1"/>
                  </a:cubicBezTo>
                  <a:cubicBezTo>
                    <a:pt x="8653" y="1"/>
                    <a:pt x="8521" y="51"/>
                    <a:pt x="8420" y="152"/>
                  </a:cubicBezTo>
                  <a:lnTo>
                    <a:pt x="5750" y="2829"/>
                  </a:lnTo>
                  <a:lnTo>
                    <a:pt x="3074" y="152"/>
                  </a:lnTo>
                  <a:cubicBezTo>
                    <a:pt x="2973" y="51"/>
                    <a:pt x="2841" y="1"/>
                    <a:pt x="27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5"/>
            <p:cNvSpPr/>
            <p:nvPr/>
          </p:nvSpPr>
          <p:spPr>
            <a:xfrm>
              <a:off x="5887865" y="3703540"/>
              <a:ext cx="202933" cy="308551"/>
            </a:xfrm>
            <a:custGeom>
              <a:rect b="b" l="l" r="r" t="t"/>
              <a:pathLst>
                <a:path extrusionOk="0" h="11779" w="7747">
                  <a:moveTo>
                    <a:pt x="4828" y="1"/>
                  </a:moveTo>
                  <a:cubicBezTo>
                    <a:pt x="4647" y="1"/>
                    <a:pt x="4465" y="69"/>
                    <a:pt x="4326" y="206"/>
                  </a:cubicBezTo>
                  <a:lnTo>
                    <a:pt x="1790" y="2745"/>
                  </a:lnTo>
                  <a:lnTo>
                    <a:pt x="420" y="1375"/>
                  </a:lnTo>
                  <a:cubicBezTo>
                    <a:pt x="377" y="1332"/>
                    <a:pt x="329" y="1314"/>
                    <a:pt x="283" y="1314"/>
                  </a:cubicBezTo>
                  <a:cubicBezTo>
                    <a:pt x="131" y="1314"/>
                    <a:pt x="0" y="1510"/>
                    <a:pt x="142" y="1652"/>
                  </a:cubicBezTo>
                  <a:lnTo>
                    <a:pt x="1650" y="3160"/>
                  </a:lnTo>
                  <a:cubicBezTo>
                    <a:pt x="1688" y="3198"/>
                    <a:pt x="1737" y="3217"/>
                    <a:pt x="1787" y="3217"/>
                  </a:cubicBezTo>
                  <a:cubicBezTo>
                    <a:pt x="1838" y="3217"/>
                    <a:pt x="1888" y="3198"/>
                    <a:pt x="1928" y="3160"/>
                  </a:cubicBezTo>
                  <a:lnTo>
                    <a:pt x="4600" y="484"/>
                  </a:lnTo>
                  <a:cubicBezTo>
                    <a:pt x="4664" y="420"/>
                    <a:pt x="4745" y="389"/>
                    <a:pt x="4827" y="389"/>
                  </a:cubicBezTo>
                  <a:cubicBezTo>
                    <a:pt x="4908" y="389"/>
                    <a:pt x="4989" y="420"/>
                    <a:pt x="5053" y="484"/>
                  </a:cubicBezTo>
                  <a:lnTo>
                    <a:pt x="7195" y="2626"/>
                  </a:lnTo>
                  <a:cubicBezTo>
                    <a:pt x="7318" y="2749"/>
                    <a:pt x="7318" y="2951"/>
                    <a:pt x="7195" y="3074"/>
                  </a:cubicBezTo>
                  <a:lnTo>
                    <a:pt x="4518" y="5751"/>
                  </a:lnTo>
                  <a:cubicBezTo>
                    <a:pt x="4443" y="5826"/>
                    <a:pt x="4443" y="5950"/>
                    <a:pt x="4518" y="6028"/>
                  </a:cubicBezTo>
                  <a:lnTo>
                    <a:pt x="7195" y="8701"/>
                  </a:lnTo>
                  <a:cubicBezTo>
                    <a:pt x="7318" y="8828"/>
                    <a:pt x="7318" y="9027"/>
                    <a:pt x="7195" y="9154"/>
                  </a:cubicBezTo>
                  <a:lnTo>
                    <a:pt x="5053" y="11295"/>
                  </a:lnTo>
                  <a:cubicBezTo>
                    <a:pt x="4989" y="11357"/>
                    <a:pt x="4908" y="11388"/>
                    <a:pt x="4827" y="11388"/>
                  </a:cubicBezTo>
                  <a:cubicBezTo>
                    <a:pt x="4745" y="11388"/>
                    <a:pt x="4664" y="11357"/>
                    <a:pt x="4600" y="11295"/>
                  </a:cubicBezTo>
                  <a:lnTo>
                    <a:pt x="3593" y="10284"/>
                  </a:lnTo>
                  <a:cubicBezTo>
                    <a:pt x="3550" y="10242"/>
                    <a:pt x="3503" y="10225"/>
                    <a:pt x="3457" y="10225"/>
                  </a:cubicBezTo>
                  <a:cubicBezTo>
                    <a:pt x="3306" y="10225"/>
                    <a:pt x="3176" y="10420"/>
                    <a:pt x="3315" y="10562"/>
                  </a:cubicBezTo>
                  <a:lnTo>
                    <a:pt x="4326" y="11569"/>
                  </a:lnTo>
                  <a:cubicBezTo>
                    <a:pt x="4460" y="11703"/>
                    <a:pt x="4638" y="11779"/>
                    <a:pt x="4827" y="11779"/>
                  </a:cubicBezTo>
                  <a:cubicBezTo>
                    <a:pt x="5015" y="11779"/>
                    <a:pt x="5197" y="11703"/>
                    <a:pt x="5327" y="11569"/>
                  </a:cubicBezTo>
                  <a:lnTo>
                    <a:pt x="7469" y="9428"/>
                  </a:lnTo>
                  <a:cubicBezTo>
                    <a:pt x="7746" y="9150"/>
                    <a:pt x="7746" y="8701"/>
                    <a:pt x="7469" y="8427"/>
                  </a:cubicBezTo>
                  <a:lnTo>
                    <a:pt x="4933" y="5888"/>
                  </a:lnTo>
                  <a:lnTo>
                    <a:pt x="7469" y="3352"/>
                  </a:lnTo>
                  <a:cubicBezTo>
                    <a:pt x="7746" y="3074"/>
                    <a:pt x="7746" y="2626"/>
                    <a:pt x="7469" y="2351"/>
                  </a:cubicBezTo>
                  <a:lnTo>
                    <a:pt x="5327" y="206"/>
                  </a:lnTo>
                  <a:cubicBezTo>
                    <a:pt x="5190" y="69"/>
                    <a:pt x="5009" y="1"/>
                    <a:pt x="48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5"/>
            <p:cNvSpPr/>
            <p:nvPr/>
          </p:nvSpPr>
          <p:spPr>
            <a:xfrm>
              <a:off x="5778658" y="3703488"/>
              <a:ext cx="192533" cy="308603"/>
            </a:xfrm>
            <a:custGeom>
              <a:rect b="b" l="l" r="r" t="t"/>
              <a:pathLst>
                <a:path extrusionOk="0" h="11781" w="7350">
                  <a:moveTo>
                    <a:pt x="2919" y="0"/>
                  </a:moveTo>
                  <a:cubicBezTo>
                    <a:pt x="2737" y="0"/>
                    <a:pt x="2557" y="69"/>
                    <a:pt x="2420" y="208"/>
                  </a:cubicBezTo>
                  <a:lnTo>
                    <a:pt x="278" y="2350"/>
                  </a:lnTo>
                  <a:cubicBezTo>
                    <a:pt x="0" y="2628"/>
                    <a:pt x="0" y="3076"/>
                    <a:pt x="278" y="3354"/>
                  </a:cubicBezTo>
                  <a:lnTo>
                    <a:pt x="2814" y="5890"/>
                  </a:lnTo>
                  <a:lnTo>
                    <a:pt x="278" y="8429"/>
                  </a:lnTo>
                  <a:cubicBezTo>
                    <a:pt x="0" y="8703"/>
                    <a:pt x="0" y="9152"/>
                    <a:pt x="278" y="9430"/>
                  </a:cubicBezTo>
                  <a:lnTo>
                    <a:pt x="2420" y="11571"/>
                  </a:lnTo>
                  <a:cubicBezTo>
                    <a:pt x="2550" y="11705"/>
                    <a:pt x="2731" y="11781"/>
                    <a:pt x="2920" y="11781"/>
                  </a:cubicBezTo>
                  <a:cubicBezTo>
                    <a:pt x="3108" y="11781"/>
                    <a:pt x="3287" y="11705"/>
                    <a:pt x="3420" y="11571"/>
                  </a:cubicBezTo>
                  <a:lnTo>
                    <a:pt x="5956" y="9032"/>
                  </a:lnTo>
                  <a:lnTo>
                    <a:pt x="6933" y="10009"/>
                  </a:lnTo>
                  <a:cubicBezTo>
                    <a:pt x="6976" y="10052"/>
                    <a:pt x="7024" y="10070"/>
                    <a:pt x="7070" y="10070"/>
                  </a:cubicBezTo>
                  <a:cubicBezTo>
                    <a:pt x="7221" y="10070"/>
                    <a:pt x="7349" y="9876"/>
                    <a:pt x="7210" y="9735"/>
                  </a:cubicBezTo>
                  <a:lnTo>
                    <a:pt x="6097" y="8621"/>
                  </a:lnTo>
                  <a:cubicBezTo>
                    <a:pt x="6059" y="8583"/>
                    <a:pt x="6008" y="8564"/>
                    <a:pt x="5958" y="8564"/>
                  </a:cubicBezTo>
                  <a:cubicBezTo>
                    <a:pt x="5907" y="8564"/>
                    <a:pt x="5857" y="8583"/>
                    <a:pt x="5819" y="8621"/>
                  </a:cubicBezTo>
                  <a:lnTo>
                    <a:pt x="3146" y="11297"/>
                  </a:lnTo>
                  <a:cubicBezTo>
                    <a:pt x="3083" y="11359"/>
                    <a:pt x="3000" y="11390"/>
                    <a:pt x="2919" y="11390"/>
                  </a:cubicBezTo>
                  <a:cubicBezTo>
                    <a:pt x="2837" y="11390"/>
                    <a:pt x="2755" y="11359"/>
                    <a:pt x="2694" y="11297"/>
                  </a:cubicBezTo>
                  <a:lnTo>
                    <a:pt x="552" y="9156"/>
                  </a:lnTo>
                  <a:cubicBezTo>
                    <a:pt x="429" y="9029"/>
                    <a:pt x="429" y="8827"/>
                    <a:pt x="552" y="8703"/>
                  </a:cubicBezTo>
                  <a:lnTo>
                    <a:pt x="3228" y="6027"/>
                  </a:lnTo>
                  <a:cubicBezTo>
                    <a:pt x="3304" y="5952"/>
                    <a:pt x="3304" y="5828"/>
                    <a:pt x="3228" y="5753"/>
                  </a:cubicBezTo>
                  <a:lnTo>
                    <a:pt x="552" y="3076"/>
                  </a:lnTo>
                  <a:cubicBezTo>
                    <a:pt x="429" y="2953"/>
                    <a:pt x="429" y="2751"/>
                    <a:pt x="552" y="2628"/>
                  </a:cubicBezTo>
                  <a:lnTo>
                    <a:pt x="2694" y="486"/>
                  </a:lnTo>
                  <a:cubicBezTo>
                    <a:pt x="2755" y="422"/>
                    <a:pt x="2837" y="391"/>
                    <a:pt x="2919" y="391"/>
                  </a:cubicBezTo>
                  <a:cubicBezTo>
                    <a:pt x="3000" y="391"/>
                    <a:pt x="3083" y="422"/>
                    <a:pt x="3146" y="486"/>
                  </a:cubicBezTo>
                  <a:lnTo>
                    <a:pt x="3759" y="1103"/>
                  </a:lnTo>
                  <a:cubicBezTo>
                    <a:pt x="3802" y="1145"/>
                    <a:pt x="3850" y="1162"/>
                    <a:pt x="3896" y="1162"/>
                  </a:cubicBezTo>
                  <a:cubicBezTo>
                    <a:pt x="4048" y="1162"/>
                    <a:pt x="4179" y="967"/>
                    <a:pt x="4037" y="825"/>
                  </a:cubicBezTo>
                  <a:lnTo>
                    <a:pt x="3420" y="208"/>
                  </a:lnTo>
                  <a:cubicBezTo>
                    <a:pt x="3281" y="69"/>
                    <a:pt x="3100" y="0"/>
                    <a:pt x="2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6" name="Shape 2446"/>
        <p:cNvGrpSpPr/>
        <p:nvPr/>
      </p:nvGrpSpPr>
      <p:grpSpPr>
        <a:xfrm>
          <a:off x="0" y="0"/>
          <a:ext cx="0" cy="0"/>
          <a:chOff x="0" y="0"/>
          <a:chExt cx="0" cy="0"/>
        </a:xfrm>
      </p:grpSpPr>
      <p:sp>
        <p:nvSpPr>
          <p:cNvPr id="2447" name="Google Shape;2447;p39"/>
          <p:cNvSpPr/>
          <p:nvPr/>
        </p:nvSpPr>
        <p:spPr>
          <a:xfrm>
            <a:off x="4860050" y="-448675"/>
            <a:ext cx="4893609" cy="2423213"/>
          </a:xfrm>
          <a:custGeom>
            <a:rect b="b" l="l" r="r" t="t"/>
            <a:pathLst>
              <a:path extrusionOk="0" h="67452" w="95174">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B6344"/>
              </a:solidFill>
            </a:endParaRPr>
          </a:p>
        </p:txBody>
      </p:sp>
      <p:grpSp>
        <p:nvGrpSpPr>
          <p:cNvPr id="2448" name="Google Shape;2448;p39"/>
          <p:cNvGrpSpPr/>
          <p:nvPr/>
        </p:nvGrpSpPr>
        <p:grpSpPr>
          <a:xfrm flipH="1" rot="10800000">
            <a:off x="6263242" y="479790"/>
            <a:ext cx="2265304" cy="1362306"/>
            <a:chOff x="3260100" y="4040200"/>
            <a:chExt cx="1579600" cy="893550"/>
          </a:xfrm>
        </p:grpSpPr>
        <p:sp>
          <p:nvSpPr>
            <p:cNvPr id="2449" name="Google Shape;2449;p39"/>
            <p:cNvSpPr/>
            <p:nvPr/>
          </p:nvSpPr>
          <p:spPr>
            <a:xfrm>
              <a:off x="3766650" y="4800800"/>
              <a:ext cx="93575" cy="132950"/>
            </a:xfrm>
            <a:custGeom>
              <a:rect b="b" l="l" r="r" t="t"/>
              <a:pathLst>
                <a:path extrusionOk="0" h="5318" w="3743">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9"/>
            <p:cNvSpPr/>
            <p:nvPr/>
          </p:nvSpPr>
          <p:spPr>
            <a:xfrm>
              <a:off x="3754450" y="4603725"/>
              <a:ext cx="70400" cy="96800"/>
            </a:xfrm>
            <a:custGeom>
              <a:rect b="b" l="l" r="r" t="t"/>
              <a:pathLst>
                <a:path extrusionOk="0" h="3872" w="2816">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9"/>
            <p:cNvSpPr/>
            <p:nvPr/>
          </p:nvSpPr>
          <p:spPr>
            <a:xfrm>
              <a:off x="3802075" y="4390150"/>
              <a:ext cx="96350" cy="123825"/>
            </a:xfrm>
            <a:custGeom>
              <a:rect b="b" l="l" r="r" t="t"/>
              <a:pathLst>
                <a:path extrusionOk="0" h="4953" w="3854">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9"/>
            <p:cNvSpPr/>
            <p:nvPr/>
          </p:nvSpPr>
          <p:spPr>
            <a:xfrm>
              <a:off x="3901125" y="4239675"/>
              <a:ext cx="104300" cy="68425"/>
            </a:xfrm>
            <a:custGeom>
              <a:rect b="b" l="l" r="r" t="t"/>
              <a:pathLst>
                <a:path extrusionOk="0" h="2737" w="4172">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9"/>
            <p:cNvSpPr/>
            <p:nvPr/>
          </p:nvSpPr>
          <p:spPr>
            <a:xfrm>
              <a:off x="4085650" y="4070600"/>
              <a:ext cx="128875" cy="112175"/>
            </a:xfrm>
            <a:custGeom>
              <a:rect b="b" l="l" r="r" t="t"/>
              <a:pathLst>
                <a:path extrusionOk="0" h="4487" w="5155">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9"/>
            <p:cNvSpPr/>
            <p:nvPr/>
          </p:nvSpPr>
          <p:spPr>
            <a:xfrm>
              <a:off x="3621250" y="4817475"/>
              <a:ext cx="65925" cy="100450"/>
            </a:xfrm>
            <a:custGeom>
              <a:rect b="b" l="l" r="r" t="t"/>
              <a:pathLst>
                <a:path extrusionOk="0" h="4018" w="2637">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9"/>
            <p:cNvSpPr/>
            <p:nvPr/>
          </p:nvSpPr>
          <p:spPr>
            <a:xfrm>
              <a:off x="3611375" y="4619725"/>
              <a:ext cx="48300" cy="83400"/>
            </a:xfrm>
            <a:custGeom>
              <a:rect b="b" l="l" r="r" t="t"/>
              <a:pathLst>
                <a:path extrusionOk="0" h="3336" w="1932">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9"/>
            <p:cNvSpPr/>
            <p:nvPr/>
          </p:nvSpPr>
          <p:spPr>
            <a:xfrm>
              <a:off x="3662550" y="4400075"/>
              <a:ext cx="65175" cy="78025"/>
            </a:xfrm>
            <a:custGeom>
              <a:rect b="b" l="l" r="r" t="t"/>
              <a:pathLst>
                <a:path extrusionOk="0" h="3121" w="2607">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9"/>
            <p:cNvSpPr/>
            <p:nvPr/>
          </p:nvSpPr>
          <p:spPr>
            <a:xfrm>
              <a:off x="3759100" y="4243100"/>
              <a:ext cx="107025" cy="69800"/>
            </a:xfrm>
            <a:custGeom>
              <a:rect b="b" l="l" r="r" t="t"/>
              <a:pathLst>
                <a:path extrusionOk="0" h="2792" w="4281">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9"/>
            <p:cNvSpPr/>
            <p:nvPr/>
          </p:nvSpPr>
          <p:spPr>
            <a:xfrm>
              <a:off x="3926600" y="4103425"/>
              <a:ext cx="79700" cy="56250"/>
            </a:xfrm>
            <a:custGeom>
              <a:rect b="b" l="l" r="r" t="t"/>
              <a:pathLst>
                <a:path extrusionOk="0" h="2250" w="3188">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9"/>
            <p:cNvSpPr/>
            <p:nvPr/>
          </p:nvSpPr>
          <p:spPr>
            <a:xfrm>
              <a:off x="4113825" y="4232175"/>
              <a:ext cx="122400" cy="80075"/>
            </a:xfrm>
            <a:custGeom>
              <a:rect b="b" l="l" r="r" t="t"/>
              <a:pathLst>
                <a:path extrusionOk="0" h="3203" w="4896">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9"/>
            <p:cNvSpPr/>
            <p:nvPr/>
          </p:nvSpPr>
          <p:spPr>
            <a:xfrm>
              <a:off x="4240275" y="4265700"/>
              <a:ext cx="100450" cy="71525"/>
            </a:xfrm>
            <a:custGeom>
              <a:rect b="b" l="l" r="r" t="t"/>
              <a:pathLst>
                <a:path extrusionOk="0" h="2861" w="4018">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9"/>
            <p:cNvSpPr/>
            <p:nvPr/>
          </p:nvSpPr>
          <p:spPr>
            <a:xfrm>
              <a:off x="4411075" y="4215100"/>
              <a:ext cx="123900" cy="81800"/>
            </a:xfrm>
            <a:custGeom>
              <a:rect b="b" l="l" r="r" t="t"/>
              <a:pathLst>
                <a:path extrusionOk="0" h="3272" w="4956">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9"/>
            <p:cNvSpPr/>
            <p:nvPr/>
          </p:nvSpPr>
          <p:spPr>
            <a:xfrm>
              <a:off x="4265650" y="4146900"/>
              <a:ext cx="167550" cy="88600"/>
            </a:xfrm>
            <a:custGeom>
              <a:rect b="b" l="l" r="r" t="t"/>
              <a:pathLst>
                <a:path extrusionOk="0" h="3544" w="6702">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9"/>
            <p:cNvSpPr/>
            <p:nvPr/>
          </p:nvSpPr>
          <p:spPr>
            <a:xfrm>
              <a:off x="4264225" y="4040200"/>
              <a:ext cx="142200" cy="63775"/>
            </a:xfrm>
            <a:custGeom>
              <a:rect b="b" l="l" r="r" t="t"/>
              <a:pathLst>
                <a:path extrusionOk="0" h="2551" w="5688">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9"/>
            <p:cNvSpPr/>
            <p:nvPr/>
          </p:nvSpPr>
          <p:spPr>
            <a:xfrm>
              <a:off x="4540400" y="4262875"/>
              <a:ext cx="125425" cy="56875"/>
            </a:xfrm>
            <a:custGeom>
              <a:rect b="b" l="l" r="r" t="t"/>
              <a:pathLst>
                <a:path extrusionOk="0" h="2275" w="5017">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9"/>
            <p:cNvSpPr/>
            <p:nvPr/>
          </p:nvSpPr>
          <p:spPr>
            <a:xfrm>
              <a:off x="4529725" y="4165475"/>
              <a:ext cx="128550" cy="52400"/>
            </a:xfrm>
            <a:custGeom>
              <a:rect b="b" l="l" r="r" t="t"/>
              <a:pathLst>
                <a:path extrusionOk="0" h="2096" w="5142">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9"/>
            <p:cNvSpPr/>
            <p:nvPr/>
          </p:nvSpPr>
          <p:spPr>
            <a:xfrm>
              <a:off x="4502250" y="4064000"/>
              <a:ext cx="105425" cy="54925"/>
            </a:xfrm>
            <a:custGeom>
              <a:rect b="b" l="l" r="r" t="t"/>
              <a:pathLst>
                <a:path extrusionOk="0" h="2197" w="4217">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9"/>
            <p:cNvSpPr/>
            <p:nvPr/>
          </p:nvSpPr>
          <p:spPr>
            <a:xfrm>
              <a:off x="4721050" y="4273550"/>
              <a:ext cx="118650" cy="58300"/>
            </a:xfrm>
            <a:custGeom>
              <a:rect b="b" l="l" r="r" t="t"/>
              <a:pathLst>
                <a:path extrusionOk="0" h="2332" w="4746">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9"/>
            <p:cNvSpPr/>
            <p:nvPr/>
          </p:nvSpPr>
          <p:spPr>
            <a:xfrm>
              <a:off x="4701875" y="4137725"/>
              <a:ext cx="97150" cy="58875"/>
            </a:xfrm>
            <a:custGeom>
              <a:rect b="b" l="l" r="r" t="t"/>
              <a:pathLst>
                <a:path extrusionOk="0" h="2355" w="3886">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9"/>
            <p:cNvSpPr/>
            <p:nvPr/>
          </p:nvSpPr>
          <p:spPr>
            <a:xfrm>
              <a:off x="3260100" y="4818400"/>
              <a:ext cx="59450" cy="107575"/>
            </a:xfrm>
            <a:custGeom>
              <a:rect b="b" l="l" r="r" t="t"/>
              <a:pathLst>
                <a:path extrusionOk="0" h="4303" w="2378">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9"/>
            <p:cNvSpPr/>
            <p:nvPr/>
          </p:nvSpPr>
          <p:spPr>
            <a:xfrm>
              <a:off x="3335875" y="4631900"/>
              <a:ext cx="79975" cy="109300"/>
            </a:xfrm>
            <a:custGeom>
              <a:rect b="b" l="l" r="r" t="t"/>
              <a:pathLst>
                <a:path extrusionOk="0" h="4372" w="3199">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9"/>
            <p:cNvSpPr/>
            <p:nvPr/>
          </p:nvSpPr>
          <p:spPr>
            <a:xfrm>
              <a:off x="3420025" y="4806200"/>
              <a:ext cx="50625" cy="64225"/>
            </a:xfrm>
            <a:custGeom>
              <a:rect b="b" l="l" r="r" t="t"/>
              <a:pathLst>
                <a:path extrusionOk="0" h="2569" w="2025">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9"/>
            <p:cNvSpPr/>
            <p:nvPr/>
          </p:nvSpPr>
          <p:spPr>
            <a:xfrm>
              <a:off x="3465975" y="4547825"/>
              <a:ext cx="68550" cy="113925"/>
            </a:xfrm>
            <a:custGeom>
              <a:rect b="b" l="l" r="r" t="t"/>
              <a:pathLst>
                <a:path extrusionOk="0" h="4557" w="2742">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9"/>
            <p:cNvSpPr/>
            <p:nvPr/>
          </p:nvSpPr>
          <p:spPr>
            <a:xfrm>
              <a:off x="3411575" y="4411050"/>
              <a:ext cx="116825" cy="99675"/>
            </a:xfrm>
            <a:custGeom>
              <a:rect b="b" l="l" r="r" t="t"/>
              <a:pathLst>
                <a:path extrusionOk="0" h="3987" w="4673">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9"/>
            <p:cNvSpPr/>
            <p:nvPr/>
          </p:nvSpPr>
          <p:spPr>
            <a:xfrm>
              <a:off x="3563100" y="4402650"/>
              <a:ext cx="62825" cy="67300"/>
            </a:xfrm>
            <a:custGeom>
              <a:rect b="b" l="l" r="r" t="t"/>
              <a:pathLst>
                <a:path extrusionOk="0" h="2692" w="2513">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9"/>
            <p:cNvSpPr/>
            <p:nvPr/>
          </p:nvSpPr>
          <p:spPr>
            <a:xfrm>
              <a:off x="3575100" y="4226675"/>
              <a:ext cx="139275" cy="102625"/>
            </a:xfrm>
            <a:custGeom>
              <a:rect b="b" l="l" r="r" t="t"/>
              <a:pathLst>
                <a:path extrusionOk="0" h="4105" w="5571">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6" name="Google Shape;2476;p39"/>
          <p:cNvSpPr txBox="1"/>
          <p:nvPr>
            <p:ph type="title"/>
          </p:nvPr>
        </p:nvSpPr>
        <p:spPr>
          <a:xfrm>
            <a:off x="705825" y="-12"/>
            <a:ext cx="4045200" cy="129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SALADSTOP</a:t>
            </a:r>
            <a:endParaRPr/>
          </a:p>
        </p:txBody>
      </p:sp>
      <p:sp>
        <p:nvSpPr>
          <p:cNvPr id="2477" name="Google Shape;2477;p39"/>
          <p:cNvSpPr txBox="1"/>
          <p:nvPr>
            <p:ph idx="1" type="subTitle"/>
          </p:nvPr>
        </p:nvSpPr>
        <p:spPr>
          <a:xfrm>
            <a:off x="705825" y="1368163"/>
            <a:ext cx="3993000" cy="73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F</a:t>
            </a:r>
            <a:r>
              <a:rPr lang="en"/>
              <a:t>irst and largest healthy food chain in Asia</a:t>
            </a:r>
            <a:endParaRPr/>
          </a:p>
          <a:p>
            <a:pPr indent="-330200" lvl="0" marL="457200" rtl="0" algn="l">
              <a:spcBef>
                <a:spcPts val="0"/>
              </a:spcBef>
              <a:spcAft>
                <a:spcPts val="0"/>
              </a:spcAft>
              <a:buSzPts val="1600"/>
              <a:buChar char="●"/>
            </a:pPr>
            <a:r>
              <a:rPr lang="en"/>
              <a:t>Full access to the nutritional facts, serving portions and </a:t>
            </a:r>
            <a:r>
              <a:rPr lang="en"/>
              <a:t>carbon footprint information </a:t>
            </a:r>
            <a:endParaRPr/>
          </a:p>
          <a:p>
            <a:pPr indent="-330200" lvl="0" marL="457200" rtl="0" algn="l">
              <a:spcBef>
                <a:spcPts val="0"/>
              </a:spcBef>
              <a:spcAft>
                <a:spcPts val="0"/>
              </a:spcAft>
              <a:buSzPts val="1600"/>
              <a:buChar char="●"/>
            </a:pPr>
            <a:r>
              <a:rPr lang="en"/>
              <a:t>Create Your Own Salad Menu contains a selection of:</a:t>
            </a:r>
            <a:endParaRPr/>
          </a:p>
          <a:p>
            <a:pPr indent="-330200" lvl="1" marL="914400" rtl="0" algn="l">
              <a:spcBef>
                <a:spcPts val="0"/>
              </a:spcBef>
              <a:spcAft>
                <a:spcPts val="0"/>
              </a:spcAft>
              <a:buSzPts val="1600"/>
              <a:buChar char="○"/>
            </a:pPr>
            <a:r>
              <a:rPr lang="en"/>
              <a:t>4 different greens bases</a:t>
            </a:r>
            <a:endParaRPr/>
          </a:p>
          <a:p>
            <a:pPr indent="-330200" lvl="1" marL="914400" rtl="0" algn="l">
              <a:spcBef>
                <a:spcPts val="0"/>
              </a:spcBef>
              <a:spcAft>
                <a:spcPts val="0"/>
              </a:spcAft>
              <a:buSzPts val="1600"/>
              <a:buChar char="○"/>
            </a:pPr>
            <a:r>
              <a:rPr lang="en"/>
              <a:t>4 wraps</a:t>
            </a:r>
            <a:endParaRPr/>
          </a:p>
          <a:p>
            <a:pPr indent="-330200" lvl="1" marL="914400" rtl="0" algn="l">
              <a:spcBef>
                <a:spcPts val="0"/>
              </a:spcBef>
              <a:spcAft>
                <a:spcPts val="0"/>
              </a:spcAft>
              <a:buSzPts val="1600"/>
              <a:buChar char="○"/>
            </a:pPr>
            <a:r>
              <a:rPr lang="en"/>
              <a:t>2 grain bowls</a:t>
            </a:r>
            <a:endParaRPr/>
          </a:p>
          <a:p>
            <a:pPr indent="-330200" lvl="1" marL="914400" rtl="0" algn="l">
              <a:spcBef>
                <a:spcPts val="0"/>
              </a:spcBef>
              <a:spcAft>
                <a:spcPts val="0"/>
              </a:spcAft>
              <a:buSzPts val="1600"/>
              <a:buChar char="○"/>
            </a:pPr>
            <a:r>
              <a:rPr lang="en"/>
              <a:t>57 toppings</a:t>
            </a:r>
            <a:endParaRPr/>
          </a:p>
          <a:p>
            <a:pPr indent="-330200" lvl="1" marL="914400" rtl="0" algn="l">
              <a:spcBef>
                <a:spcPts val="0"/>
              </a:spcBef>
              <a:spcAft>
                <a:spcPts val="0"/>
              </a:spcAft>
              <a:buSzPts val="1600"/>
              <a:buChar char="○"/>
            </a:pPr>
            <a:r>
              <a:rPr lang="en"/>
              <a:t>19 dressings</a:t>
            </a:r>
            <a:endParaRPr/>
          </a:p>
        </p:txBody>
      </p:sp>
      <p:pic>
        <p:nvPicPr>
          <p:cNvPr id="2478" name="Google Shape;2478;p39"/>
          <p:cNvPicPr preferRelativeResize="0"/>
          <p:nvPr/>
        </p:nvPicPr>
        <p:blipFill rotWithShape="1">
          <a:blip r:embed="rId3">
            <a:alphaModFix/>
          </a:blip>
          <a:srcRect b="0" l="22687" r="15860" t="0"/>
          <a:stretch/>
        </p:blipFill>
        <p:spPr>
          <a:xfrm>
            <a:off x="4924250" y="1637700"/>
            <a:ext cx="3262200" cy="29859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8" name="Shape 2808"/>
        <p:cNvGrpSpPr/>
        <p:nvPr/>
      </p:nvGrpSpPr>
      <p:grpSpPr>
        <a:xfrm>
          <a:off x="0" y="0"/>
          <a:ext cx="0" cy="0"/>
          <a:chOff x="0" y="0"/>
          <a:chExt cx="0" cy="0"/>
        </a:xfrm>
      </p:grpSpPr>
      <p:sp>
        <p:nvSpPr>
          <p:cNvPr id="2809" name="Google Shape;2809;p66"/>
          <p:cNvSpPr txBox="1"/>
          <p:nvPr>
            <p:ph idx="3" type="title"/>
          </p:nvPr>
        </p:nvSpPr>
        <p:spPr>
          <a:xfrm>
            <a:off x="6347555" y="2342975"/>
            <a:ext cx="1052400" cy="56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VS</a:t>
            </a:r>
            <a:endParaRPr/>
          </a:p>
        </p:txBody>
      </p:sp>
      <p:sp>
        <p:nvSpPr>
          <p:cNvPr id="2810" name="Google Shape;2810;p66"/>
          <p:cNvSpPr txBox="1"/>
          <p:nvPr>
            <p:ph type="title"/>
          </p:nvPr>
        </p:nvSpPr>
        <p:spPr>
          <a:xfrm>
            <a:off x="718650" y="539500"/>
            <a:ext cx="40251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Quantity to Order </a:t>
            </a:r>
            <a:endParaRPr/>
          </a:p>
        </p:txBody>
      </p:sp>
      <p:sp>
        <p:nvSpPr>
          <p:cNvPr id="2811" name="Google Shape;2811;p66"/>
          <p:cNvSpPr txBox="1"/>
          <p:nvPr>
            <p:ph idx="1" type="subTitle"/>
          </p:nvPr>
        </p:nvSpPr>
        <p:spPr>
          <a:xfrm>
            <a:off x="5714859" y="2904574"/>
            <a:ext cx="2317800" cy="94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of mean to repeatedly order the same amount every</a:t>
            </a:r>
            <a:endParaRPr/>
          </a:p>
          <a:p>
            <a:pPr indent="0" lvl="0" marL="0" rtl="0" algn="ctr">
              <a:spcBef>
                <a:spcPts val="0"/>
              </a:spcBef>
              <a:spcAft>
                <a:spcPts val="0"/>
              </a:spcAft>
              <a:buNone/>
            </a:pPr>
            <a:r>
              <a:t/>
            </a:r>
            <a:endParaRPr/>
          </a:p>
        </p:txBody>
      </p:sp>
      <p:sp>
        <p:nvSpPr>
          <p:cNvPr id="2812" name="Google Shape;2812;p66"/>
          <p:cNvSpPr txBox="1"/>
          <p:nvPr>
            <p:ph idx="4" type="subTitle"/>
          </p:nvPr>
        </p:nvSpPr>
        <p:spPr>
          <a:xfrm>
            <a:off x="5714859" y="1445249"/>
            <a:ext cx="2317800" cy="94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Highly Accurate Prediction through the use of Neural Networks </a:t>
            </a:r>
            <a:endParaRPr/>
          </a:p>
        </p:txBody>
      </p:sp>
      <p:pic>
        <p:nvPicPr>
          <p:cNvPr id="2813" name="Google Shape;2813;p66"/>
          <p:cNvPicPr preferRelativeResize="0"/>
          <p:nvPr/>
        </p:nvPicPr>
        <p:blipFill>
          <a:blip r:embed="rId3">
            <a:alphaModFix/>
          </a:blip>
          <a:stretch>
            <a:fillRect/>
          </a:stretch>
        </p:blipFill>
        <p:spPr>
          <a:xfrm>
            <a:off x="535200" y="3392725"/>
            <a:ext cx="4095450" cy="333351"/>
          </a:xfrm>
          <a:prstGeom prst="rect">
            <a:avLst/>
          </a:prstGeom>
          <a:noFill/>
          <a:ln>
            <a:noFill/>
          </a:ln>
        </p:spPr>
      </p:pic>
      <p:pic>
        <p:nvPicPr>
          <p:cNvPr id="2814" name="Google Shape;2814;p66"/>
          <p:cNvPicPr preferRelativeResize="0"/>
          <p:nvPr/>
        </p:nvPicPr>
        <p:blipFill>
          <a:blip r:embed="rId4">
            <a:alphaModFix/>
          </a:blip>
          <a:stretch>
            <a:fillRect/>
          </a:stretch>
        </p:blipFill>
        <p:spPr>
          <a:xfrm>
            <a:off x="253250" y="1216138"/>
            <a:ext cx="5148547" cy="2125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8" name="Shape 2818"/>
        <p:cNvGrpSpPr/>
        <p:nvPr/>
      </p:nvGrpSpPr>
      <p:grpSpPr>
        <a:xfrm>
          <a:off x="0" y="0"/>
          <a:ext cx="0" cy="0"/>
          <a:chOff x="0" y="0"/>
          <a:chExt cx="0" cy="0"/>
        </a:xfrm>
      </p:grpSpPr>
      <p:sp>
        <p:nvSpPr>
          <p:cNvPr id="2819" name="Google Shape;2819;p67"/>
          <p:cNvSpPr txBox="1"/>
          <p:nvPr>
            <p:ph type="title"/>
          </p:nvPr>
        </p:nvSpPr>
        <p:spPr>
          <a:xfrm>
            <a:off x="718650" y="539500"/>
            <a:ext cx="4025100" cy="6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Quantity to Order</a:t>
            </a:r>
            <a:endParaRPr/>
          </a:p>
        </p:txBody>
      </p:sp>
      <p:sp>
        <p:nvSpPr>
          <p:cNvPr id="2820" name="Google Shape;2820;p67"/>
          <p:cNvSpPr txBox="1"/>
          <p:nvPr>
            <p:ph idx="4" type="subTitle"/>
          </p:nvPr>
        </p:nvSpPr>
        <p:spPr>
          <a:xfrm>
            <a:off x="2603575" y="3756950"/>
            <a:ext cx="6112800" cy="113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From this plot we have also observed that </a:t>
            </a:r>
            <a:r>
              <a:rPr b="1" lang="en"/>
              <a:t>profit </a:t>
            </a:r>
            <a:r>
              <a:rPr b="1" lang="en"/>
              <a:t>plateaus</a:t>
            </a:r>
            <a:r>
              <a:rPr b="1" lang="en"/>
              <a:t> once Space &gt; 1500</a:t>
            </a:r>
            <a:endParaRPr b="1"/>
          </a:p>
          <a:p>
            <a:pPr indent="0" lvl="0" marL="0" rtl="0" algn="ctr">
              <a:spcBef>
                <a:spcPts val="0"/>
              </a:spcBef>
              <a:spcAft>
                <a:spcPts val="0"/>
              </a:spcAft>
              <a:buNone/>
            </a:pPr>
            <a:r>
              <a:rPr lang="en"/>
              <a:t>Marginal Benefit once Space of store &gt;1500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600" u="sng"/>
              <a:t>Ideal storage space of store should be at 1500 units</a:t>
            </a:r>
            <a:endParaRPr sz="1600" u="sng"/>
          </a:p>
        </p:txBody>
      </p:sp>
      <p:pic>
        <p:nvPicPr>
          <p:cNvPr id="2821" name="Google Shape;2821;p67"/>
          <p:cNvPicPr preferRelativeResize="0"/>
          <p:nvPr/>
        </p:nvPicPr>
        <p:blipFill>
          <a:blip r:embed="rId3">
            <a:alphaModFix/>
          </a:blip>
          <a:stretch>
            <a:fillRect/>
          </a:stretch>
        </p:blipFill>
        <p:spPr>
          <a:xfrm>
            <a:off x="117000" y="1268625"/>
            <a:ext cx="8118251" cy="2191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p68"/>
          <p:cNvSpPr txBox="1"/>
          <p:nvPr>
            <p:ph idx="1" type="subTitle"/>
          </p:nvPr>
        </p:nvSpPr>
        <p:spPr>
          <a:xfrm>
            <a:off x="1241900" y="1756974"/>
            <a:ext cx="2040000" cy="102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 of derived demand data</a:t>
            </a:r>
            <a:endParaRPr/>
          </a:p>
          <a:p>
            <a:pPr indent="-317500" lvl="0" marL="457200" rtl="0" algn="l">
              <a:spcBef>
                <a:spcPts val="0"/>
              </a:spcBef>
              <a:spcAft>
                <a:spcPts val="0"/>
              </a:spcAft>
              <a:buSzPts val="1400"/>
              <a:buChar char="-"/>
            </a:pPr>
            <a:r>
              <a:rPr lang="en"/>
              <a:t>Inaccuracies in the COGS </a:t>
            </a:r>
            <a:endParaRPr/>
          </a:p>
        </p:txBody>
      </p:sp>
      <p:sp>
        <p:nvSpPr>
          <p:cNvPr id="2827" name="Google Shape;2827;p68"/>
          <p:cNvSpPr txBox="1"/>
          <p:nvPr>
            <p:ph type="title"/>
          </p:nvPr>
        </p:nvSpPr>
        <p:spPr>
          <a:xfrm>
            <a:off x="1247726" y="1349875"/>
            <a:ext cx="2391000" cy="4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of Better Data</a:t>
            </a:r>
            <a:endParaRPr/>
          </a:p>
        </p:txBody>
      </p:sp>
      <p:sp>
        <p:nvSpPr>
          <p:cNvPr id="2828" name="Google Shape;2828;p68"/>
          <p:cNvSpPr txBox="1"/>
          <p:nvPr>
            <p:ph idx="2" type="subTitle"/>
          </p:nvPr>
        </p:nvSpPr>
        <p:spPr>
          <a:xfrm>
            <a:off x="5907450" y="3081463"/>
            <a:ext cx="2671800" cy="124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Finding shadow price of Salad Ingredients</a:t>
            </a:r>
            <a:endParaRPr/>
          </a:p>
          <a:p>
            <a:pPr indent="-317500" lvl="0" marL="457200" rtl="0" algn="l">
              <a:spcBef>
                <a:spcPts val="0"/>
              </a:spcBef>
              <a:spcAft>
                <a:spcPts val="0"/>
              </a:spcAft>
              <a:buSzPts val="1400"/>
              <a:buChar char="-"/>
            </a:pPr>
            <a:r>
              <a:rPr lang="en"/>
              <a:t>Inclusion of price differentiation based off customers’ order</a:t>
            </a:r>
            <a:endParaRPr/>
          </a:p>
        </p:txBody>
      </p:sp>
      <p:sp>
        <p:nvSpPr>
          <p:cNvPr id="2829" name="Google Shape;2829;p68"/>
          <p:cNvSpPr txBox="1"/>
          <p:nvPr>
            <p:ph idx="3" type="title"/>
          </p:nvPr>
        </p:nvSpPr>
        <p:spPr>
          <a:xfrm>
            <a:off x="5931000" y="2674375"/>
            <a:ext cx="2433600" cy="4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Sensitivity Analysis</a:t>
            </a:r>
            <a:endParaRPr/>
          </a:p>
        </p:txBody>
      </p:sp>
      <p:sp>
        <p:nvSpPr>
          <p:cNvPr id="2830" name="Google Shape;2830;p68"/>
          <p:cNvSpPr txBox="1"/>
          <p:nvPr>
            <p:ph idx="4" type="subTitle"/>
          </p:nvPr>
        </p:nvSpPr>
        <p:spPr>
          <a:xfrm>
            <a:off x="5931000" y="1685375"/>
            <a:ext cx="3213000" cy="66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Inclusion of Carbon footprint of salad &amp; Ingredients</a:t>
            </a:r>
            <a:endParaRPr/>
          </a:p>
          <a:p>
            <a:pPr indent="0" lvl="0" marL="0" rtl="0" algn="l">
              <a:spcBef>
                <a:spcPts val="0"/>
              </a:spcBef>
              <a:spcAft>
                <a:spcPts val="0"/>
              </a:spcAft>
              <a:buNone/>
            </a:pPr>
            <a:r>
              <a:t/>
            </a:r>
            <a:endParaRPr/>
          </a:p>
        </p:txBody>
      </p:sp>
      <p:sp>
        <p:nvSpPr>
          <p:cNvPr id="2831" name="Google Shape;2831;p68"/>
          <p:cNvSpPr txBox="1"/>
          <p:nvPr>
            <p:ph idx="5" type="title"/>
          </p:nvPr>
        </p:nvSpPr>
        <p:spPr>
          <a:xfrm>
            <a:off x="5931001" y="1278275"/>
            <a:ext cx="2624700" cy="4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Constraints in model </a:t>
            </a:r>
            <a:endParaRPr/>
          </a:p>
        </p:txBody>
      </p:sp>
      <p:sp>
        <p:nvSpPr>
          <p:cNvPr id="2832" name="Google Shape;2832;p68"/>
          <p:cNvSpPr txBox="1"/>
          <p:nvPr>
            <p:ph idx="6" type="title"/>
          </p:nvPr>
        </p:nvSpPr>
        <p:spPr>
          <a:xfrm>
            <a:off x="1981000" y="539500"/>
            <a:ext cx="6449700" cy="62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Areas Of Improvement/ Expansion</a:t>
            </a:r>
            <a:endParaRPr/>
          </a:p>
        </p:txBody>
      </p:sp>
      <p:sp>
        <p:nvSpPr>
          <p:cNvPr id="2833" name="Google Shape;2833;p68"/>
          <p:cNvSpPr txBox="1"/>
          <p:nvPr>
            <p:ph idx="7" type="subTitle"/>
          </p:nvPr>
        </p:nvSpPr>
        <p:spPr>
          <a:xfrm>
            <a:off x="425725" y="3063575"/>
            <a:ext cx="3213000" cy="211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Salad Optimizer and Stock Optimizer can be used on other businesses directly; Subway, Wok/Pasta Express, Maki Sushi</a:t>
            </a:r>
            <a:endParaRPr/>
          </a:p>
          <a:p>
            <a:pPr indent="-317500" lvl="0" marL="457200" rtl="0" algn="l">
              <a:spcBef>
                <a:spcPts val="0"/>
              </a:spcBef>
              <a:spcAft>
                <a:spcPts val="0"/>
              </a:spcAft>
              <a:buSzPts val="1400"/>
              <a:buChar char="-"/>
            </a:pPr>
            <a:r>
              <a:rPr lang="en"/>
              <a:t>Potential use after modifications in other businesses to </a:t>
            </a:r>
            <a:r>
              <a:rPr lang="en"/>
              <a:t>help</a:t>
            </a:r>
            <a:r>
              <a:rPr lang="en"/>
              <a:t> lower costs and solve their own multiple newsvendor problem </a:t>
            </a:r>
            <a:endParaRPr/>
          </a:p>
        </p:txBody>
      </p:sp>
      <p:sp>
        <p:nvSpPr>
          <p:cNvPr id="2834" name="Google Shape;2834;p68"/>
          <p:cNvSpPr txBox="1"/>
          <p:nvPr>
            <p:ph idx="8" type="title"/>
          </p:nvPr>
        </p:nvSpPr>
        <p:spPr>
          <a:xfrm>
            <a:off x="367900" y="2674375"/>
            <a:ext cx="3183600" cy="4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Applicability of Models</a:t>
            </a:r>
            <a:endParaRPr/>
          </a:p>
        </p:txBody>
      </p:sp>
      <p:grpSp>
        <p:nvGrpSpPr>
          <p:cNvPr id="2835" name="Google Shape;2835;p68"/>
          <p:cNvGrpSpPr/>
          <p:nvPr/>
        </p:nvGrpSpPr>
        <p:grpSpPr>
          <a:xfrm rot="1452724">
            <a:off x="3798905" y="1644157"/>
            <a:ext cx="2460945" cy="2290019"/>
            <a:chOff x="3478246" y="2066377"/>
            <a:chExt cx="2461036" cy="2290103"/>
          </a:xfrm>
        </p:grpSpPr>
        <p:sp>
          <p:nvSpPr>
            <p:cNvPr id="2836" name="Google Shape;2836;p68"/>
            <p:cNvSpPr/>
            <p:nvPr/>
          </p:nvSpPr>
          <p:spPr>
            <a:xfrm rot="10799717">
              <a:off x="3575280" y="3193896"/>
              <a:ext cx="1399655" cy="1162526"/>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68"/>
            <p:cNvSpPr/>
            <p:nvPr/>
          </p:nvSpPr>
          <p:spPr>
            <a:xfrm rot="-8369561">
              <a:off x="4329753" y="2878699"/>
              <a:ext cx="1399714" cy="1162464"/>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8"/>
            <p:cNvSpPr/>
            <p:nvPr/>
          </p:nvSpPr>
          <p:spPr>
            <a:xfrm rot="10799717">
              <a:off x="3478246" y="2371921"/>
              <a:ext cx="1399655" cy="1162526"/>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8"/>
            <p:cNvSpPr/>
            <p:nvPr/>
          </p:nvSpPr>
          <p:spPr>
            <a:xfrm rot="6016926">
              <a:off x="4026641" y="2277517"/>
              <a:ext cx="1399702" cy="1162474"/>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0" name="Google Shape;2840;p68"/>
          <p:cNvGrpSpPr/>
          <p:nvPr/>
        </p:nvGrpSpPr>
        <p:grpSpPr>
          <a:xfrm>
            <a:off x="4871869" y="2160056"/>
            <a:ext cx="792206" cy="866467"/>
            <a:chOff x="5164825" y="3105675"/>
            <a:chExt cx="569400" cy="622775"/>
          </a:xfrm>
        </p:grpSpPr>
        <p:sp>
          <p:nvSpPr>
            <p:cNvPr id="2841" name="Google Shape;2841;p68"/>
            <p:cNvSpPr/>
            <p:nvPr/>
          </p:nvSpPr>
          <p:spPr>
            <a:xfrm>
              <a:off x="5239850" y="3284950"/>
              <a:ext cx="458325" cy="443500"/>
            </a:xfrm>
            <a:custGeom>
              <a:rect b="b" l="l" r="r" t="t"/>
              <a:pathLst>
                <a:path extrusionOk="0" h="17740" w="18333">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68"/>
            <p:cNvSpPr/>
            <p:nvPr/>
          </p:nvSpPr>
          <p:spPr>
            <a:xfrm>
              <a:off x="5329400" y="3355325"/>
              <a:ext cx="143100" cy="285600"/>
            </a:xfrm>
            <a:custGeom>
              <a:rect b="b" l="l" r="r" t="t"/>
              <a:pathLst>
                <a:path extrusionOk="0" h="11424" w="5724">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68"/>
            <p:cNvSpPr/>
            <p:nvPr/>
          </p:nvSpPr>
          <p:spPr>
            <a:xfrm>
              <a:off x="5547500" y="3304150"/>
              <a:ext cx="60525" cy="315250"/>
            </a:xfrm>
            <a:custGeom>
              <a:rect b="b" l="l" r="r" t="t"/>
              <a:pathLst>
                <a:path extrusionOk="0" h="12610" w="2421">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68"/>
            <p:cNvSpPr/>
            <p:nvPr/>
          </p:nvSpPr>
          <p:spPr>
            <a:xfrm>
              <a:off x="5465500" y="3350100"/>
              <a:ext cx="50625" cy="317575"/>
            </a:xfrm>
            <a:custGeom>
              <a:rect b="b" l="l" r="r" t="t"/>
              <a:pathLst>
                <a:path extrusionOk="0" h="12703" w="2025">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68"/>
            <p:cNvSpPr/>
            <p:nvPr/>
          </p:nvSpPr>
          <p:spPr>
            <a:xfrm>
              <a:off x="5164825" y="3105675"/>
              <a:ext cx="569400" cy="454375"/>
            </a:xfrm>
            <a:custGeom>
              <a:rect b="b" l="l" r="r" t="t"/>
              <a:pathLst>
                <a:path extrusionOk="0" h="18175" w="22776">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68"/>
            <p:cNvSpPr/>
            <p:nvPr/>
          </p:nvSpPr>
          <p:spPr>
            <a:xfrm>
              <a:off x="5356150" y="3226800"/>
              <a:ext cx="65750" cy="159975"/>
            </a:xfrm>
            <a:custGeom>
              <a:rect b="b" l="l" r="r" t="t"/>
              <a:pathLst>
                <a:path extrusionOk="0" h="6399" w="263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68"/>
            <p:cNvSpPr/>
            <p:nvPr/>
          </p:nvSpPr>
          <p:spPr>
            <a:xfrm>
              <a:off x="5545175" y="3267650"/>
              <a:ext cx="75050" cy="133650"/>
            </a:xfrm>
            <a:custGeom>
              <a:rect b="b" l="l" r="r" t="t"/>
              <a:pathLst>
                <a:path extrusionOk="0" h="5346" w="3002">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8" name="Google Shape;2848;p68"/>
          <p:cNvGrpSpPr/>
          <p:nvPr/>
        </p:nvGrpSpPr>
        <p:grpSpPr>
          <a:xfrm rot="-1225121">
            <a:off x="4824785" y="2815567"/>
            <a:ext cx="562406" cy="884288"/>
            <a:chOff x="6381525" y="2911575"/>
            <a:chExt cx="404225" cy="635575"/>
          </a:xfrm>
        </p:grpSpPr>
        <p:sp>
          <p:nvSpPr>
            <p:cNvPr id="2849" name="Google Shape;2849;p68"/>
            <p:cNvSpPr/>
            <p:nvPr/>
          </p:nvSpPr>
          <p:spPr>
            <a:xfrm>
              <a:off x="6412925" y="2911575"/>
              <a:ext cx="285575" cy="305975"/>
            </a:xfrm>
            <a:custGeom>
              <a:rect b="b" l="l" r="r" t="t"/>
              <a:pathLst>
                <a:path extrusionOk="0" h="12239" w="11423">
                  <a:moveTo>
                    <a:pt x="6887" y="1"/>
                  </a:moveTo>
                  <a:cubicBezTo>
                    <a:pt x="5235" y="2909"/>
                    <a:pt x="4653" y="6491"/>
                    <a:pt x="5328" y="9795"/>
                  </a:cubicBezTo>
                  <a:cubicBezTo>
                    <a:pt x="3872" y="9387"/>
                    <a:pt x="2351" y="9190"/>
                    <a:pt x="874" y="9190"/>
                  </a:cubicBezTo>
                  <a:cubicBezTo>
                    <a:pt x="581" y="9190"/>
                    <a:pt x="289" y="9198"/>
                    <a:pt x="0" y="9213"/>
                  </a:cubicBezTo>
                  <a:cubicBezTo>
                    <a:pt x="1365" y="9851"/>
                    <a:pt x="5082" y="12238"/>
                    <a:pt x="6799" y="12238"/>
                  </a:cubicBezTo>
                  <a:cubicBezTo>
                    <a:pt x="6897" y="12238"/>
                    <a:pt x="6988" y="12230"/>
                    <a:pt x="7073" y="12214"/>
                  </a:cubicBezTo>
                  <a:cubicBezTo>
                    <a:pt x="8483" y="11850"/>
                    <a:pt x="9915" y="7951"/>
                    <a:pt x="11326" y="7951"/>
                  </a:cubicBezTo>
                  <a:cubicBezTo>
                    <a:pt x="11359" y="7951"/>
                    <a:pt x="11391" y="7953"/>
                    <a:pt x="11423" y="7957"/>
                  </a:cubicBezTo>
                  <a:cubicBezTo>
                    <a:pt x="11103" y="7897"/>
                    <a:pt x="10779" y="7869"/>
                    <a:pt x="10454" y="7869"/>
                  </a:cubicBezTo>
                  <a:cubicBezTo>
                    <a:pt x="9124" y="7869"/>
                    <a:pt x="7780" y="8353"/>
                    <a:pt x="6677" y="9213"/>
                  </a:cubicBezTo>
                  <a:cubicBezTo>
                    <a:pt x="6770" y="6119"/>
                    <a:pt x="6887" y="3118"/>
                    <a:pt x="6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68"/>
            <p:cNvSpPr/>
            <p:nvPr/>
          </p:nvSpPr>
          <p:spPr>
            <a:xfrm>
              <a:off x="6381525" y="3187650"/>
              <a:ext cx="404225" cy="359500"/>
            </a:xfrm>
            <a:custGeom>
              <a:rect b="b" l="l" r="r" t="t"/>
              <a:pathLst>
                <a:path extrusionOk="0" h="14380" w="16169">
                  <a:moveTo>
                    <a:pt x="7942" y="0"/>
                  </a:moveTo>
                  <a:cubicBezTo>
                    <a:pt x="7260" y="0"/>
                    <a:pt x="6575" y="100"/>
                    <a:pt x="5909" y="310"/>
                  </a:cubicBezTo>
                  <a:lnTo>
                    <a:pt x="5607" y="1264"/>
                  </a:lnTo>
                  <a:cubicBezTo>
                    <a:pt x="5607" y="985"/>
                    <a:pt x="5700" y="683"/>
                    <a:pt x="5700" y="403"/>
                  </a:cubicBezTo>
                  <a:lnTo>
                    <a:pt x="5700" y="403"/>
                  </a:lnTo>
                  <a:cubicBezTo>
                    <a:pt x="2117" y="1660"/>
                    <a:pt x="0" y="5917"/>
                    <a:pt x="1256" y="9523"/>
                  </a:cubicBezTo>
                  <a:cubicBezTo>
                    <a:pt x="2278" y="12436"/>
                    <a:pt x="5283" y="14380"/>
                    <a:pt x="8296" y="14380"/>
                  </a:cubicBezTo>
                  <a:cubicBezTo>
                    <a:pt x="8989" y="14380"/>
                    <a:pt x="9683" y="14277"/>
                    <a:pt x="10353" y="14059"/>
                  </a:cubicBezTo>
                  <a:cubicBezTo>
                    <a:pt x="13958" y="12896"/>
                    <a:pt x="16169" y="8546"/>
                    <a:pt x="15005" y="4963"/>
                  </a:cubicBezTo>
                  <a:cubicBezTo>
                    <a:pt x="14053" y="2029"/>
                    <a:pt x="11026" y="0"/>
                    <a:pt x="79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1" name="Google Shape;2851;p68"/>
          <p:cNvGrpSpPr/>
          <p:nvPr/>
        </p:nvGrpSpPr>
        <p:grpSpPr>
          <a:xfrm>
            <a:off x="4268743" y="1826551"/>
            <a:ext cx="499546" cy="856136"/>
            <a:chOff x="1332275" y="1990950"/>
            <a:chExt cx="359050" cy="615350"/>
          </a:xfrm>
        </p:grpSpPr>
        <p:sp>
          <p:nvSpPr>
            <p:cNvPr id="2852" name="Google Shape;2852;p68"/>
            <p:cNvSpPr/>
            <p:nvPr/>
          </p:nvSpPr>
          <p:spPr>
            <a:xfrm>
              <a:off x="1374550" y="2220275"/>
              <a:ext cx="117875" cy="98300"/>
            </a:xfrm>
            <a:custGeom>
              <a:rect b="b" l="l" r="r" t="t"/>
              <a:pathLst>
                <a:path extrusionOk="0" h="3932" w="4715">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68"/>
            <p:cNvSpPr/>
            <p:nvPr/>
          </p:nvSpPr>
          <p:spPr>
            <a:xfrm>
              <a:off x="1474000" y="2220275"/>
              <a:ext cx="117875" cy="98300"/>
            </a:xfrm>
            <a:custGeom>
              <a:rect b="b" l="l" r="r" t="t"/>
              <a:pathLst>
                <a:path extrusionOk="0" h="3932" w="4715">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68"/>
            <p:cNvSpPr/>
            <p:nvPr/>
          </p:nvSpPr>
          <p:spPr>
            <a:xfrm>
              <a:off x="1573450" y="2220275"/>
              <a:ext cx="117825" cy="98300"/>
            </a:xfrm>
            <a:custGeom>
              <a:rect b="b" l="l" r="r" t="t"/>
              <a:pathLst>
                <a:path extrusionOk="0" h="3932" w="4713">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68"/>
            <p:cNvSpPr/>
            <p:nvPr/>
          </p:nvSpPr>
          <p:spPr>
            <a:xfrm>
              <a:off x="1374550" y="2314600"/>
              <a:ext cx="117925" cy="99750"/>
            </a:xfrm>
            <a:custGeom>
              <a:rect b="b" l="l" r="r" t="t"/>
              <a:pathLst>
                <a:path extrusionOk="0" h="3990" w="4717">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68"/>
            <p:cNvSpPr/>
            <p:nvPr/>
          </p:nvSpPr>
          <p:spPr>
            <a:xfrm>
              <a:off x="1474000" y="2314600"/>
              <a:ext cx="117925" cy="99750"/>
            </a:xfrm>
            <a:custGeom>
              <a:rect b="b" l="l" r="r" t="t"/>
              <a:pathLst>
                <a:path extrusionOk="0" h="3990" w="4717">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68"/>
            <p:cNvSpPr/>
            <p:nvPr/>
          </p:nvSpPr>
          <p:spPr>
            <a:xfrm>
              <a:off x="1573450" y="2314600"/>
              <a:ext cx="117875" cy="99750"/>
            </a:xfrm>
            <a:custGeom>
              <a:rect b="b" l="l" r="r" t="t"/>
              <a:pathLst>
                <a:path extrusionOk="0" h="3990" w="4715">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68"/>
            <p:cNvSpPr/>
            <p:nvPr/>
          </p:nvSpPr>
          <p:spPr>
            <a:xfrm>
              <a:off x="1374550" y="2413325"/>
              <a:ext cx="117675" cy="99325"/>
            </a:xfrm>
            <a:custGeom>
              <a:rect b="b" l="l" r="r" t="t"/>
              <a:pathLst>
                <a:path extrusionOk="0" h="3973" w="4707">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68"/>
            <p:cNvSpPr/>
            <p:nvPr/>
          </p:nvSpPr>
          <p:spPr>
            <a:xfrm>
              <a:off x="1474000" y="2413325"/>
              <a:ext cx="117675" cy="99325"/>
            </a:xfrm>
            <a:custGeom>
              <a:rect b="b" l="l" r="r" t="t"/>
              <a:pathLst>
                <a:path extrusionOk="0" h="3973" w="4707">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68"/>
            <p:cNvSpPr/>
            <p:nvPr/>
          </p:nvSpPr>
          <p:spPr>
            <a:xfrm>
              <a:off x="1573450" y="2413325"/>
              <a:ext cx="117625" cy="99325"/>
            </a:xfrm>
            <a:custGeom>
              <a:rect b="b" l="l" r="r" t="t"/>
              <a:pathLst>
                <a:path extrusionOk="0" h="3973" w="4705">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68"/>
            <p:cNvSpPr/>
            <p:nvPr/>
          </p:nvSpPr>
          <p:spPr>
            <a:xfrm>
              <a:off x="1474000" y="2508125"/>
              <a:ext cx="117675" cy="98175"/>
            </a:xfrm>
            <a:custGeom>
              <a:rect b="b" l="l" r="r" t="t"/>
              <a:pathLst>
                <a:path extrusionOk="0" h="3927" w="4707">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68"/>
            <p:cNvSpPr/>
            <p:nvPr/>
          </p:nvSpPr>
          <p:spPr>
            <a:xfrm>
              <a:off x="1507750" y="2012425"/>
              <a:ext cx="128550" cy="223350"/>
            </a:xfrm>
            <a:custGeom>
              <a:rect b="b" l="l" r="r" t="t"/>
              <a:pathLst>
                <a:path extrusionOk="0" h="8934" w="5142">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8"/>
            <p:cNvSpPr/>
            <p:nvPr/>
          </p:nvSpPr>
          <p:spPr>
            <a:xfrm>
              <a:off x="1332275" y="1990950"/>
              <a:ext cx="204575" cy="186675"/>
            </a:xfrm>
            <a:custGeom>
              <a:rect b="b" l="l" r="r" t="t"/>
              <a:pathLst>
                <a:path extrusionOk="0" h="7467" w="8183">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8"/>
            <p:cNvSpPr/>
            <p:nvPr/>
          </p:nvSpPr>
          <p:spPr>
            <a:xfrm>
              <a:off x="1532175" y="2079050"/>
              <a:ext cx="147750" cy="95200"/>
            </a:xfrm>
            <a:custGeom>
              <a:rect b="b" l="l" r="r" t="t"/>
              <a:pathLst>
                <a:path extrusionOk="0" h="3808" w="591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5" name="Google Shape;2865;p68"/>
          <p:cNvGrpSpPr/>
          <p:nvPr/>
        </p:nvGrpSpPr>
        <p:grpSpPr>
          <a:xfrm rot="3411493">
            <a:off x="3985541" y="2811443"/>
            <a:ext cx="857850" cy="723362"/>
            <a:chOff x="2385375" y="4063625"/>
            <a:chExt cx="845650" cy="713075"/>
          </a:xfrm>
        </p:grpSpPr>
        <p:sp>
          <p:nvSpPr>
            <p:cNvPr id="2866" name="Google Shape;2866;p68"/>
            <p:cNvSpPr/>
            <p:nvPr/>
          </p:nvSpPr>
          <p:spPr>
            <a:xfrm>
              <a:off x="2385375" y="4063625"/>
              <a:ext cx="411775" cy="713075"/>
            </a:xfrm>
            <a:custGeom>
              <a:rect b="b" l="l" r="r" t="t"/>
              <a:pathLst>
                <a:path extrusionOk="0" h="28523" w="16471">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68"/>
            <p:cNvSpPr/>
            <p:nvPr/>
          </p:nvSpPr>
          <p:spPr>
            <a:xfrm>
              <a:off x="2472600" y="4225400"/>
              <a:ext cx="280950" cy="503675"/>
            </a:xfrm>
            <a:custGeom>
              <a:rect b="b" l="l" r="r" t="t"/>
              <a:pathLst>
                <a:path extrusionOk="0" h="20147" w="11238">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68"/>
            <p:cNvSpPr/>
            <p:nvPr/>
          </p:nvSpPr>
          <p:spPr>
            <a:xfrm>
              <a:off x="2598225" y="4066700"/>
              <a:ext cx="632800" cy="590350"/>
            </a:xfrm>
            <a:custGeom>
              <a:rect b="b" l="l" r="r" t="t"/>
              <a:pathLst>
                <a:path extrusionOk="0" h="23614" w="25312">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68"/>
            <p:cNvSpPr/>
            <p:nvPr/>
          </p:nvSpPr>
          <p:spPr>
            <a:xfrm>
              <a:off x="2695350" y="4295200"/>
              <a:ext cx="513575" cy="270450"/>
            </a:xfrm>
            <a:custGeom>
              <a:rect b="b" l="l" r="r" t="t"/>
              <a:pathLst>
                <a:path extrusionOk="0" h="10818" w="20543">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3" name="Shape 2873"/>
        <p:cNvGrpSpPr/>
        <p:nvPr/>
      </p:nvGrpSpPr>
      <p:grpSpPr>
        <a:xfrm>
          <a:off x="0" y="0"/>
          <a:ext cx="0" cy="0"/>
          <a:chOff x="0" y="0"/>
          <a:chExt cx="0" cy="0"/>
        </a:xfrm>
      </p:grpSpPr>
      <p:grpSp>
        <p:nvGrpSpPr>
          <p:cNvPr id="2874" name="Google Shape;2874;p69"/>
          <p:cNvGrpSpPr/>
          <p:nvPr/>
        </p:nvGrpSpPr>
        <p:grpSpPr>
          <a:xfrm>
            <a:off x="1393372" y="-87825"/>
            <a:ext cx="6356821" cy="5865441"/>
            <a:chOff x="1386777" y="0"/>
            <a:chExt cx="5937071" cy="5477625"/>
          </a:xfrm>
        </p:grpSpPr>
        <p:sp>
          <p:nvSpPr>
            <p:cNvPr id="2875" name="Google Shape;2875;p69"/>
            <p:cNvSpPr/>
            <p:nvPr/>
          </p:nvSpPr>
          <p:spPr>
            <a:xfrm rot="1180656">
              <a:off x="2323012" y="767528"/>
              <a:ext cx="4817977" cy="2442074"/>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69"/>
            <p:cNvSpPr/>
            <p:nvPr/>
          </p:nvSpPr>
          <p:spPr>
            <a:xfrm rot="-9519831">
              <a:off x="1571650" y="2212967"/>
              <a:ext cx="4828976" cy="2437615"/>
            </a:xfrm>
            <a:custGeom>
              <a:rect b="b" l="l" r="r" t="t"/>
              <a:pathLst>
                <a:path extrusionOk="0" h="62189" w="136676">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69"/>
            <p:cNvSpPr/>
            <p:nvPr/>
          </p:nvSpPr>
          <p:spPr>
            <a:xfrm rot="532267">
              <a:off x="1728899" y="847427"/>
              <a:ext cx="5071634" cy="2947732"/>
            </a:xfrm>
            <a:custGeom>
              <a:rect b="b" l="l" r="r" t="t"/>
              <a:pathLst>
                <a:path extrusionOk="0" h="68148" w="77074">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8" name="Google Shape;2878;p69"/>
          <p:cNvGrpSpPr/>
          <p:nvPr/>
        </p:nvGrpSpPr>
        <p:grpSpPr>
          <a:xfrm>
            <a:off x="6755425" y="911873"/>
            <a:ext cx="650607" cy="976553"/>
            <a:chOff x="3463650" y="2615600"/>
            <a:chExt cx="467625" cy="701900"/>
          </a:xfrm>
        </p:grpSpPr>
        <p:sp>
          <p:nvSpPr>
            <p:cNvPr id="2879" name="Google Shape;2879;p69"/>
            <p:cNvSpPr/>
            <p:nvPr/>
          </p:nvSpPr>
          <p:spPr>
            <a:xfrm>
              <a:off x="3463650" y="2615600"/>
              <a:ext cx="467625" cy="536200"/>
            </a:xfrm>
            <a:custGeom>
              <a:rect b="b" l="l" r="r" t="t"/>
              <a:pathLst>
                <a:path extrusionOk="0" h="21448" w="18705">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69"/>
            <p:cNvSpPr/>
            <p:nvPr/>
          </p:nvSpPr>
          <p:spPr>
            <a:xfrm>
              <a:off x="3655000" y="3141900"/>
              <a:ext cx="91350" cy="175600"/>
            </a:xfrm>
            <a:custGeom>
              <a:rect b="b" l="l" r="r" t="t"/>
              <a:pathLst>
                <a:path extrusionOk="0" h="7024" w="3654">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9"/>
            <p:cNvSpPr/>
            <p:nvPr/>
          </p:nvSpPr>
          <p:spPr>
            <a:xfrm>
              <a:off x="3611375" y="2701525"/>
              <a:ext cx="82600" cy="450275"/>
            </a:xfrm>
            <a:custGeom>
              <a:rect b="b" l="l" r="r" t="t"/>
              <a:pathLst>
                <a:path extrusionOk="0" h="18011" w="3304">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2" name="Google Shape;2882;p69"/>
          <p:cNvGrpSpPr/>
          <p:nvPr/>
        </p:nvGrpSpPr>
        <p:grpSpPr>
          <a:xfrm>
            <a:off x="1209844" y="2987668"/>
            <a:ext cx="1126431" cy="1207753"/>
            <a:chOff x="1721175" y="2665325"/>
            <a:chExt cx="809625" cy="868075"/>
          </a:xfrm>
        </p:grpSpPr>
        <p:sp>
          <p:nvSpPr>
            <p:cNvPr id="2883" name="Google Shape;2883;p69"/>
            <p:cNvSpPr/>
            <p:nvPr/>
          </p:nvSpPr>
          <p:spPr>
            <a:xfrm>
              <a:off x="2191125" y="2884650"/>
              <a:ext cx="339675" cy="506775"/>
            </a:xfrm>
            <a:custGeom>
              <a:rect b="b" l="l" r="r" t="t"/>
              <a:pathLst>
                <a:path extrusionOk="0" h="20271" w="13587">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9"/>
            <p:cNvSpPr/>
            <p:nvPr/>
          </p:nvSpPr>
          <p:spPr>
            <a:xfrm>
              <a:off x="2009650" y="2665325"/>
              <a:ext cx="239650" cy="472150"/>
            </a:xfrm>
            <a:custGeom>
              <a:rect b="b" l="l" r="r" t="t"/>
              <a:pathLst>
                <a:path extrusionOk="0" h="18886" w="9586">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69"/>
            <p:cNvSpPr/>
            <p:nvPr/>
          </p:nvSpPr>
          <p:spPr>
            <a:xfrm>
              <a:off x="1721175" y="2710025"/>
              <a:ext cx="353650" cy="604050"/>
            </a:xfrm>
            <a:custGeom>
              <a:rect b="b" l="l" r="r" t="t"/>
              <a:pathLst>
                <a:path extrusionOk="0" h="24162" w="14146">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69"/>
            <p:cNvSpPr/>
            <p:nvPr/>
          </p:nvSpPr>
          <p:spPr>
            <a:xfrm>
              <a:off x="1816475" y="2797975"/>
              <a:ext cx="294975" cy="678200"/>
            </a:xfrm>
            <a:custGeom>
              <a:rect b="b" l="l" r="r" t="t"/>
              <a:pathLst>
                <a:path extrusionOk="0" h="27128" w="11799">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69"/>
            <p:cNvSpPr/>
            <p:nvPr/>
          </p:nvSpPr>
          <p:spPr>
            <a:xfrm>
              <a:off x="2060900" y="2847025"/>
              <a:ext cx="113375" cy="657125"/>
            </a:xfrm>
            <a:custGeom>
              <a:rect b="b" l="l" r="r" t="t"/>
              <a:pathLst>
                <a:path extrusionOk="0" h="26285" w="4535">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69"/>
            <p:cNvSpPr/>
            <p:nvPr/>
          </p:nvSpPr>
          <p:spPr>
            <a:xfrm>
              <a:off x="2044050" y="3053725"/>
              <a:ext cx="317450" cy="479675"/>
            </a:xfrm>
            <a:custGeom>
              <a:rect b="b" l="l" r="r" t="t"/>
              <a:pathLst>
                <a:path extrusionOk="0" h="19187" w="12698">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9" name="Google Shape;2889;p69"/>
          <p:cNvSpPr txBox="1"/>
          <p:nvPr>
            <p:ph type="title"/>
          </p:nvPr>
        </p:nvSpPr>
        <p:spPr>
          <a:xfrm>
            <a:off x="2052600" y="1861895"/>
            <a:ext cx="5038800" cy="99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2" name="Shape 2482"/>
        <p:cNvGrpSpPr/>
        <p:nvPr/>
      </p:nvGrpSpPr>
      <p:grpSpPr>
        <a:xfrm>
          <a:off x="0" y="0"/>
          <a:ext cx="0" cy="0"/>
          <a:chOff x="0" y="0"/>
          <a:chExt cx="0" cy="0"/>
        </a:xfrm>
      </p:grpSpPr>
      <p:sp>
        <p:nvSpPr>
          <p:cNvPr id="2483" name="Google Shape;2483;p40"/>
          <p:cNvSpPr/>
          <p:nvPr/>
        </p:nvSpPr>
        <p:spPr>
          <a:xfrm>
            <a:off x="574200" y="1857275"/>
            <a:ext cx="3997800" cy="263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0"/>
          <p:cNvSpPr/>
          <p:nvPr/>
        </p:nvSpPr>
        <p:spPr>
          <a:xfrm>
            <a:off x="4967075" y="1857325"/>
            <a:ext cx="3708000" cy="263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0"/>
          <p:cNvSpPr txBox="1"/>
          <p:nvPr>
            <p:ph type="title"/>
          </p:nvPr>
        </p:nvSpPr>
        <p:spPr>
          <a:xfrm>
            <a:off x="718650" y="539500"/>
            <a:ext cx="59436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1: SELECTION OF SALAD INGREDIENTS</a:t>
            </a:r>
            <a:endParaRPr/>
          </a:p>
        </p:txBody>
      </p:sp>
      <p:sp>
        <p:nvSpPr>
          <p:cNvPr id="2486" name="Google Shape;2486;p40"/>
          <p:cNvSpPr/>
          <p:nvPr/>
        </p:nvSpPr>
        <p:spPr>
          <a:xfrm>
            <a:off x="914775" y="1611323"/>
            <a:ext cx="2634300" cy="4455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Semi Condensed"/>
                <a:ea typeface="Barlow Semi Condensed"/>
                <a:cs typeface="Barlow Semi Condensed"/>
                <a:sym typeface="Barlow Semi Condensed"/>
              </a:rPr>
              <a:t>Customer Pain Points</a:t>
            </a:r>
            <a:endParaRPr>
              <a:latin typeface="Barlow Semi Condensed"/>
              <a:ea typeface="Barlow Semi Condensed"/>
              <a:cs typeface="Barlow Semi Condensed"/>
              <a:sym typeface="Barlow Semi Condensed"/>
            </a:endParaRPr>
          </a:p>
        </p:txBody>
      </p:sp>
      <p:sp>
        <p:nvSpPr>
          <p:cNvPr id="2487" name="Google Shape;2487;p40"/>
          <p:cNvSpPr txBox="1"/>
          <p:nvPr/>
        </p:nvSpPr>
        <p:spPr>
          <a:xfrm>
            <a:off x="744000" y="2112475"/>
            <a:ext cx="3658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Large number of 87 ingredients to pick from</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Customers face difficulty making the most optimum choice based on their own requirements</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317500" lvl="0" marL="4572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Some customers will also have </a:t>
            </a:r>
            <a:r>
              <a:rPr lang="en">
                <a:latin typeface="Barlow Semi Condensed"/>
                <a:ea typeface="Barlow Semi Condensed"/>
                <a:cs typeface="Barlow Semi Condensed"/>
                <a:sym typeface="Barlow Semi Condensed"/>
              </a:rPr>
              <a:t>specific</a:t>
            </a:r>
            <a:r>
              <a:rPr lang="en">
                <a:latin typeface="Barlow Semi Condensed"/>
                <a:ea typeface="Barlow Semi Condensed"/>
                <a:cs typeface="Barlow Semi Condensed"/>
                <a:sym typeface="Barlow Semi Condensed"/>
              </a:rPr>
              <a:t> dietary and allergy requirements to consider</a:t>
            </a:r>
            <a:endParaRPr>
              <a:latin typeface="Barlow Semi Condensed"/>
              <a:ea typeface="Barlow Semi Condensed"/>
              <a:cs typeface="Barlow Semi Condensed"/>
              <a:sym typeface="Barlow Semi Condensed"/>
            </a:endParaRPr>
          </a:p>
        </p:txBody>
      </p:sp>
      <p:sp>
        <p:nvSpPr>
          <p:cNvPr id="2488" name="Google Shape;2488;p40"/>
          <p:cNvSpPr txBox="1"/>
          <p:nvPr/>
        </p:nvSpPr>
        <p:spPr>
          <a:xfrm>
            <a:off x="5126000" y="1974925"/>
            <a:ext cx="3373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Too much choices are given to their customers </a:t>
            </a:r>
            <a:endParaRPr>
              <a:solidFill>
                <a:schemeClr val="dk1"/>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C</a:t>
            </a:r>
            <a:r>
              <a:rPr lang="en">
                <a:solidFill>
                  <a:schemeClr val="dk1"/>
                </a:solidFill>
                <a:latin typeface="Barlow Semi Condensed"/>
                <a:ea typeface="Barlow Semi Condensed"/>
                <a:cs typeface="Barlow Semi Condensed"/>
                <a:sym typeface="Barlow Semi Condensed"/>
              </a:rPr>
              <a:t>omputationally hard to come up with an order that truly matches their needs → given access to nutritional information by Salad Stop </a:t>
            </a:r>
            <a:endParaRPr>
              <a:solidFill>
                <a:schemeClr val="dk1"/>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dk1"/>
              </a:buClr>
              <a:buSzPts val="1400"/>
              <a:buFont typeface="Barlow Semi Condensed"/>
              <a:buChar char="●"/>
            </a:pPr>
            <a:r>
              <a:rPr lang="en">
                <a:solidFill>
                  <a:schemeClr val="dk1"/>
                </a:solidFill>
                <a:latin typeface="Barlow Semi Condensed"/>
                <a:ea typeface="Barlow Semi Condensed"/>
                <a:cs typeface="Barlow Semi Condensed"/>
                <a:sym typeface="Barlow Semi Condensed"/>
              </a:rPr>
              <a:t>Short time frame of queuing and ordering</a:t>
            </a:r>
            <a:endParaRPr>
              <a:latin typeface="Barlow Semi Condensed"/>
              <a:ea typeface="Barlow Semi Condensed"/>
              <a:cs typeface="Barlow Semi Condensed"/>
              <a:sym typeface="Barlow Semi Condensed"/>
            </a:endParaRPr>
          </a:p>
        </p:txBody>
      </p:sp>
      <p:sp>
        <p:nvSpPr>
          <p:cNvPr id="2489" name="Google Shape;2489;p40"/>
          <p:cNvSpPr/>
          <p:nvPr/>
        </p:nvSpPr>
        <p:spPr>
          <a:xfrm>
            <a:off x="4436788" y="2906575"/>
            <a:ext cx="654600" cy="4764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41"/>
          <p:cNvSpPr txBox="1"/>
          <p:nvPr>
            <p:ph type="title"/>
          </p:nvPr>
        </p:nvSpPr>
        <p:spPr>
          <a:xfrm>
            <a:off x="718650" y="539500"/>
            <a:ext cx="59436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PURCHASES BY #MENU OPTIONS</a:t>
            </a:r>
            <a:endParaRPr/>
          </a:p>
        </p:txBody>
      </p:sp>
      <p:pic>
        <p:nvPicPr>
          <p:cNvPr id="2495" name="Google Shape;2495;p41"/>
          <p:cNvPicPr preferRelativeResize="0"/>
          <p:nvPr/>
        </p:nvPicPr>
        <p:blipFill>
          <a:blip r:embed="rId3">
            <a:alphaModFix/>
          </a:blip>
          <a:stretch>
            <a:fillRect/>
          </a:stretch>
        </p:blipFill>
        <p:spPr>
          <a:xfrm>
            <a:off x="454950" y="1478450"/>
            <a:ext cx="6797849" cy="2818625"/>
          </a:xfrm>
          <a:prstGeom prst="rect">
            <a:avLst/>
          </a:prstGeom>
          <a:noFill/>
          <a:ln>
            <a:noFill/>
          </a:ln>
        </p:spPr>
      </p:pic>
      <p:sp>
        <p:nvSpPr>
          <p:cNvPr id="2496" name="Google Shape;2496;p41"/>
          <p:cNvSpPr txBox="1"/>
          <p:nvPr/>
        </p:nvSpPr>
        <p:spPr>
          <a:xfrm>
            <a:off x="6424050" y="2044150"/>
            <a:ext cx="2254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Barlow Semi Condensed"/>
                <a:ea typeface="Barlow Semi Condensed"/>
                <a:cs typeface="Barlow Semi Condensed"/>
                <a:sym typeface="Barlow Semi Condensed"/>
              </a:rPr>
              <a:t>The optimal number of items on menu that receives highest number of purchases seem to be 7 items.</a:t>
            </a:r>
            <a:endParaRPr>
              <a:solidFill>
                <a:schemeClr val="dk1"/>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t/>
            </a:r>
            <a:endParaRPr>
              <a:solidFill>
                <a:schemeClr val="dk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p:txBody>
      </p:sp>
      <p:sp>
        <p:nvSpPr>
          <p:cNvPr id="2497" name="Google Shape;2497;p41"/>
          <p:cNvSpPr/>
          <p:nvPr/>
        </p:nvSpPr>
        <p:spPr>
          <a:xfrm>
            <a:off x="6286350" y="1815125"/>
            <a:ext cx="2461500" cy="1445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42"/>
          <p:cNvSpPr txBox="1"/>
          <p:nvPr>
            <p:ph type="title"/>
          </p:nvPr>
        </p:nvSpPr>
        <p:spPr>
          <a:xfrm>
            <a:off x="718650" y="539500"/>
            <a:ext cx="59436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PURCHASES BY #MENU OPTIONS</a:t>
            </a:r>
            <a:endParaRPr/>
          </a:p>
        </p:txBody>
      </p:sp>
      <p:pic>
        <p:nvPicPr>
          <p:cNvPr id="2503" name="Google Shape;2503;p42"/>
          <p:cNvPicPr preferRelativeResize="0"/>
          <p:nvPr/>
        </p:nvPicPr>
        <p:blipFill>
          <a:blip r:embed="rId3">
            <a:alphaModFix/>
          </a:blip>
          <a:stretch>
            <a:fillRect/>
          </a:stretch>
        </p:blipFill>
        <p:spPr>
          <a:xfrm>
            <a:off x="210350" y="1543650"/>
            <a:ext cx="5981899" cy="2401475"/>
          </a:xfrm>
          <a:prstGeom prst="rect">
            <a:avLst/>
          </a:prstGeom>
          <a:noFill/>
          <a:ln>
            <a:noFill/>
          </a:ln>
        </p:spPr>
      </p:pic>
      <p:sp>
        <p:nvSpPr>
          <p:cNvPr id="2504" name="Google Shape;2504;p42"/>
          <p:cNvSpPr/>
          <p:nvPr/>
        </p:nvSpPr>
        <p:spPr>
          <a:xfrm>
            <a:off x="6462625" y="2161650"/>
            <a:ext cx="2529900" cy="1369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2"/>
          <p:cNvSpPr txBox="1"/>
          <p:nvPr/>
        </p:nvSpPr>
        <p:spPr>
          <a:xfrm>
            <a:off x="6680724" y="2382900"/>
            <a:ext cx="209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Probability</a:t>
            </a:r>
            <a:r>
              <a:rPr lang="en">
                <a:solidFill>
                  <a:schemeClr val="dk1"/>
                </a:solidFill>
                <a:latin typeface="Barlow Semi Condensed"/>
                <a:ea typeface="Barlow Semi Condensed"/>
                <a:cs typeface="Barlow Semi Condensed"/>
                <a:sym typeface="Barlow Semi Condensed"/>
              </a:rPr>
              <a:t> of purchase is the highest when: </a:t>
            </a:r>
            <a:endParaRPr>
              <a:solidFill>
                <a:schemeClr val="dk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6 &lt;=  # </a:t>
            </a:r>
            <a:r>
              <a:rPr lang="en">
                <a:solidFill>
                  <a:schemeClr val="dk1"/>
                </a:solidFill>
                <a:latin typeface="Barlow Semi Condensed"/>
                <a:ea typeface="Barlow Semi Condensed"/>
                <a:cs typeface="Barlow Semi Condensed"/>
                <a:sym typeface="Barlow Semi Condensed"/>
              </a:rPr>
              <a:t>menu options &lt;= 12</a:t>
            </a:r>
            <a:endParaRPr>
              <a:solidFill>
                <a:schemeClr val="dk1"/>
              </a:solidFill>
              <a:latin typeface="Barlow Semi Condensed"/>
              <a:ea typeface="Barlow Semi Condensed"/>
              <a:cs typeface="Barlow Semi Condensed"/>
              <a:sym typeface="Barlow Semi Condensed"/>
            </a:endParaRPr>
          </a:p>
        </p:txBody>
      </p:sp>
      <p:pic>
        <p:nvPicPr>
          <p:cNvPr id="2506" name="Google Shape;2506;p42"/>
          <p:cNvPicPr preferRelativeResize="0"/>
          <p:nvPr/>
        </p:nvPicPr>
        <p:blipFill>
          <a:blip r:embed="rId4">
            <a:alphaModFix/>
          </a:blip>
          <a:stretch>
            <a:fillRect/>
          </a:stretch>
        </p:blipFill>
        <p:spPr>
          <a:xfrm>
            <a:off x="1936350" y="4293869"/>
            <a:ext cx="2529900" cy="6002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0" name="Shape 2510"/>
        <p:cNvGrpSpPr/>
        <p:nvPr/>
      </p:nvGrpSpPr>
      <p:grpSpPr>
        <a:xfrm>
          <a:off x="0" y="0"/>
          <a:ext cx="0" cy="0"/>
          <a:chOff x="0" y="0"/>
          <a:chExt cx="0" cy="0"/>
        </a:xfrm>
      </p:grpSpPr>
      <p:sp>
        <p:nvSpPr>
          <p:cNvPr id="2511" name="Google Shape;2511;p43"/>
          <p:cNvSpPr txBox="1"/>
          <p:nvPr>
            <p:ph idx="1" type="subTitle"/>
          </p:nvPr>
        </p:nvSpPr>
        <p:spPr>
          <a:xfrm>
            <a:off x="6112325" y="2612338"/>
            <a:ext cx="2511900" cy="102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Select the ingredients and come up with a few salad menu options</a:t>
            </a:r>
            <a:endParaRPr/>
          </a:p>
          <a:p>
            <a:pPr indent="-317500" lvl="0" marL="457200" rtl="0" algn="l">
              <a:spcBef>
                <a:spcPts val="0"/>
              </a:spcBef>
              <a:spcAft>
                <a:spcPts val="0"/>
              </a:spcAft>
              <a:buSzPts val="1400"/>
              <a:buChar char="●"/>
            </a:pPr>
            <a:r>
              <a:rPr lang="en"/>
              <a:t>Customers will not have to pick from all 87 ingredients</a:t>
            </a:r>
            <a:endParaRPr/>
          </a:p>
          <a:p>
            <a:pPr indent="-317500" lvl="0" marL="457200" rtl="0" algn="l">
              <a:spcBef>
                <a:spcPts val="0"/>
              </a:spcBef>
              <a:spcAft>
                <a:spcPts val="0"/>
              </a:spcAft>
              <a:buSzPts val="1400"/>
              <a:buChar char="●"/>
            </a:pPr>
            <a:r>
              <a:rPr lang="en"/>
              <a:t>Increase purchase probability and sales</a:t>
            </a:r>
            <a:endParaRPr/>
          </a:p>
        </p:txBody>
      </p:sp>
      <p:sp>
        <p:nvSpPr>
          <p:cNvPr id="2512" name="Google Shape;2512;p43"/>
          <p:cNvSpPr txBox="1"/>
          <p:nvPr>
            <p:ph type="title"/>
          </p:nvPr>
        </p:nvSpPr>
        <p:spPr>
          <a:xfrm>
            <a:off x="6112326" y="2031413"/>
            <a:ext cx="2569500" cy="4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Provide fewer menu options</a:t>
            </a:r>
            <a:endParaRPr/>
          </a:p>
        </p:txBody>
      </p:sp>
      <p:sp>
        <p:nvSpPr>
          <p:cNvPr id="2513" name="Google Shape;2513;p43"/>
          <p:cNvSpPr txBox="1"/>
          <p:nvPr>
            <p:ph idx="5" type="title"/>
          </p:nvPr>
        </p:nvSpPr>
        <p:spPr>
          <a:xfrm>
            <a:off x="751725" y="2031425"/>
            <a:ext cx="2470800" cy="4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Satisfy customer needs</a:t>
            </a:r>
            <a:endParaRPr/>
          </a:p>
        </p:txBody>
      </p:sp>
      <p:sp>
        <p:nvSpPr>
          <p:cNvPr id="2514" name="Google Shape;2514;p43"/>
          <p:cNvSpPr txBox="1"/>
          <p:nvPr>
            <p:ph idx="6" type="title"/>
          </p:nvPr>
        </p:nvSpPr>
        <p:spPr>
          <a:xfrm>
            <a:off x="2000325" y="301300"/>
            <a:ext cx="6449700" cy="62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SOLUTION 1: SALAD </a:t>
            </a:r>
            <a:r>
              <a:rPr lang="en"/>
              <a:t>LINEAR OPTIMIZER</a:t>
            </a:r>
            <a:endParaRPr/>
          </a:p>
        </p:txBody>
      </p:sp>
      <p:grpSp>
        <p:nvGrpSpPr>
          <p:cNvPr id="2515" name="Google Shape;2515;p43"/>
          <p:cNvGrpSpPr/>
          <p:nvPr/>
        </p:nvGrpSpPr>
        <p:grpSpPr>
          <a:xfrm rot="1452724">
            <a:off x="3438080" y="1689257"/>
            <a:ext cx="2460945" cy="2290019"/>
            <a:chOff x="3478246" y="2066377"/>
            <a:chExt cx="2461036" cy="2290103"/>
          </a:xfrm>
        </p:grpSpPr>
        <p:sp>
          <p:nvSpPr>
            <p:cNvPr id="2516" name="Google Shape;2516;p43"/>
            <p:cNvSpPr/>
            <p:nvPr/>
          </p:nvSpPr>
          <p:spPr>
            <a:xfrm rot="10799717">
              <a:off x="3575280" y="3193896"/>
              <a:ext cx="1399655" cy="1162526"/>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3"/>
            <p:cNvSpPr/>
            <p:nvPr/>
          </p:nvSpPr>
          <p:spPr>
            <a:xfrm rot="-8369561">
              <a:off x="4329753" y="2878699"/>
              <a:ext cx="1399714" cy="1162464"/>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3"/>
            <p:cNvSpPr/>
            <p:nvPr/>
          </p:nvSpPr>
          <p:spPr>
            <a:xfrm rot="10799717">
              <a:off x="3478246" y="2371921"/>
              <a:ext cx="1399655" cy="1162526"/>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3"/>
            <p:cNvSpPr/>
            <p:nvPr/>
          </p:nvSpPr>
          <p:spPr>
            <a:xfrm rot="6016926">
              <a:off x="4026641" y="2277517"/>
              <a:ext cx="1399702" cy="1162474"/>
            </a:xfrm>
            <a:custGeom>
              <a:rect b="b" l="l" r="r" t="t"/>
              <a:pathLst>
                <a:path extrusionOk="0" h="38219" w="46011">
                  <a:moveTo>
                    <a:pt x="23976" y="0"/>
                  </a:moveTo>
                  <a:cubicBezTo>
                    <a:pt x="22274" y="0"/>
                    <a:pt x="20576" y="155"/>
                    <a:pt x="18965" y="391"/>
                  </a:cubicBezTo>
                  <a:cubicBezTo>
                    <a:pt x="11702" y="1407"/>
                    <a:pt x="1340" y="3836"/>
                    <a:pt x="472" y="12612"/>
                  </a:cubicBezTo>
                  <a:cubicBezTo>
                    <a:pt x="1" y="17198"/>
                    <a:pt x="4017" y="22428"/>
                    <a:pt x="7016" y="25577"/>
                  </a:cubicBezTo>
                  <a:cubicBezTo>
                    <a:pt x="11008" y="29791"/>
                    <a:pt x="14676" y="33757"/>
                    <a:pt x="19882" y="36484"/>
                  </a:cubicBezTo>
                  <a:cubicBezTo>
                    <a:pt x="22198" y="37697"/>
                    <a:pt x="24817" y="38218"/>
                    <a:pt x="27460" y="38218"/>
                  </a:cubicBezTo>
                  <a:cubicBezTo>
                    <a:pt x="30758" y="38218"/>
                    <a:pt x="34091" y="37406"/>
                    <a:pt x="36913" y="36112"/>
                  </a:cubicBezTo>
                  <a:cubicBezTo>
                    <a:pt x="40681" y="34377"/>
                    <a:pt x="42986" y="30336"/>
                    <a:pt x="44250" y="26469"/>
                  </a:cubicBezTo>
                  <a:cubicBezTo>
                    <a:pt x="46011" y="21090"/>
                    <a:pt x="44176" y="15512"/>
                    <a:pt x="41152" y="10976"/>
                  </a:cubicBezTo>
                  <a:cubicBezTo>
                    <a:pt x="39466" y="8422"/>
                    <a:pt x="37508" y="6018"/>
                    <a:pt x="35326" y="3861"/>
                  </a:cubicBezTo>
                  <a:cubicBezTo>
                    <a:pt x="33566" y="2175"/>
                    <a:pt x="31385" y="1035"/>
                    <a:pt x="29005" y="539"/>
                  </a:cubicBezTo>
                  <a:cubicBezTo>
                    <a:pt x="27381" y="155"/>
                    <a:pt x="25677" y="0"/>
                    <a:pt x="2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0" name="Google Shape;2520;p43"/>
          <p:cNvGrpSpPr/>
          <p:nvPr/>
        </p:nvGrpSpPr>
        <p:grpSpPr>
          <a:xfrm>
            <a:off x="4511044" y="2205156"/>
            <a:ext cx="792206" cy="866467"/>
            <a:chOff x="5164825" y="3105675"/>
            <a:chExt cx="569400" cy="622775"/>
          </a:xfrm>
        </p:grpSpPr>
        <p:sp>
          <p:nvSpPr>
            <p:cNvPr id="2521" name="Google Shape;2521;p43"/>
            <p:cNvSpPr/>
            <p:nvPr/>
          </p:nvSpPr>
          <p:spPr>
            <a:xfrm>
              <a:off x="5239850" y="3284950"/>
              <a:ext cx="458325" cy="443500"/>
            </a:xfrm>
            <a:custGeom>
              <a:rect b="b" l="l" r="r" t="t"/>
              <a:pathLst>
                <a:path extrusionOk="0" h="17740" w="18333">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3"/>
            <p:cNvSpPr/>
            <p:nvPr/>
          </p:nvSpPr>
          <p:spPr>
            <a:xfrm>
              <a:off x="5329400" y="3355325"/>
              <a:ext cx="143100" cy="285600"/>
            </a:xfrm>
            <a:custGeom>
              <a:rect b="b" l="l" r="r" t="t"/>
              <a:pathLst>
                <a:path extrusionOk="0" h="11424" w="5724">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3"/>
            <p:cNvSpPr/>
            <p:nvPr/>
          </p:nvSpPr>
          <p:spPr>
            <a:xfrm>
              <a:off x="5547500" y="3304150"/>
              <a:ext cx="60525" cy="315250"/>
            </a:xfrm>
            <a:custGeom>
              <a:rect b="b" l="l" r="r" t="t"/>
              <a:pathLst>
                <a:path extrusionOk="0" h="12610" w="2421">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3"/>
            <p:cNvSpPr/>
            <p:nvPr/>
          </p:nvSpPr>
          <p:spPr>
            <a:xfrm>
              <a:off x="5465500" y="3350100"/>
              <a:ext cx="50625" cy="317575"/>
            </a:xfrm>
            <a:custGeom>
              <a:rect b="b" l="l" r="r" t="t"/>
              <a:pathLst>
                <a:path extrusionOk="0" h="12703" w="2025">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3"/>
            <p:cNvSpPr/>
            <p:nvPr/>
          </p:nvSpPr>
          <p:spPr>
            <a:xfrm>
              <a:off x="5164825" y="3105675"/>
              <a:ext cx="569400" cy="454375"/>
            </a:xfrm>
            <a:custGeom>
              <a:rect b="b" l="l" r="r" t="t"/>
              <a:pathLst>
                <a:path extrusionOk="0" h="18175" w="22776">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3"/>
            <p:cNvSpPr/>
            <p:nvPr/>
          </p:nvSpPr>
          <p:spPr>
            <a:xfrm>
              <a:off x="5356150" y="3226800"/>
              <a:ext cx="65750" cy="159975"/>
            </a:xfrm>
            <a:custGeom>
              <a:rect b="b" l="l" r="r" t="t"/>
              <a:pathLst>
                <a:path extrusionOk="0" h="6399" w="263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3"/>
            <p:cNvSpPr/>
            <p:nvPr/>
          </p:nvSpPr>
          <p:spPr>
            <a:xfrm>
              <a:off x="5545175" y="3267650"/>
              <a:ext cx="75050" cy="133650"/>
            </a:xfrm>
            <a:custGeom>
              <a:rect b="b" l="l" r="r" t="t"/>
              <a:pathLst>
                <a:path extrusionOk="0" h="5346" w="3002">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8" name="Google Shape;2528;p43"/>
          <p:cNvGrpSpPr/>
          <p:nvPr/>
        </p:nvGrpSpPr>
        <p:grpSpPr>
          <a:xfrm rot="-1225121">
            <a:off x="4463960" y="2860667"/>
            <a:ext cx="562406" cy="884288"/>
            <a:chOff x="6381525" y="2911575"/>
            <a:chExt cx="404225" cy="635575"/>
          </a:xfrm>
        </p:grpSpPr>
        <p:sp>
          <p:nvSpPr>
            <p:cNvPr id="2529" name="Google Shape;2529;p43"/>
            <p:cNvSpPr/>
            <p:nvPr/>
          </p:nvSpPr>
          <p:spPr>
            <a:xfrm>
              <a:off x="6412925" y="2911575"/>
              <a:ext cx="285575" cy="305975"/>
            </a:xfrm>
            <a:custGeom>
              <a:rect b="b" l="l" r="r" t="t"/>
              <a:pathLst>
                <a:path extrusionOk="0" h="12239" w="11423">
                  <a:moveTo>
                    <a:pt x="6887" y="1"/>
                  </a:moveTo>
                  <a:cubicBezTo>
                    <a:pt x="5235" y="2909"/>
                    <a:pt x="4653" y="6491"/>
                    <a:pt x="5328" y="9795"/>
                  </a:cubicBezTo>
                  <a:cubicBezTo>
                    <a:pt x="3872" y="9387"/>
                    <a:pt x="2351" y="9190"/>
                    <a:pt x="874" y="9190"/>
                  </a:cubicBezTo>
                  <a:cubicBezTo>
                    <a:pt x="581" y="9190"/>
                    <a:pt x="289" y="9198"/>
                    <a:pt x="0" y="9213"/>
                  </a:cubicBezTo>
                  <a:cubicBezTo>
                    <a:pt x="1365" y="9851"/>
                    <a:pt x="5082" y="12238"/>
                    <a:pt x="6799" y="12238"/>
                  </a:cubicBezTo>
                  <a:cubicBezTo>
                    <a:pt x="6897" y="12238"/>
                    <a:pt x="6988" y="12230"/>
                    <a:pt x="7073" y="12214"/>
                  </a:cubicBezTo>
                  <a:cubicBezTo>
                    <a:pt x="8483" y="11850"/>
                    <a:pt x="9915" y="7951"/>
                    <a:pt x="11326" y="7951"/>
                  </a:cubicBezTo>
                  <a:cubicBezTo>
                    <a:pt x="11359" y="7951"/>
                    <a:pt x="11391" y="7953"/>
                    <a:pt x="11423" y="7957"/>
                  </a:cubicBezTo>
                  <a:cubicBezTo>
                    <a:pt x="11103" y="7897"/>
                    <a:pt x="10779" y="7869"/>
                    <a:pt x="10454" y="7869"/>
                  </a:cubicBezTo>
                  <a:cubicBezTo>
                    <a:pt x="9124" y="7869"/>
                    <a:pt x="7780" y="8353"/>
                    <a:pt x="6677" y="9213"/>
                  </a:cubicBezTo>
                  <a:cubicBezTo>
                    <a:pt x="6770" y="6119"/>
                    <a:pt x="6887" y="3118"/>
                    <a:pt x="6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3"/>
            <p:cNvSpPr/>
            <p:nvPr/>
          </p:nvSpPr>
          <p:spPr>
            <a:xfrm>
              <a:off x="6381525" y="3187650"/>
              <a:ext cx="404225" cy="359500"/>
            </a:xfrm>
            <a:custGeom>
              <a:rect b="b" l="l" r="r" t="t"/>
              <a:pathLst>
                <a:path extrusionOk="0" h="14380" w="16169">
                  <a:moveTo>
                    <a:pt x="7942" y="0"/>
                  </a:moveTo>
                  <a:cubicBezTo>
                    <a:pt x="7260" y="0"/>
                    <a:pt x="6575" y="100"/>
                    <a:pt x="5909" y="310"/>
                  </a:cubicBezTo>
                  <a:lnTo>
                    <a:pt x="5607" y="1264"/>
                  </a:lnTo>
                  <a:cubicBezTo>
                    <a:pt x="5607" y="985"/>
                    <a:pt x="5700" y="683"/>
                    <a:pt x="5700" y="403"/>
                  </a:cubicBezTo>
                  <a:lnTo>
                    <a:pt x="5700" y="403"/>
                  </a:lnTo>
                  <a:cubicBezTo>
                    <a:pt x="2117" y="1660"/>
                    <a:pt x="0" y="5917"/>
                    <a:pt x="1256" y="9523"/>
                  </a:cubicBezTo>
                  <a:cubicBezTo>
                    <a:pt x="2278" y="12436"/>
                    <a:pt x="5283" y="14380"/>
                    <a:pt x="8296" y="14380"/>
                  </a:cubicBezTo>
                  <a:cubicBezTo>
                    <a:pt x="8989" y="14380"/>
                    <a:pt x="9683" y="14277"/>
                    <a:pt x="10353" y="14059"/>
                  </a:cubicBezTo>
                  <a:cubicBezTo>
                    <a:pt x="13958" y="12896"/>
                    <a:pt x="16169" y="8546"/>
                    <a:pt x="15005" y="4963"/>
                  </a:cubicBezTo>
                  <a:cubicBezTo>
                    <a:pt x="14053" y="2029"/>
                    <a:pt x="11026" y="0"/>
                    <a:pt x="79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1" name="Google Shape;2531;p43"/>
          <p:cNvGrpSpPr/>
          <p:nvPr/>
        </p:nvGrpSpPr>
        <p:grpSpPr>
          <a:xfrm>
            <a:off x="3907918" y="1871651"/>
            <a:ext cx="499546" cy="856136"/>
            <a:chOff x="1332275" y="1990950"/>
            <a:chExt cx="359050" cy="615350"/>
          </a:xfrm>
        </p:grpSpPr>
        <p:sp>
          <p:nvSpPr>
            <p:cNvPr id="2532" name="Google Shape;2532;p43"/>
            <p:cNvSpPr/>
            <p:nvPr/>
          </p:nvSpPr>
          <p:spPr>
            <a:xfrm>
              <a:off x="1374550" y="2220275"/>
              <a:ext cx="117875" cy="98300"/>
            </a:xfrm>
            <a:custGeom>
              <a:rect b="b" l="l" r="r" t="t"/>
              <a:pathLst>
                <a:path extrusionOk="0" h="3932" w="4715">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3"/>
            <p:cNvSpPr/>
            <p:nvPr/>
          </p:nvSpPr>
          <p:spPr>
            <a:xfrm>
              <a:off x="1474000" y="2220275"/>
              <a:ext cx="117875" cy="98300"/>
            </a:xfrm>
            <a:custGeom>
              <a:rect b="b" l="l" r="r" t="t"/>
              <a:pathLst>
                <a:path extrusionOk="0" h="3932" w="4715">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3"/>
            <p:cNvSpPr/>
            <p:nvPr/>
          </p:nvSpPr>
          <p:spPr>
            <a:xfrm>
              <a:off x="1573450" y="2220275"/>
              <a:ext cx="117825" cy="98300"/>
            </a:xfrm>
            <a:custGeom>
              <a:rect b="b" l="l" r="r" t="t"/>
              <a:pathLst>
                <a:path extrusionOk="0" h="3932" w="4713">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3"/>
            <p:cNvSpPr/>
            <p:nvPr/>
          </p:nvSpPr>
          <p:spPr>
            <a:xfrm>
              <a:off x="1374550" y="2314600"/>
              <a:ext cx="117925" cy="99750"/>
            </a:xfrm>
            <a:custGeom>
              <a:rect b="b" l="l" r="r" t="t"/>
              <a:pathLst>
                <a:path extrusionOk="0" h="3990" w="4717">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3"/>
            <p:cNvSpPr/>
            <p:nvPr/>
          </p:nvSpPr>
          <p:spPr>
            <a:xfrm>
              <a:off x="1474000" y="2314600"/>
              <a:ext cx="117925" cy="99750"/>
            </a:xfrm>
            <a:custGeom>
              <a:rect b="b" l="l" r="r" t="t"/>
              <a:pathLst>
                <a:path extrusionOk="0" h="3990" w="4717">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3"/>
            <p:cNvSpPr/>
            <p:nvPr/>
          </p:nvSpPr>
          <p:spPr>
            <a:xfrm>
              <a:off x="1573450" y="2314600"/>
              <a:ext cx="117875" cy="99750"/>
            </a:xfrm>
            <a:custGeom>
              <a:rect b="b" l="l" r="r" t="t"/>
              <a:pathLst>
                <a:path extrusionOk="0" h="3990" w="4715">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3"/>
            <p:cNvSpPr/>
            <p:nvPr/>
          </p:nvSpPr>
          <p:spPr>
            <a:xfrm>
              <a:off x="1374550" y="2413325"/>
              <a:ext cx="117675" cy="99325"/>
            </a:xfrm>
            <a:custGeom>
              <a:rect b="b" l="l" r="r" t="t"/>
              <a:pathLst>
                <a:path extrusionOk="0" h="3973" w="4707">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3"/>
            <p:cNvSpPr/>
            <p:nvPr/>
          </p:nvSpPr>
          <p:spPr>
            <a:xfrm>
              <a:off x="1474000" y="2413325"/>
              <a:ext cx="117675" cy="99325"/>
            </a:xfrm>
            <a:custGeom>
              <a:rect b="b" l="l" r="r" t="t"/>
              <a:pathLst>
                <a:path extrusionOk="0" h="3973" w="4707">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3"/>
            <p:cNvSpPr/>
            <p:nvPr/>
          </p:nvSpPr>
          <p:spPr>
            <a:xfrm>
              <a:off x="1573450" y="2413325"/>
              <a:ext cx="117625" cy="99325"/>
            </a:xfrm>
            <a:custGeom>
              <a:rect b="b" l="l" r="r" t="t"/>
              <a:pathLst>
                <a:path extrusionOk="0" h="3973" w="4705">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3"/>
            <p:cNvSpPr/>
            <p:nvPr/>
          </p:nvSpPr>
          <p:spPr>
            <a:xfrm>
              <a:off x="1474000" y="2508125"/>
              <a:ext cx="117675" cy="98175"/>
            </a:xfrm>
            <a:custGeom>
              <a:rect b="b" l="l" r="r" t="t"/>
              <a:pathLst>
                <a:path extrusionOk="0" h="3927" w="4707">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3"/>
            <p:cNvSpPr/>
            <p:nvPr/>
          </p:nvSpPr>
          <p:spPr>
            <a:xfrm>
              <a:off x="1507750" y="2012425"/>
              <a:ext cx="128550" cy="223350"/>
            </a:xfrm>
            <a:custGeom>
              <a:rect b="b" l="l" r="r" t="t"/>
              <a:pathLst>
                <a:path extrusionOk="0" h="8934" w="5142">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3"/>
            <p:cNvSpPr/>
            <p:nvPr/>
          </p:nvSpPr>
          <p:spPr>
            <a:xfrm>
              <a:off x="1332275" y="1990950"/>
              <a:ext cx="204575" cy="186675"/>
            </a:xfrm>
            <a:custGeom>
              <a:rect b="b" l="l" r="r" t="t"/>
              <a:pathLst>
                <a:path extrusionOk="0" h="7467" w="8183">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3"/>
            <p:cNvSpPr/>
            <p:nvPr/>
          </p:nvSpPr>
          <p:spPr>
            <a:xfrm>
              <a:off x="1532175" y="2079050"/>
              <a:ext cx="147750" cy="95200"/>
            </a:xfrm>
            <a:custGeom>
              <a:rect b="b" l="l" r="r" t="t"/>
              <a:pathLst>
                <a:path extrusionOk="0" h="3808" w="591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5" name="Google Shape;2545;p43"/>
          <p:cNvGrpSpPr/>
          <p:nvPr/>
        </p:nvGrpSpPr>
        <p:grpSpPr>
          <a:xfrm rot="3411493">
            <a:off x="3624716" y="2856543"/>
            <a:ext cx="857850" cy="723362"/>
            <a:chOff x="2385375" y="4063625"/>
            <a:chExt cx="845650" cy="713075"/>
          </a:xfrm>
        </p:grpSpPr>
        <p:sp>
          <p:nvSpPr>
            <p:cNvPr id="2546" name="Google Shape;2546;p43"/>
            <p:cNvSpPr/>
            <p:nvPr/>
          </p:nvSpPr>
          <p:spPr>
            <a:xfrm>
              <a:off x="2385375" y="4063625"/>
              <a:ext cx="411775" cy="713075"/>
            </a:xfrm>
            <a:custGeom>
              <a:rect b="b" l="l" r="r" t="t"/>
              <a:pathLst>
                <a:path extrusionOk="0" h="28523" w="16471">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3"/>
            <p:cNvSpPr/>
            <p:nvPr/>
          </p:nvSpPr>
          <p:spPr>
            <a:xfrm>
              <a:off x="2472600" y="4225400"/>
              <a:ext cx="280950" cy="503675"/>
            </a:xfrm>
            <a:custGeom>
              <a:rect b="b" l="l" r="r" t="t"/>
              <a:pathLst>
                <a:path extrusionOk="0" h="20147" w="11238">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3"/>
            <p:cNvSpPr/>
            <p:nvPr/>
          </p:nvSpPr>
          <p:spPr>
            <a:xfrm>
              <a:off x="2598225" y="4066700"/>
              <a:ext cx="632800" cy="590350"/>
            </a:xfrm>
            <a:custGeom>
              <a:rect b="b" l="l" r="r" t="t"/>
              <a:pathLst>
                <a:path extrusionOk="0" h="23614" w="25312">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3"/>
            <p:cNvSpPr/>
            <p:nvPr/>
          </p:nvSpPr>
          <p:spPr>
            <a:xfrm>
              <a:off x="2695350" y="4295200"/>
              <a:ext cx="513575" cy="270450"/>
            </a:xfrm>
            <a:custGeom>
              <a:rect b="b" l="l" r="r" t="t"/>
              <a:pathLst>
                <a:path extrusionOk="0" h="10818" w="20543">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0" name="Google Shape;2550;p43"/>
          <p:cNvSpPr txBox="1"/>
          <p:nvPr>
            <p:ph idx="1" type="subTitle"/>
          </p:nvPr>
        </p:nvSpPr>
        <p:spPr>
          <a:xfrm>
            <a:off x="444742" y="2552475"/>
            <a:ext cx="2470800" cy="102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Selected ingredients for the salad will meet customer’s unique diet and </a:t>
            </a:r>
            <a:r>
              <a:rPr lang="en"/>
              <a:t>nutritional needs</a:t>
            </a:r>
            <a:endParaRPr/>
          </a:p>
          <a:p>
            <a:pPr indent="-317500" lvl="0" marL="457200" rtl="0" algn="l">
              <a:spcBef>
                <a:spcPts val="0"/>
              </a:spcBef>
              <a:spcAft>
                <a:spcPts val="0"/>
              </a:spcAft>
              <a:buSzPts val="1400"/>
              <a:buChar char="●"/>
            </a:pPr>
            <a:r>
              <a:rPr lang="en"/>
              <a:t>Within customer’s budget limit</a:t>
            </a:r>
            <a:endParaRPr/>
          </a:p>
          <a:p>
            <a:pPr indent="-317500" lvl="0" marL="457200" rtl="0" algn="l">
              <a:spcBef>
                <a:spcPts val="0"/>
              </a:spcBef>
              <a:spcAft>
                <a:spcPts val="0"/>
              </a:spcAft>
              <a:buSzPts val="1400"/>
              <a:buChar char="●"/>
            </a:pPr>
            <a:r>
              <a:rPr lang="en"/>
              <a:t>Consider other dietary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4" name="Shape 2554"/>
        <p:cNvGrpSpPr/>
        <p:nvPr/>
      </p:nvGrpSpPr>
      <p:grpSpPr>
        <a:xfrm>
          <a:off x="0" y="0"/>
          <a:ext cx="0" cy="0"/>
          <a:chOff x="0" y="0"/>
          <a:chExt cx="0" cy="0"/>
        </a:xfrm>
      </p:grpSpPr>
      <p:sp>
        <p:nvSpPr>
          <p:cNvPr id="2555" name="Google Shape;2555;p44"/>
          <p:cNvSpPr txBox="1"/>
          <p:nvPr>
            <p:ph idx="1" type="body"/>
          </p:nvPr>
        </p:nvSpPr>
        <p:spPr>
          <a:xfrm>
            <a:off x="715950" y="1430850"/>
            <a:ext cx="3856200" cy="30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Data:</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400"/>
              <a:t>We recorded the 87 ingredients from SaladStop!’s Create your Own web page.</a:t>
            </a:r>
            <a:endParaRPr sz="1400"/>
          </a:p>
          <a:p>
            <a:pPr indent="-317500" lvl="0" marL="457200" rtl="0" algn="l">
              <a:spcBef>
                <a:spcPts val="0"/>
              </a:spcBef>
              <a:spcAft>
                <a:spcPts val="0"/>
              </a:spcAft>
              <a:buSzPts val="1400"/>
              <a:buChar char="-"/>
            </a:pPr>
            <a:r>
              <a:rPr lang="en" sz="1400"/>
              <a:t>2 standard bases</a:t>
            </a:r>
            <a:endParaRPr sz="1400"/>
          </a:p>
          <a:p>
            <a:pPr indent="-317500" lvl="0" marL="457200" rtl="0" algn="l">
              <a:spcBef>
                <a:spcPts val="0"/>
              </a:spcBef>
              <a:spcAft>
                <a:spcPts val="0"/>
              </a:spcAft>
              <a:buSzPts val="1400"/>
              <a:buChar char="-"/>
            </a:pPr>
            <a:r>
              <a:rPr lang="en" sz="1400"/>
              <a:t>2 premium bases</a:t>
            </a:r>
            <a:endParaRPr sz="1400"/>
          </a:p>
          <a:p>
            <a:pPr indent="-317500" lvl="0" marL="457200" rtl="0" algn="l">
              <a:spcBef>
                <a:spcPts val="0"/>
              </a:spcBef>
              <a:spcAft>
                <a:spcPts val="0"/>
              </a:spcAft>
              <a:buSzPts val="1400"/>
              <a:buChar char="-"/>
            </a:pPr>
            <a:r>
              <a:rPr lang="en" sz="1400"/>
              <a:t>4 wrap options</a:t>
            </a:r>
            <a:endParaRPr sz="1400"/>
          </a:p>
          <a:p>
            <a:pPr indent="-317500" lvl="0" marL="457200" rtl="0" algn="l">
              <a:spcBef>
                <a:spcPts val="0"/>
              </a:spcBef>
              <a:spcAft>
                <a:spcPts val="0"/>
              </a:spcAft>
              <a:buSzPts val="1400"/>
              <a:buChar char="-"/>
            </a:pPr>
            <a:r>
              <a:rPr lang="en" sz="1400"/>
              <a:t>2 grain bowl options</a:t>
            </a:r>
            <a:endParaRPr sz="1400"/>
          </a:p>
          <a:p>
            <a:pPr indent="-317500" lvl="0" marL="457200" rtl="0" algn="l">
              <a:spcBef>
                <a:spcPts val="0"/>
              </a:spcBef>
              <a:spcAft>
                <a:spcPts val="0"/>
              </a:spcAft>
              <a:buSzPts val="1400"/>
              <a:buChar char="-"/>
            </a:pPr>
            <a:r>
              <a:rPr lang="en" sz="1400"/>
              <a:t>34 standard toppings</a:t>
            </a:r>
            <a:endParaRPr sz="1400"/>
          </a:p>
          <a:p>
            <a:pPr indent="-317500" lvl="0" marL="457200" rtl="0" algn="l">
              <a:spcBef>
                <a:spcPts val="0"/>
              </a:spcBef>
              <a:spcAft>
                <a:spcPts val="0"/>
              </a:spcAft>
              <a:buSzPts val="1400"/>
              <a:buChar char="-"/>
            </a:pPr>
            <a:r>
              <a:rPr lang="en" sz="1400"/>
              <a:t>24 premium toppings</a:t>
            </a:r>
            <a:endParaRPr sz="1400"/>
          </a:p>
          <a:p>
            <a:pPr indent="-317500" lvl="0" marL="457200" rtl="0" algn="l">
              <a:spcBef>
                <a:spcPts val="0"/>
              </a:spcBef>
              <a:spcAft>
                <a:spcPts val="0"/>
              </a:spcAft>
              <a:buSzPts val="1400"/>
              <a:buChar char="-"/>
            </a:pPr>
            <a:r>
              <a:rPr lang="en" sz="1400"/>
              <a:t>19 types of salad dressings.</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2556" name="Google Shape;2556;p44"/>
          <p:cNvSpPr txBox="1"/>
          <p:nvPr>
            <p:ph type="title"/>
          </p:nvPr>
        </p:nvSpPr>
        <p:spPr>
          <a:xfrm>
            <a:off x="718650" y="539500"/>
            <a:ext cx="61125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OPTIMIZER FOR SELECTION OF SALAD INGREDIENTS </a:t>
            </a:r>
            <a:endParaRPr/>
          </a:p>
        </p:txBody>
      </p:sp>
      <p:sp>
        <p:nvSpPr>
          <p:cNvPr id="2557" name="Google Shape;2557;p44"/>
          <p:cNvSpPr txBox="1"/>
          <p:nvPr>
            <p:ph idx="1" type="body"/>
          </p:nvPr>
        </p:nvSpPr>
        <p:spPr>
          <a:xfrm>
            <a:off x="4752550" y="1430850"/>
            <a:ext cx="38562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400"/>
              <a:t>For each of the ingredients, we stored nutritional information such as:</a:t>
            </a:r>
            <a:endParaRPr sz="1400"/>
          </a:p>
          <a:p>
            <a:pPr indent="-317500" lvl="0" marL="457200" rtl="0" algn="l">
              <a:spcBef>
                <a:spcPts val="0"/>
              </a:spcBef>
              <a:spcAft>
                <a:spcPts val="0"/>
              </a:spcAft>
              <a:buSzPts val="1400"/>
              <a:buChar char="-"/>
            </a:pPr>
            <a:r>
              <a:rPr lang="en" sz="1400"/>
              <a:t>Serving size</a:t>
            </a:r>
            <a:endParaRPr sz="1400"/>
          </a:p>
          <a:p>
            <a:pPr indent="-317500" lvl="0" marL="457200" rtl="0" algn="l">
              <a:spcBef>
                <a:spcPts val="0"/>
              </a:spcBef>
              <a:spcAft>
                <a:spcPts val="0"/>
              </a:spcAft>
              <a:buSzPts val="1400"/>
              <a:buChar char="-"/>
            </a:pPr>
            <a:r>
              <a:rPr lang="en" sz="1400"/>
              <a:t>Calories</a:t>
            </a:r>
            <a:endParaRPr sz="1400"/>
          </a:p>
          <a:p>
            <a:pPr indent="-317500" lvl="0" marL="457200" rtl="0" algn="l">
              <a:spcBef>
                <a:spcPts val="0"/>
              </a:spcBef>
              <a:spcAft>
                <a:spcPts val="0"/>
              </a:spcAft>
              <a:buSzPts val="1400"/>
              <a:buChar char="-"/>
            </a:pPr>
            <a:r>
              <a:rPr lang="en" sz="1400"/>
              <a:t>Carbohydrates</a:t>
            </a:r>
            <a:endParaRPr sz="1400"/>
          </a:p>
          <a:p>
            <a:pPr indent="-317500" lvl="0" marL="457200" rtl="0" algn="l">
              <a:spcBef>
                <a:spcPts val="0"/>
              </a:spcBef>
              <a:spcAft>
                <a:spcPts val="0"/>
              </a:spcAft>
              <a:buSzPts val="1400"/>
              <a:buChar char="-"/>
            </a:pPr>
            <a:r>
              <a:rPr lang="en" sz="1400"/>
              <a:t>Protein</a:t>
            </a:r>
            <a:endParaRPr sz="1400"/>
          </a:p>
          <a:p>
            <a:pPr indent="-317500" lvl="0" marL="457200" rtl="0" algn="l">
              <a:spcBef>
                <a:spcPts val="0"/>
              </a:spcBef>
              <a:spcAft>
                <a:spcPts val="0"/>
              </a:spcAft>
              <a:buSzPts val="1400"/>
              <a:buChar char="-"/>
            </a:pPr>
            <a:r>
              <a:rPr lang="en" sz="1400"/>
              <a:t>Fat </a:t>
            </a:r>
            <a:endParaRPr sz="1400"/>
          </a:p>
          <a:p>
            <a:pPr indent="-317500" lvl="0" marL="457200" rtl="0" algn="l">
              <a:spcBef>
                <a:spcPts val="0"/>
              </a:spcBef>
              <a:spcAft>
                <a:spcPts val="0"/>
              </a:spcAft>
              <a:buSzPts val="1400"/>
              <a:buChar char="-"/>
            </a:pPr>
            <a:r>
              <a:rPr lang="en" sz="1400"/>
              <a:t>Sugar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 also noted if ingredients were:</a:t>
            </a:r>
            <a:endParaRPr sz="1400"/>
          </a:p>
          <a:p>
            <a:pPr indent="-317500" lvl="0" marL="457200" rtl="0" algn="l">
              <a:spcBef>
                <a:spcPts val="0"/>
              </a:spcBef>
              <a:spcAft>
                <a:spcPts val="0"/>
              </a:spcAft>
              <a:buSzPts val="1400"/>
              <a:buChar char="-"/>
            </a:pPr>
            <a:r>
              <a:rPr lang="en" sz="1400"/>
              <a:t>Vegan</a:t>
            </a:r>
            <a:endParaRPr sz="1400"/>
          </a:p>
          <a:p>
            <a:pPr indent="-317500" lvl="0" marL="457200" rtl="0" algn="l">
              <a:spcBef>
                <a:spcPts val="0"/>
              </a:spcBef>
              <a:spcAft>
                <a:spcPts val="0"/>
              </a:spcAft>
              <a:buSzPts val="1400"/>
              <a:buChar char="-"/>
            </a:pPr>
            <a:r>
              <a:rPr lang="en" sz="1400"/>
              <a:t>Vegetarian</a:t>
            </a:r>
            <a:endParaRPr sz="1400"/>
          </a:p>
          <a:p>
            <a:pPr indent="-317500" lvl="0" marL="457200" rtl="0" algn="l">
              <a:spcBef>
                <a:spcPts val="0"/>
              </a:spcBef>
              <a:spcAft>
                <a:spcPts val="0"/>
              </a:spcAft>
              <a:buSzPts val="1400"/>
              <a:buChar char="-"/>
            </a:pPr>
            <a:r>
              <a:rPr lang="en" sz="1400"/>
              <a:t>Gluten-free</a:t>
            </a:r>
            <a:endParaRPr sz="1400"/>
          </a:p>
          <a:p>
            <a:pPr indent="-317500" lvl="0" marL="457200" rtl="0" algn="l">
              <a:spcBef>
                <a:spcPts val="0"/>
              </a:spcBef>
              <a:spcAft>
                <a:spcPts val="0"/>
              </a:spcAft>
              <a:buSzPts val="1400"/>
              <a:buChar char="-"/>
            </a:pPr>
            <a:r>
              <a:rPr lang="en" sz="1400"/>
              <a:t>Containing nuts</a:t>
            </a:r>
            <a:endParaRPr sz="1400"/>
          </a:p>
          <a:p>
            <a:pPr indent="-317500" lvl="0" marL="457200" rtl="0" algn="l">
              <a:spcBef>
                <a:spcPts val="0"/>
              </a:spcBef>
              <a:spcAft>
                <a:spcPts val="0"/>
              </a:spcAft>
              <a:buSzPts val="1400"/>
              <a:buChar char="-"/>
            </a:pPr>
            <a:r>
              <a:rPr lang="en" sz="1400"/>
              <a:t>Containing dairy</a:t>
            </a:r>
            <a:endParaRPr sz="1400"/>
          </a:p>
          <a:p>
            <a:pPr indent="-317500" lvl="0" marL="457200" rtl="0" algn="l">
              <a:spcBef>
                <a:spcPts val="0"/>
              </a:spcBef>
              <a:spcAft>
                <a:spcPts val="0"/>
              </a:spcAft>
              <a:buSzPts val="1400"/>
              <a:buChar char="-"/>
            </a:pPr>
            <a:r>
              <a:rPr lang="en" sz="1400"/>
              <a:t>Spicy</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1" name="Shape 2561"/>
        <p:cNvGrpSpPr/>
        <p:nvPr/>
      </p:nvGrpSpPr>
      <p:grpSpPr>
        <a:xfrm>
          <a:off x="0" y="0"/>
          <a:ext cx="0" cy="0"/>
          <a:chOff x="0" y="0"/>
          <a:chExt cx="0" cy="0"/>
        </a:xfrm>
      </p:grpSpPr>
      <p:sp>
        <p:nvSpPr>
          <p:cNvPr id="2562" name="Google Shape;2562;p45"/>
          <p:cNvSpPr txBox="1"/>
          <p:nvPr>
            <p:ph idx="1" type="body"/>
          </p:nvPr>
        </p:nvSpPr>
        <p:spPr>
          <a:xfrm>
            <a:off x="715950" y="1430850"/>
            <a:ext cx="7712100" cy="30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Model Objective:</a:t>
            </a:r>
            <a:endParaRPr b="1" sz="1400"/>
          </a:p>
          <a:p>
            <a:pPr indent="0" lvl="0" marL="0" rtl="0" algn="l">
              <a:spcBef>
                <a:spcPts val="0"/>
              </a:spcBef>
              <a:spcAft>
                <a:spcPts val="0"/>
              </a:spcAft>
              <a:buClr>
                <a:schemeClr val="dk1"/>
              </a:buClr>
              <a:buSzPts val="1100"/>
              <a:buFont typeface="Arial"/>
              <a:buNone/>
            </a:pPr>
            <a:r>
              <a:t/>
            </a:r>
            <a:endParaRPr b="1" sz="1400"/>
          </a:p>
          <a:p>
            <a:pPr indent="0" lvl="0" marL="0" rtl="0" algn="l">
              <a:spcBef>
                <a:spcPts val="0"/>
              </a:spcBef>
              <a:spcAft>
                <a:spcPts val="0"/>
              </a:spcAft>
              <a:buClr>
                <a:schemeClr val="dk1"/>
              </a:buClr>
              <a:buSzPts val="1100"/>
              <a:buFont typeface="Arial"/>
              <a:buNone/>
            </a:pPr>
            <a:r>
              <a:rPr lang="en" sz="1400"/>
              <a:t>To minimize cost paid by customer while meeting the customers’ input constraints.</a:t>
            </a:r>
            <a:endParaRPr sz="1400"/>
          </a:p>
          <a:p>
            <a:pPr indent="-317500" lvl="0" marL="457200" rtl="0" algn="l">
              <a:spcBef>
                <a:spcPts val="0"/>
              </a:spcBef>
              <a:spcAft>
                <a:spcPts val="0"/>
              </a:spcAft>
              <a:buSzPts val="1400"/>
              <a:buChar char="-"/>
            </a:pPr>
            <a:r>
              <a:rPr lang="en" sz="1400"/>
              <a:t>Aid customers in the presence of too many choices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b="1" lang="en" sz="1400"/>
              <a:t>Variables:</a:t>
            </a:r>
            <a:endParaRPr b="1"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Variable X - a binary variable to decide if the ingredient is to be included in the salad.</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Variable S - a binary variable to decide if a salad should contain a standard salad base.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Variable T - a binary variable to decide if a salad should contain a premium salad base. </a:t>
            </a:r>
            <a:endParaRPr sz="1400"/>
          </a:p>
          <a:p>
            <a:pPr indent="0" lvl="0" marL="0" rtl="0" algn="l">
              <a:spcBef>
                <a:spcPts val="0"/>
              </a:spcBef>
              <a:spcAft>
                <a:spcPts val="0"/>
              </a:spcAft>
              <a:buNone/>
            </a:pPr>
            <a:r>
              <a:t/>
            </a:r>
            <a:endParaRPr sz="1400"/>
          </a:p>
        </p:txBody>
      </p:sp>
      <p:sp>
        <p:nvSpPr>
          <p:cNvPr id="2563" name="Google Shape;2563;p45"/>
          <p:cNvSpPr txBox="1"/>
          <p:nvPr>
            <p:ph type="title"/>
          </p:nvPr>
        </p:nvSpPr>
        <p:spPr>
          <a:xfrm>
            <a:off x="718650" y="539500"/>
            <a:ext cx="6112500" cy="6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OPTIMIZER FOR SELECTION OF SALAD INGREDIENTS </a:t>
            </a:r>
            <a:endParaRPr/>
          </a:p>
        </p:txBody>
      </p:sp>
      <p:pic>
        <p:nvPicPr>
          <p:cNvPr id="2564" name="Google Shape;2564;p45"/>
          <p:cNvPicPr preferRelativeResize="0"/>
          <p:nvPr/>
        </p:nvPicPr>
        <p:blipFill>
          <a:blip r:embed="rId3">
            <a:alphaModFix/>
          </a:blip>
          <a:stretch>
            <a:fillRect/>
          </a:stretch>
        </p:blipFill>
        <p:spPr>
          <a:xfrm>
            <a:off x="685200" y="2531650"/>
            <a:ext cx="7876901" cy="23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B6344"/>
      </a:accent1>
      <a:accent2>
        <a:srgbClr val="FFB19E"/>
      </a:accent2>
      <a:accent3>
        <a:srgbClr val="F7D79F"/>
      </a:accent3>
      <a:accent4>
        <a:srgbClr val="C2A256"/>
      </a:accent4>
      <a:accent5>
        <a:srgbClr val="637357"/>
      </a:accent5>
      <a:accent6>
        <a:srgbClr val="FFDEDE"/>
      </a:accent6>
      <a:hlink>
        <a:srgbClr val="4C63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