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911" r:id="rId2"/>
    <p:sldId id="955" r:id="rId3"/>
    <p:sldId id="956" r:id="rId4"/>
    <p:sldId id="954" r:id="rId5"/>
    <p:sldId id="957" r:id="rId6"/>
    <p:sldId id="958" r:id="rId7"/>
    <p:sldId id="959" r:id="rId8"/>
    <p:sldId id="9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7030A0"/>
    <a:srgbClr val="466221"/>
    <a:srgbClr val="0EA282"/>
    <a:srgbClr val="E98960"/>
    <a:srgbClr val="893713"/>
    <a:srgbClr val="195869"/>
    <a:srgbClr val="5FADE4"/>
    <a:srgbClr val="6D436D"/>
    <a:srgbClr val="DD1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3634A-A044-44E4-A31C-286FE97735A9}" v="84" dt="2021-01-08T01:26:19.027"/>
    <p1510:client id="{EAD4F0C1-B902-4C2C-9049-AA31EA03B5C6}" v="649" dt="2021-01-07T16:45:55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43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008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8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75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3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7644890-FDF2-4C62-BF34-B6DDBAC975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72526" y="3787597"/>
            <a:ext cx="1457102" cy="1457102"/>
          </a:xfrm>
          <a:custGeom>
            <a:avLst/>
            <a:gdLst>
              <a:gd name="connsiteX0" fmla="*/ 793750 w 1587500"/>
              <a:gd name="connsiteY0" fmla="*/ 0 h 1587500"/>
              <a:gd name="connsiteX1" fmla="*/ 1587500 w 1587500"/>
              <a:gd name="connsiteY1" fmla="*/ 793750 h 1587500"/>
              <a:gd name="connsiteX2" fmla="*/ 793750 w 1587500"/>
              <a:gd name="connsiteY2" fmla="*/ 1587500 h 1587500"/>
              <a:gd name="connsiteX3" fmla="*/ 0 w 1587500"/>
              <a:gd name="connsiteY3" fmla="*/ 793750 h 1587500"/>
              <a:gd name="connsiteX4" fmla="*/ 793750 w 1587500"/>
              <a:gd name="connsiteY4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1587500">
                <a:moveTo>
                  <a:pt x="793750" y="0"/>
                </a:moveTo>
                <a:cubicBezTo>
                  <a:pt x="1232126" y="0"/>
                  <a:pt x="1587500" y="355374"/>
                  <a:pt x="1587500" y="793750"/>
                </a:cubicBezTo>
                <a:cubicBezTo>
                  <a:pt x="1587500" y="1232126"/>
                  <a:pt x="1232126" y="1587500"/>
                  <a:pt x="793750" y="1587500"/>
                </a:cubicBezTo>
                <a:cubicBezTo>
                  <a:pt x="355374" y="1587500"/>
                  <a:pt x="0" y="1232126"/>
                  <a:pt x="0" y="793750"/>
                </a:cubicBezTo>
                <a:cubicBezTo>
                  <a:pt x="0" y="355374"/>
                  <a:pt x="355374" y="0"/>
                  <a:pt x="79375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AA1C0D-7CB3-43ED-9CA1-E2754EF4E1D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05030" y="3787597"/>
            <a:ext cx="1457102" cy="1457102"/>
          </a:xfrm>
          <a:custGeom>
            <a:avLst/>
            <a:gdLst>
              <a:gd name="connsiteX0" fmla="*/ 793750 w 1587500"/>
              <a:gd name="connsiteY0" fmla="*/ 0 h 1587500"/>
              <a:gd name="connsiteX1" fmla="*/ 1587500 w 1587500"/>
              <a:gd name="connsiteY1" fmla="*/ 793750 h 1587500"/>
              <a:gd name="connsiteX2" fmla="*/ 793750 w 1587500"/>
              <a:gd name="connsiteY2" fmla="*/ 1587500 h 1587500"/>
              <a:gd name="connsiteX3" fmla="*/ 0 w 1587500"/>
              <a:gd name="connsiteY3" fmla="*/ 793750 h 1587500"/>
              <a:gd name="connsiteX4" fmla="*/ 793750 w 1587500"/>
              <a:gd name="connsiteY4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1587500">
                <a:moveTo>
                  <a:pt x="793750" y="0"/>
                </a:moveTo>
                <a:cubicBezTo>
                  <a:pt x="1232126" y="0"/>
                  <a:pt x="1587500" y="355374"/>
                  <a:pt x="1587500" y="793750"/>
                </a:cubicBezTo>
                <a:cubicBezTo>
                  <a:pt x="1587500" y="1232126"/>
                  <a:pt x="1232126" y="1587500"/>
                  <a:pt x="793750" y="1587500"/>
                </a:cubicBezTo>
                <a:cubicBezTo>
                  <a:pt x="355374" y="1587500"/>
                  <a:pt x="0" y="1232126"/>
                  <a:pt x="0" y="793750"/>
                </a:cubicBezTo>
                <a:cubicBezTo>
                  <a:pt x="0" y="355374"/>
                  <a:pt x="355374" y="0"/>
                  <a:pt x="79375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BDF66CC-2816-45A8-8CB6-75C23A5455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65596" y="1804531"/>
            <a:ext cx="1457102" cy="1457102"/>
          </a:xfrm>
          <a:custGeom>
            <a:avLst/>
            <a:gdLst>
              <a:gd name="connsiteX0" fmla="*/ 793750 w 1587500"/>
              <a:gd name="connsiteY0" fmla="*/ 0 h 1587500"/>
              <a:gd name="connsiteX1" fmla="*/ 1587500 w 1587500"/>
              <a:gd name="connsiteY1" fmla="*/ 793750 h 1587500"/>
              <a:gd name="connsiteX2" fmla="*/ 793750 w 1587500"/>
              <a:gd name="connsiteY2" fmla="*/ 1587500 h 1587500"/>
              <a:gd name="connsiteX3" fmla="*/ 0 w 1587500"/>
              <a:gd name="connsiteY3" fmla="*/ 793750 h 1587500"/>
              <a:gd name="connsiteX4" fmla="*/ 793750 w 1587500"/>
              <a:gd name="connsiteY4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1587500">
                <a:moveTo>
                  <a:pt x="793750" y="0"/>
                </a:moveTo>
                <a:cubicBezTo>
                  <a:pt x="1232126" y="0"/>
                  <a:pt x="1587500" y="355374"/>
                  <a:pt x="1587500" y="793750"/>
                </a:cubicBezTo>
                <a:cubicBezTo>
                  <a:pt x="1587500" y="1232126"/>
                  <a:pt x="1232126" y="1587500"/>
                  <a:pt x="793750" y="1587500"/>
                </a:cubicBezTo>
                <a:cubicBezTo>
                  <a:pt x="355374" y="1587500"/>
                  <a:pt x="0" y="1232126"/>
                  <a:pt x="0" y="793750"/>
                </a:cubicBezTo>
                <a:cubicBezTo>
                  <a:pt x="0" y="355374"/>
                  <a:pt x="355374" y="0"/>
                  <a:pt x="79375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51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09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25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2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0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142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515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9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44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ubango.org/" TargetMode="External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10" Type="http://schemas.openxmlformats.org/officeDocument/2006/relationships/image" Target="../media/image37.sv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84CA336-ECD2-4C73-9E4A-2E7E12CDD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1"/>
          <a:stretch/>
        </p:blipFill>
        <p:spPr>
          <a:xfrm rot="161496">
            <a:off x="2864060" y="63914"/>
            <a:ext cx="9377505" cy="65417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1E0C8B7-E84A-4E0B-A42F-0D046D3C8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2"/>
          <a:stretch/>
        </p:blipFill>
        <p:spPr>
          <a:xfrm>
            <a:off x="534331" y="1363827"/>
            <a:ext cx="4092992" cy="5229210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842C61-4E1E-4F4F-8195-663FF63030B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2" name="圖形 21" descr="警告 以實心填滿">
            <a:extLst>
              <a:ext uri="{FF2B5EF4-FFF2-40B4-BE49-F238E27FC236}">
                <a16:creationId xmlns:a16="http://schemas.microsoft.com/office/drawing/2014/main" id="{73DE4DC7-8CF1-45AD-97E8-4D254B62B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535" y="1363827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D4E60A-A66F-4015-92F8-0348BB7071FB}"/>
              </a:ext>
            </a:extLst>
          </p:cNvPr>
          <p:cNvGrpSpPr/>
          <p:nvPr/>
        </p:nvGrpSpPr>
        <p:grpSpPr>
          <a:xfrm>
            <a:off x="3229378" y="2724160"/>
            <a:ext cx="8079442" cy="1916926"/>
            <a:chOff x="4533899" y="2877886"/>
            <a:chExt cx="3124200" cy="14085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C7C25F-38C8-471B-8FEE-68AFC0AB80B9}"/>
                </a:ext>
              </a:extLst>
            </p:cNvPr>
            <p:cNvSpPr txBox="1"/>
            <p:nvPr/>
          </p:nvSpPr>
          <p:spPr>
            <a:xfrm>
              <a:off x="4533899" y="2877886"/>
              <a:ext cx="3124200" cy="595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zh-TW" altLang="en-US" sz="4800" b="1" spc="6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Black" charset="0"/>
                </a:rPr>
                <a:t>車牌驗證與警戒系統</a:t>
              </a:r>
              <a:endParaRPr lang="en-US" sz="48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Black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39891F-9732-4656-B286-EF2994F2BF04}"/>
                </a:ext>
              </a:extLst>
            </p:cNvPr>
            <p:cNvSpPr txBox="1"/>
            <p:nvPr/>
          </p:nvSpPr>
          <p:spPr>
            <a:xfrm>
              <a:off x="4624626" y="3481633"/>
              <a:ext cx="2942746" cy="8048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第</a:t>
              </a:r>
              <a:r>
                <a:rPr lang="en-US" altLang="zh-CN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18</a:t>
              </a:r>
              <a:r>
                <a:rPr lang="zh-CN" altLang="en-US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組</a:t>
              </a:r>
              <a:endParaRPr lang="en-US" altLang="zh-CN" sz="1400" b="1" spc="18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 charset="0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徐筱媛 </a:t>
              </a:r>
              <a:r>
                <a:rPr lang="en-US" altLang="zh-TW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B064011007 </a:t>
              </a:r>
            </a:p>
            <a:p>
              <a:pPr algn="ctr">
                <a:lnSpc>
                  <a:spcPts val="2000"/>
                </a:lnSpc>
              </a:pPr>
              <a:r>
                <a:rPr lang="zh-TW" altLang="en-US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陳居廷 </a:t>
              </a:r>
              <a:r>
                <a:rPr lang="en-US" altLang="zh-TW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B072010029 </a:t>
              </a:r>
            </a:p>
            <a:p>
              <a:pPr algn="ctr">
                <a:lnSpc>
                  <a:spcPts val="2000"/>
                </a:lnSpc>
              </a:pPr>
              <a:r>
                <a:rPr lang="zh-TW" altLang="en-US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朱劭璿 </a:t>
              </a:r>
              <a:r>
                <a:rPr lang="en-US" altLang="zh-TW" sz="1400" b="1" spc="1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 SemiBold" charset="0"/>
                </a:rPr>
                <a:t>B073040018 </a:t>
              </a:r>
              <a:endParaRPr lang="en-US" sz="1400" b="1" spc="18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62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4">
            <a:extLst>
              <a:ext uri="{FF2B5EF4-FFF2-40B4-BE49-F238E27FC236}">
                <a16:creationId xmlns:a16="http://schemas.microsoft.com/office/drawing/2014/main" id="{7A4A6764-7ECC-4DAC-A759-58C0A62B68DE}"/>
              </a:ext>
            </a:extLst>
          </p:cNvPr>
          <p:cNvSpPr/>
          <p:nvPr/>
        </p:nvSpPr>
        <p:spPr>
          <a:xfrm>
            <a:off x="1534366" y="2166200"/>
            <a:ext cx="1321200" cy="132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936D276-5F88-474E-8BCA-F2214CBB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7126" y="2338480"/>
            <a:ext cx="936000" cy="936000"/>
          </a:xfrm>
          <a:prstGeom prst="rect">
            <a:avLst/>
          </a:prstGeom>
        </p:spPr>
      </p:pic>
      <p:sp>
        <p:nvSpPr>
          <p:cNvPr id="44" name="Oval 44">
            <a:extLst>
              <a:ext uri="{FF2B5EF4-FFF2-40B4-BE49-F238E27FC236}">
                <a16:creationId xmlns:a16="http://schemas.microsoft.com/office/drawing/2014/main" id="{46379992-986B-4070-869A-1F48131FA2D1}"/>
              </a:ext>
            </a:extLst>
          </p:cNvPr>
          <p:cNvSpPr/>
          <p:nvPr/>
        </p:nvSpPr>
        <p:spPr>
          <a:xfrm>
            <a:off x="1534366" y="2165272"/>
            <a:ext cx="1322128" cy="13221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圖形 17" descr="員工識別證 以實心填滿">
            <a:extLst>
              <a:ext uri="{FF2B5EF4-FFF2-40B4-BE49-F238E27FC236}">
                <a16:creationId xmlns:a16="http://schemas.microsoft.com/office/drawing/2014/main" id="{0AD82972-FE50-4148-899D-C156032BA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29286" y="2322800"/>
            <a:ext cx="954000" cy="954000"/>
          </a:xfrm>
          <a:prstGeom prst="rect">
            <a:avLst/>
          </a:prstGeom>
        </p:spPr>
      </p:pic>
      <p:pic>
        <p:nvPicPr>
          <p:cNvPr id="40" name="圖形 39" descr="警告 以實心填滿">
            <a:extLst>
              <a:ext uri="{FF2B5EF4-FFF2-40B4-BE49-F238E27FC236}">
                <a16:creationId xmlns:a16="http://schemas.microsoft.com/office/drawing/2014/main" id="{3DF3F166-0073-4CBD-AD49-B9F2B32C8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185" y="388916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96CE44-8E30-420B-92C5-AE314C349165}"/>
              </a:ext>
            </a:extLst>
          </p:cNvPr>
          <p:cNvSpPr txBox="1"/>
          <p:nvPr/>
        </p:nvSpPr>
        <p:spPr>
          <a:xfrm>
            <a:off x="953203" y="883787"/>
            <a:ext cx="244381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 charset="0"/>
              </a:rPr>
              <a:t>研究目的</a:t>
            </a:r>
            <a:endParaRPr lang="en-US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Montserrat SemiBold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F3E430-187D-409C-8FEF-85A847723B48}"/>
              </a:ext>
            </a:extLst>
          </p:cNvPr>
          <p:cNvSpPr txBox="1"/>
          <p:nvPr/>
        </p:nvSpPr>
        <p:spPr>
          <a:xfrm>
            <a:off x="3040038" y="256472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車證和車位之間詭異的囚徒困境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BC3C9799-CEE6-4140-B794-654BB472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33470"/>
              </p:ext>
            </p:extLst>
          </p:nvPr>
        </p:nvGraphicFramePr>
        <p:xfrm>
          <a:off x="1056640" y="3691264"/>
          <a:ext cx="10464801" cy="234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267">
                  <a:extLst>
                    <a:ext uri="{9D8B030D-6E8A-4147-A177-3AD203B41FA5}">
                      <a16:colId xmlns:a16="http://schemas.microsoft.com/office/drawing/2014/main" val="4022024634"/>
                    </a:ext>
                  </a:extLst>
                </a:gridCol>
                <a:gridCol w="3488267">
                  <a:extLst>
                    <a:ext uri="{9D8B030D-6E8A-4147-A177-3AD203B41FA5}">
                      <a16:colId xmlns:a16="http://schemas.microsoft.com/office/drawing/2014/main" val="1196900317"/>
                    </a:ext>
                  </a:extLst>
                </a:gridCol>
                <a:gridCol w="3488267">
                  <a:extLst>
                    <a:ext uri="{9D8B030D-6E8A-4147-A177-3AD203B41FA5}">
                      <a16:colId xmlns:a16="http://schemas.microsoft.com/office/drawing/2014/main" val="2209387044"/>
                    </a:ext>
                  </a:extLst>
                </a:gridCol>
              </a:tblGrid>
              <a:tr h="694831"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92790"/>
                  </a:ext>
                </a:extLst>
              </a:tr>
              <a:tr h="6948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45878"/>
                  </a:ext>
                </a:extLst>
              </a:tr>
              <a:tr h="6948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可能有車位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67102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FAA883-1A46-4124-AD49-165E94F292B4}"/>
              </a:ext>
            </a:extLst>
          </p:cNvPr>
          <p:cNvSpPr txBox="1"/>
          <p:nvPr/>
        </p:nvSpPr>
        <p:spPr>
          <a:xfrm>
            <a:off x="8251720" y="2574886"/>
            <a:ext cx="221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都不想辦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2DD8F126-F82D-4C08-9255-1FC39A9D15E9}"/>
              </a:ext>
            </a:extLst>
          </p:cNvPr>
          <p:cNvSpPr/>
          <p:nvPr/>
        </p:nvSpPr>
        <p:spPr>
          <a:xfrm>
            <a:off x="8251720" y="5198221"/>
            <a:ext cx="3261360" cy="854114"/>
          </a:xfrm>
          <a:custGeom>
            <a:avLst/>
            <a:gdLst>
              <a:gd name="connsiteX0" fmla="*/ 0 w 3261360"/>
              <a:gd name="connsiteY0" fmla="*/ 427057 h 854114"/>
              <a:gd name="connsiteX1" fmla="*/ 1630680 w 3261360"/>
              <a:gd name="connsiteY1" fmla="*/ 0 h 854114"/>
              <a:gd name="connsiteX2" fmla="*/ 3261360 w 3261360"/>
              <a:gd name="connsiteY2" fmla="*/ 427057 h 854114"/>
              <a:gd name="connsiteX3" fmla="*/ 1630680 w 3261360"/>
              <a:gd name="connsiteY3" fmla="*/ 854114 h 854114"/>
              <a:gd name="connsiteX4" fmla="*/ 0 w 3261360"/>
              <a:gd name="connsiteY4" fmla="*/ 427057 h 85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854114" extrusionOk="0">
                <a:moveTo>
                  <a:pt x="0" y="427057"/>
                </a:moveTo>
                <a:cubicBezTo>
                  <a:pt x="-24618" y="122378"/>
                  <a:pt x="723610" y="-78516"/>
                  <a:pt x="1630680" y="0"/>
                </a:cubicBezTo>
                <a:cubicBezTo>
                  <a:pt x="2511530" y="-4783"/>
                  <a:pt x="3235350" y="196099"/>
                  <a:pt x="3261360" y="427057"/>
                </a:cubicBezTo>
                <a:cubicBezTo>
                  <a:pt x="3288065" y="719408"/>
                  <a:pt x="2571777" y="837292"/>
                  <a:pt x="1630680" y="854114"/>
                </a:cubicBezTo>
                <a:cubicBezTo>
                  <a:pt x="785690" y="856745"/>
                  <a:pt x="2827" y="695208"/>
                  <a:pt x="0" y="427057"/>
                </a:cubicBezTo>
                <a:close/>
              </a:path>
            </a:pathLst>
          </a:custGeom>
          <a:noFill/>
          <a:ln w="28575">
            <a:solidFill>
              <a:srgbClr val="DD1A14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4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3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4">
            <a:extLst>
              <a:ext uri="{FF2B5EF4-FFF2-40B4-BE49-F238E27FC236}">
                <a16:creationId xmlns:a16="http://schemas.microsoft.com/office/drawing/2014/main" id="{46379992-986B-4070-869A-1F48131FA2D1}"/>
              </a:ext>
            </a:extLst>
          </p:cNvPr>
          <p:cNvSpPr/>
          <p:nvPr/>
        </p:nvSpPr>
        <p:spPr>
          <a:xfrm>
            <a:off x="1534366" y="2165272"/>
            <a:ext cx="1322128" cy="13221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圖形 17" descr="員工識別證 以實心填滿">
            <a:extLst>
              <a:ext uri="{FF2B5EF4-FFF2-40B4-BE49-F238E27FC236}">
                <a16:creationId xmlns:a16="http://schemas.microsoft.com/office/drawing/2014/main" id="{0AD82972-FE50-4148-899D-C156032BA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29286" y="2322800"/>
            <a:ext cx="954000" cy="954000"/>
          </a:xfrm>
          <a:prstGeom prst="rect">
            <a:avLst/>
          </a:prstGeom>
        </p:spPr>
      </p:pic>
      <p:sp>
        <p:nvSpPr>
          <p:cNvPr id="11" name="Oval 44">
            <a:extLst>
              <a:ext uri="{FF2B5EF4-FFF2-40B4-BE49-F238E27FC236}">
                <a16:creationId xmlns:a16="http://schemas.microsoft.com/office/drawing/2014/main" id="{7A4A6764-7ECC-4DAC-A759-58C0A62B68DE}"/>
              </a:ext>
            </a:extLst>
          </p:cNvPr>
          <p:cNvSpPr/>
          <p:nvPr/>
        </p:nvSpPr>
        <p:spPr>
          <a:xfrm>
            <a:off x="1534366" y="2166200"/>
            <a:ext cx="1321200" cy="132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936D276-5F88-474E-8BCA-F2214CBB8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7126" y="2338480"/>
            <a:ext cx="936000" cy="936000"/>
          </a:xfrm>
          <a:prstGeom prst="rect">
            <a:avLst/>
          </a:prstGeom>
        </p:spPr>
      </p:pic>
      <p:pic>
        <p:nvPicPr>
          <p:cNvPr id="40" name="圖形 39" descr="警告 以實心填滿">
            <a:extLst>
              <a:ext uri="{FF2B5EF4-FFF2-40B4-BE49-F238E27FC236}">
                <a16:creationId xmlns:a16="http://schemas.microsoft.com/office/drawing/2014/main" id="{3DF3F166-0073-4CBD-AD49-B9F2B32C8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185" y="388916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96CE44-8E30-420B-92C5-AE314C349165}"/>
              </a:ext>
            </a:extLst>
          </p:cNvPr>
          <p:cNvSpPr txBox="1"/>
          <p:nvPr/>
        </p:nvSpPr>
        <p:spPr>
          <a:xfrm>
            <a:off x="953203" y="883787"/>
            <a:ext cx="244381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 charset="0"/>
              </a:rPr>
              <a:t>研究目的</a:t>
            </a:r>
            <a:endParaRPr lang="en-US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Montserrat SemiBold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F3E430-187D-409C-8FEF-85A847723B48}"/>
              </a:ext>
            </a:extLst>
          </p:cNvPr>
          <p:cNvSpPr txBox="1"/>
          <p:nvPr/>
        </p:nvSpPr>
        <p:spPr>
          <a:xfrm>
            <a:off x="3040038" y="25647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改一下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BC3C9799-CEE6-4140-B794-654BB472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026"/>
              </p:ext>
            </p:extLst>
          </p:nvPr>
        </p:nvGraphicFramePr>
        <p:xfrm>
          <a:off x="1056640" y="3691264"/>
          <a:ext cx="10464801" cy="256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267">
                  <a:extLst>
                    <a:ext uri="{9D8B030D-6E8A-4147-A177-3AD203B41FA5}">
                      <a16:colId xmlns:a16="http://schemas.microsoft.com/office/drawing/2014/main" val="4022024634"/>
                    </a:ext>
                  </a:extLst>
                </a:gridCol>
                <a:gridCol w="3488267">
                  <a:extLst>
                    <a:ext uri="{9D8B030D-6E8A-4147-A177-3AD203B41FA5}">
                      <a16:colId xmlns:a16="http://schemas.microsoft.com/office/drawing/2014/main" val="1196900317"/>
                    </a:ext>
                  </a:extLst>
                </a:gridCol>
                <a:gridCol w="3488267">
                  <a:extLst>
                    <a:ext uri="{9D8B030D-6E8A-4147-A177-3AD203B41FA5}">
                      <a16:colId xmlns:a16="http://schemas.microsoft.com/office/drawing/2014/main" val="2209387044"/>
                    </a:ext>
                  </a:extLst>
                </a:gridCol>
              </a:tblGrid>
              <a:tr h="737952"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92790"/>
                  </a:ext>
                </a:extLst>
              </a:tr>
              <a:tr h="874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罰錢</a:t>
                      </a:r>
                      <a:r>
                        <a:rPr lang="en-US" altLang="zh-CN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CN" altLang="en-US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土撥鼠警告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45878"/>
                  </a:ext>
                </a:extLst>
              </a:tr>
              <a:tr h="874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不辦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花錢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有車位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罰錢</a:t>
                      </a:r>
                      <a:r>
                        <a:rPr lang="en-US" altLang="zh-CN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CN" altLang="en-US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土撥鼠警告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罰錢</a:t>
                      </a:r>
                      <a:r>
                        <a:rPr lang="en-US" altLang="zh-CN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CN" altLang="en-US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土撥鼠警告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罰錢</a:t>
                      </a:r>
                      <a:r>
                        <a:rPr lang="en-US" altLang="zh-CN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CN" altLang="en-US" sz="28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土撥鼠警告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67102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FAA883-1A46-4124-AD49-165E94F292B4}"/>
              </a:ext>
            </a:extLst>
          </p:cNvPr>
          <p:cNvSpPr txBox="1"/>
          <p:nvPr/>
        </p:nvSpPr>
        <p:spPr>
          <a:xfrm>
            <a:off x="4301922" y="2574886"/>
            <a:ext cx="339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想停的都乖乖辦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FFBDF24-0287-485C-BEFF-9BA1F84C836B}"/>
              </a:ext>
            </a:extLst>
          </p:cNvPr>
          <p:cNvSpPr/>
          <p:nvPr/>
        </p:nvSpPr>
        <p:spPr>
          <a:xfrm>
            <a:off x="4648200" y="4426061"/>
            <a:ext cx="3261360" cy="854114"/>
          </a:xfrm>
          <a:custGeom>
            <a:avLst/>
            <a:gdLst>
              <a:gd name="connsiteX0" fmla="*/ 0 w 3261360"/>
              <a:gd name="connsiteY0" fmla="*/ 427057 h 854114"/>
              <a:gd name="connsiteX1" fmla="*/ 1630680 w 3261360"/>
              <a:gd name="connsiteY1" fmla="*/ 0 h 854114"/>
              <a:gd name="connsiteX2" fmla="*/ 3261360 w 3261360"/>
              <a:gd name="connsiteY2" fmla="*/ 427057 h 854114"/>
              <a:gd name="connsiteX3" fmla="*/ 1630680 w 3261360"/>
              <a:gd name="connsiteY3" fmla="*/ 854114 h 854114"/>
              <a:gd name="connsiteX4" fmla="*/ 0 w 3261360"/>
              <a:gd name="connsiteY4" fmla="*/ 427057 h 85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854114" extrusionOk="0">
                <a:moveTo>
                  <a:pt x="0" y="427057"/>
                </a:moveTo>
                <a:cubicBezTo>
                  <a:pt x="-24618" y="122378"/>
                  <a:pt x="723610" y="-78516"/>
                  <a:pt x="1630680" y="0"/>
                </a:cubicBezTo>
                <a:cubicBezTo>
                  <a:pt x="2511530" y="-4783"/>
                  <a:pt x="3235350" y="196099"/>
                  <a:pt x="3261360" y="427057"/>
                </a:cubicBezTo>
                <a:cubicBezTo>
                  <a:pt x="3288065" y="719408"/>
                  <a:pt x="2571777" y="837292"/>
                  <a:pt x="1630680" y="854114"/>
                </a:cubicBezTo>
                <a:cubicBezTo>
                  <a:pt x="785690" y="856745"/>
                  <a:pt x="2827" y="695208"/>
                  <a:pt x="0" y="427057"/>
                </a:cubicBezTo>
                <a:close/>
              </a:path>
            </a:pathLst>
          </a:custGeom>
          <a:noFill/>
          <a:ln w="28575">
            <a:solidFill>
              <a:srgbClr val="DD1A14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3A2529-335C-4451-AAB0-2B54C6EA7CA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539" y="1259059"/>
            <a:ext cx="2374902" cy="227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4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1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形 39" descr="警告 以實心填滿">
            <a:extLst>
              <a:ext uri="{FF2B5EF4-FFF2-40B4-BE49-F238E27FC236}">
                <a16:creationId xmlns:a16="http://schemas.microsoft.com/office/drawing/2014/main" id="{3DF3F166-0073-4CBD-AD49-B9F2B32C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185" y="388916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96CE44-8E30-420B-92C5-AE314C349165}"/>
              </a:ext>
            </a:extLst>
          </p:cNvPr>
          <p:cNvSpPr txBox="1"/>
          <p:nvPr/>
        </p:nvSpPr>
        <p:spPr>
          <a:xfrm>
            <a:off x="953203" y="883787"/>
            <a:ext cx="244381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 charset="0"/>
              </a:rPr>
              <a:t>實驗過程</a:t>
            </a:r>
            <a:endParaRPr lang="en-US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Montserrat SemiBold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9ABFB5-5F1B-4600-A46D-F6D260C9B09E}"/>
              </a:ext>
            </a:extLst>
          </p:cNvPr>
          <p:cNvCxnSpPr>
            <a:cxnSpLocks/>
          </p:cNvCxnSpPr>
          <p:nvPr/>
        </p:nvCxnSpPr>
        <p:spPr>
          <a:xfrm>
            <a:off x="2179674" y="3861451"/>
            <a:ext cx="1001232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0B8629A-9749-481B-9EF3-02E46BDD259D}"/>
              </a:ext>
            </a:extLst>
          </p:cNvPr>
          <p:cNvSpPr/>
          <p:nvPr/>
        </p:nvSpPr>
        <p:spPr>
          <a:xfrm>
            <a:off x="2025417" y="3768142"/>
            <a:ext cx="186618" cy="1866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D6837A-0E73-43C1-9D15-EC863DB7B07C}"/>
              </a:ext>
            </a:extLst>
          </p:cNvPr>
          <p:cNvSpPr/>
          <p:nvPr/>
        </p:nvSpPr>
        <p:spPr>
          <a:xfrm>
            <a:off x="5013575" y="3768142"/>
            <a:ext cx="186618" cy="1866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13D839-0B2D-4579-AFB4-D16A6BB4C88A}"/>
              </a:ext>
            </a:extLst>
          </p:cNvPr>
          <p:cNvGrpSpPr/>
          <p:nvPr/>
        </p:nvGrpSpPr>
        <p:grpSpPr>
          <a:xfrm>
            <a:off x="1960786" y="2852417"/>
            <a:ext cx="620538" cy="422108"/>
            <a:chOff x="4460279" y="2483607"/>
            <a:chExt cx="1058375" cy="71993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5B9BAC-F2A8-43F5-BED4-7B7DE6543337}"/>
                </a:ext>
              </a:extLst>
            </p:cNvPr>
            <p:cNvSpPr/>
            <p:nvPr/>
          </p:nvSpPr>
          <p:spPr>
            <a:xfrm>
              <a:off x="4460279" y="2490929"/>
              <a:ext cx="712619" cy="7126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5877A45-2B71-4831-AB6E-D8D6B5480976}"/>
                </a:ext>
              </a:extLst>
            </p:cNvPr>
            <p:cNvSpPr/>
            <p:nvPr/>
          </p:nvSpPr>
          <p:spPr>
            <a:xfrm>
              <a:off x="4806035" y="2483607"/>
              <a:ext cx="712619" cy="7126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ea"/>
                  <a:ea typeface="+mj-ea"/>
                </a:rPr>
                <a:t>1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E3FDE2CD-2AE0-459E-A073-051FC4F2F834}"/>
              </a:ext>
            </a:extLst>
          </p:cNvPr>
          <p:cNvSpPr/>
          <p:nvPr/>
        </p:nvSpPr>
        <p:spPr>
          <a:xfrm>
            <a:off x="7630867" y="3768142"/>
            <a:ext cx="186618" cy="1866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圖形 35" descr="暫停 以實心填滿">
            <a:extLst>
              <a:ext uri="{FF2B5EF4-FFF2-40B4-BE49-F238E27FC236}">
                <a16:creationId xmlns:a16="http://schemas.microsoft.com/office/drawing/2014/main" id="{616C708B-355A-430E-BB62-25F29B76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23066" y="4084486"/>
            <a:ext cx="914400" cy="914400"/>
          </a:xfrm>
          <a:prstGeom prst="rect">
            <a:avLst/>
          </a:prstGeom>
        </p:spPr>
      </p:pic>
      <p:pic>
        <p:nvPicPr>
          <p:cNvPr id="39" name="圖形 38" descr="播放 以實心填滿">
            <a:extLst>
              <a:ext uri="{FF2B5EF4-FFF2-40B4-BE49-F238E27FC236}">
                <a16:creationId xmlns:a16="http://schemas.microsoft.com/office/drawing/2014/main" id="{91F51A71-76C8-474E-8E8C-F03A2DB01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25417" y="4084486"/>
            <a:ext cx="914400" cy="914400"/>
          </a:xfrm>
          <a:prstGeom prst="rect">
            <a:avLst/>
          </a:prstGeom>
        </p:spPr>
      </p:pic>
      <p:sp>
        <p:nvSpPr>
          <p:cNvPr id="29" name="Rectangle 57">
            <a:extLst>
              <a:ext uri="{FF2B5EF4-FFF2-40B4-BE49-F238E27FC236}">
                <a16:creationId xmlns:a16="http://schemas.microsoft.com/office/drawing/2014/main" id="{A48D40B8-8C36-44BF-BA46-EBEA866C0612}"/>
              </a:ext>
            </a:extLst>
          </p:cNvPr>
          <p:cNvSpPr/>
          <p:nvPr/>
        </p:nvSpPr>
        <p:spPr>
          <a:xfrm>
            <a:off x="2312319" y="327302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準備訓練資料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7" name="Group 54">
            <a:extLst>
              <a:ext uri="{FF2B5EF4-FFF2-40B4-BE49-F238E27FC236}">
                <a16:creationId xmlns:a16="http://schemas.microsoft.com/office/drawing/2014/main" id="{33DC130F-ABC5-4ED4-BE2C-8D009C608C43}"/>
              </a:ext>
            </a:extLst>
          </p:cNvPr>
          <p:cNvGrpSpPr/>
          <p:nvPr/>
        </p:nvGrpSpPr>
        <p:grpSpPr>
          <a:xfrm>
            <a:off x="4923066" y="2852417"/>
            <a:ext cx="620538" cy="422108"/>
            <a:chOff x="4460279" y="2483607"/>
            <a:chExt cx="1058375" cy="719939"/>
          </a:xfrm>
        </p:grpSpPr>
        <p:sp>
          <p:nvSpPr>
            <p:cNvPr id="38" name="Oval 55">
              <a:extLst>
                <a:ext uri="{FF2B5EF4-FFF2-40B4-BE49-F238E27FC236}">
                  <a16:creationId xmlns:a16="http://schemas.microsoft.com/office/drawing/2014/main" id="{5031B059-6875-445D-9113-4E80AC1AC99D}"/>
                </a:ext>
              </a:extLst>
            </p:cNvPr>
            <p:cNvSpPr/>
            <p:nvPr/>
          </p:nvSpPr>
          <p:spPr>
            <a:xfrm>
              <a:off x="4460279" y="2490929"/>
              <a:ext cx="712619" cy="7126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56">
              <a:extLst>
                <a:ext uri="{FF2B5EF4-FFF2-40B4-BE49-F238E27FC236}">
                  <a16:creationId xmlns:a16="http://schemas.microsoft.com/office/drawing/2014/main" id="{CF249E20-98C2-418F-A91F-31210741808B}"/>
                </a:ext>
              </a:extLst>
            </p:cNvPr>
            <p:cNvSpPr/>
            <p:nvPr/>
          </p:nvSpPr>
          <p:spPr>
            <a:xfrm>
              <a:off x="4806035" y="2483607"/>
              <a:ext cx="712619" cy="7126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ea"/>
                  <a:ea typeface="+mj-ea"/>
                </a:rPr>
                <a:t>2</a:t>
              </a:r>
            </a:p>
          </p:txBody>
        </p:sp>
      </p:grpSp>
      <p:sp>
        <p:nvSpPr>
          <p:cNvPr id="42" name="Rectangle 57">
            <a:extLst>
              <a:ext uri="{FF2B5EF4-FFF2-40B4-BE49-F238E27FC236}">
                <a16:creationId xmlns:a16="http://schemas.microsoft.com/office/drawing/2014/main" id="{28DC47E5-C751-4A81-8B59-EFEF94EBEAB0}"/>
              </a:ext>
            </a:extLst>
          </p:cNvPr>
          <p:cNvSpPr/>
          <p:nvPr/>
        </p:nvSpPr>
        <p:spPr>
          <a:xfrm>
            <a:off x="5200193" y="327302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CN" altLang="en-US" sz="24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CN" sz="24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Group 54">
            <a:extLst>
              <a:ext uri="{FF2B5EF4-FFF2-40B4-BE49-F238E27FC236}">
                <a16:creationId xmlns:a16="http://schemas.microsoft.com/office/drawing/2014/main" id="{2FB166E9-B625-4E8A-A556-DF5CE80A4D92}"/>
              </a:ext>
            </a:extLst>
          </p:cNvPr>
          <p:cNvGrpSpPr/>
          <p:nvPr/>
        </p:nvGrpSpPr>
        <p:grpSpPr>
          <a:xfrm>
            <a:off x="7556937" y="2849627"/>
            <a:ext cx="620538" cy="422108"/>
            <a:chOff x="4460279" y="2483607"/>
            <a:chExt cx="1058375" cy="719939"/>
          </a:xfrm>
        </p:grpSpPr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20265CE0-F247-40B8-90D8-0F8074A8547A}"/>
                </a:ext>
              </a:extLst>
            </p:cNvPr>
            <p:cNvSpPr/>
            <p:nvPr/>
          </p:nvSpPr>
          <p:spPr>
            <a:xfrm>
              <a:off x="4460279" y="2490929"/>
              <a:ext cx="712619" cy="7126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56">
              <a:extLst>
                <a:ext uri="{FF2B5EF4-FFF2-40B4-BE49-F238E27FC236}">
                  <a16:creationId xmlns:a16="http://schemas.microsoft.com/office/drawing/2014/main" id="{AD48C8D5-D20F-46A6-8CE9-4272F7365EB0}"/>
                </a:ext>
              </a:extLst>
            </p:cNvPr>
            <p:cNvSpPr/>
            <p:nvPr/>
          </p:nvSpPr>
          <p:spPr>
            <a:xfrm>
              <a:off x="4806035" y="2483607"/>
              <a:ext cx="712619" cy="712617"/>
            </a:xfrm>
            <a:prstGeom prst="ellipse">
              <a:avLst/>
            </a:prstGeom>
            <a:solidFill>
              <a:srgbClr val="0EA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ea"/>
                  <a:ea typeface="+mj-ea"/>
                </a:rPr>
                <a:t>3</a:t>
              </a:r>
            </a:p>
          </p:txBody>
        </p:sp>
      </p:grpSp>
      <p:sp>
        <p:nvSpPr>
          <p:cNvPr id="48" name="Rectangle 57">
            <a:extLst>
              <a:ext uri="{FF2B5EF4-FFF2-40B4-BE49-F238E27FC236}">
                <a16:creationId xmlns:a16="http://schemas.microsoft.com/office/drawing/2014/main" id="{342EC3BD-E017-4724-84AA-ADFD1F02CD64}"/>
              </a:ext>
            </a:extLst>
          </p:cNvPr>
          <p:cNvSpPr/>
          <p:nvPr/>
        </p:nvSpPr>
        <p:spPr>
          <a:xfrm>
            <a:off x="7908470" y="327023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實作與成果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圖形 50" descr="向前快轉 以實心填滿">
            <a:extLst>
              <a:ext uri="{FF2B5EF4-FFF2-40B4-BE49-F238E27FC236}">
                <a16:creationId xmlns:a16="http://schemas.microsoft.com/office/drawing/2014/main" id="{FAFB0DE4-9A45-495A-B607-95A5ABC41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467445" y="3918102"/>
            <a:ext cx="1241244" cy="1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4">
            <a:extLst>
              <a:ext uri="{FF2B5EF4-FFF2-40B4-BE49-F238E27FC236}">
                <a16:creationId xmlns:a16="http://schemas.microsoft.com/office/drawing/2014/main" id="{E7E25BB9-2F93-4929-8655-A5B97E7366C5}"/>
              </a:ext>
            </a:extLst>
          </p:cNvPr>
          <p:cNvSpPr/>
          <p:nvPr/>
        </p:nvSpPr>
        <p:spPr>
          <a:xfrm>
            <a:off x="399817" y="1400862"/>
            <a:ext cx="186618" cy="1866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4">
            <a:extLst>
              <a:ext uri="{FF2B5EF4-FFF2-40B4-BE49-F238E27FC236}">
                <a16:creationId xmlns:a16="http://schemas.microsoft.com/office/drawing/2014/main" id="{94816105-1498-40DA-9DCB-A66A8847F686}"/>
              </a:ext>
            </a:extLst>
          </p:cNvPr>
          <p:cNvGrpSpPr/>
          <p:nvPr/>
        </p:nvGrpSpPr>
        <p:grpSpPr>
          <a:xfrm>
            <a:off x="335186" y="485137"/>
            <a:ext cx="620538" cy="422108"/>
            <a:chOff x="4460279" y="2483607"/>
            <a:chExt cx="1058375" cy="719939"/>
          </a:xfrm>
        </p:grpSpPr>
        <p:sp>
          <p:nvSpPr>
            <p:cNvPr id="7" name="Oval 55">
              <a:extLst>
                <a:ext uri="{FF2B5EF4-FFF2-40B4-BE49-F238E27FC236}">
                  <a16:creationId xmlns:a16="http://schemas.microsoft.com/office/drawing/2014/main" id="{933147F3-E7C1-4932-88FB-F068BF7F2725}"/>
                </a:ext>
              </a:extLst>
            </p:cNvPr>
            <p:cNvSpPr/>
            <p:nvPr/>
          </p:nvSpPr>
          <p:spPr>
            <a:xfrm>
              <a:off x="4460279" y="2490929"/>
              <a:ext cx="712619" cy="7126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6">
              <a:extLst>
                <a:ext uri="{FF2B5EF4-FFF2-40B4-BE49-F238E27FC236}">
                  <a16:creationId xmlns:a16="http://schemas.microsoft.com/office/drawing/2014/main" id="{EA1486D3-1196-42B8-B45F-FB5C81A2DE2D}"/>
                </a:ext>
              </a:extLst>
            </p:cNvPr>
            <p:cNvSpPr/>
            <p:nvPr/>
          </p:nvSpPr>
          <p:spPr>
            <a:xfrm>
              <a:off x="4806035" y="2483607"/>
              <a:ext cx="712619" cy="7126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ea"/>
                  <a:ea typeface="+mj-ea"/>
                </a:rPr>
                <a:t>1</a:t>
              </a:r>
            </a:p>
          </p:txBody>
        </p:sp>
      </p:grpSp>
      <p:sp>
        <p:nvSpPr>
          <p:cNvPr id="9" name="Rectangle 57">
            <a:extLst>
              <a:ext uri="{FF2B5EF4-FFF2-40B4-BE49-F238E27FC236}">
                <a16:creationId xmlns:a16="http://schemas.microsoft.com/office/drawing/2014/main" id="{253EF4A6-41A0-46AE-9577-AA682E3ADE96}"/>
              </a:ext>
            </a:extLst>
          </p:cNvPr>
          <p:cNvSpPr/>
          <p:nvPr/>
        </p:nvSpPr>
        <p:spPr>
          <a:xfrm>
            <a:off x="590669" y="84640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準備訓練資料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5A19728-8AD8-40C7-B210-B0F745C052A6}"/>
              </a:ext>
            </a:extLst>
          </p:cNvPr>
          <p:cNvCxnSpPr>
            <a:cxnSpLocks/>
          </p:cNvCxnSpPr>
          <p:nvPr/>
        </p:nvCxnSpPr>
        <p:spPr>
          <a:xfrm>
            <a:off x="537907" y="1494171"/>
            <a:ext cx="1165409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形 19" descr="視訊攝影機 以實心填滿">
            <a:extLst>
              <a:ext uri="{FF2B5EF4-FFF2-40B4-BE49-F238E27FC236}">
                <a16:creationId xmlns:a16="http://schemas.microsoft.com/office/drawing/2014/main" id="{48A98087-852D-4DC1-AFC4-E11EB2C57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7" y="1927965"/>
            <a:ext cx="1260000" cy="1260000"/>
          </a:xfrm>
          <a:prstGeom prst="rect">
            <a:avLst/>
          </a:prstGeom>
        </p:spPr>
      </p:pic>
      <p:sp>
        <p:nvSpPr>
          <p:cNvPr id="23" name="Rectangle 57">
            <a:extLst>
              <a:ext uri="{FF2B5EF4-FFF2-40B4-BE49-F238E27FC236}">
                <a16:creationId xmlns:a16="http://schemas.microsoft.com/office/drawing/2014/main" id="{754A2034-8BB2-4F2A-94F5-C5F3D84A2EC9}"/>
              </a:ext>
            </a:extLst>
          </p:cNvPr>
          <p:cNvSpPr/>
          <p:nvPr/>
        </p:nvSpPr>
        <p:spPr>
          <a:xfrm>
            <a:off x="2131155" y="2439376"/>
            <a:ext cx="1740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拍攝影片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形 23" descr="手 以實心填滿">
            <a:extLst>
              <a:ext uri="{FF2B5EF4-FFF2-40B4-BE49-F238E27FC236}">
                <a16:creationId xmlns:a16="http://schemas.microsoft.com/office/drawing/2014/main" id="{3BB0988D-5C53-4B70-AC3F-74CBC2014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0676" y="3833599"/>
            <a:ext cx="687003" cy="687003"/>
          </a:xfrm>
          <a:prstGeom prst="rect">
            <a:avLst/>
          </a:prstGeom>
        </p:spPr>
      </p:pic>
      <p:sp>
        <p:nvSpPr>
          <p:cNvPr id="27" name="Rectangle 57">
            <a:extLst>
              <a:ext uri="{FF2B5EF4-FFF2-40B4-BE49-F238E27FC236}">
                <a16:creationId xmlns:a16="http://schemas.microsoft.com/office/drawing/2014/main" id="{5C1E9AB7-453F-4543-9108-575700BCCBB3}"/>
              </a:ext>
            </a:extLst>
          </p:cNvPr>
          <p:cNvSpPr/>
          <p:nvPr/>
        </p:nvSpPr>
        <p:spPr>
          <a:xfrm>
            <a:off x="1777678" y="3927051"/>
            <a:ext cx="2093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手持：太晃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3C098CF-4484-4297-8BB0-56F57ABEAFA8}"/>
              </a:ext>
            </a:extLst>
          </p:cNvPr>
          <p:cNvGrpSpPr/>
          <p:nvPr/>
        </p:nvGrpSpPr>
        <p:grpSpPr>
          <a:xfrm>
            <a:off x="2137543" y="4871766"/>
            <a:ext cx="2801059" cy="687003"/>
            <a:chOff x="2137543" y="4871766"/>
            <a:chExt cx="2801059" cy="687003"/>
          </a:xfrm>
        </p:grpSpPr>
        <p:pic>
          <p:nvPicPr>
            <p:cNvPr id="25" name="圖形 24" descr="畫架 以實心填滿">
              <a:extLst>
                <a:ext uri="{FF2B5EF4-FFF2-40B4-BE49-F238E27FC236}">
                  <a16:creationId xmlns:a16="http://schemas.microsoft.com/office/drawing/2014/main" id="{72E8EEBB-C997-4D9B-8C51-3C9D2E9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137543" y="4871766"/>
              <a:ext cx="687003" cy="687003"/>
            </a:xfrm>
            <a:prstGeom prst="rect">
              <a:avLst/>
            </a:prstGeom>
          </p:spPr>
        </p:pic>
        <p:sp>
          <p:nvSpPr>
            <p:cNvPr id="28" name="Rectangle 57">
              <a:extLst>
                <a:ext uri="{FF2B5EF4-FFF2-40B4-BE49-F238E27FC236}">
                  <a16:creationId xmlns:a16="http://schemas.microsoft.com/office/drawing/2014/main" id="{246B29A5-6939-423E-9B30-653659CEEEC8}"/>
                </a:ext>
              </a:extLst>
            </p:cNvPr>
            <p:cNvSpPr/>
            <p:nvPr/>
          </p:nvSpPr>
          <p:spPr>
            <a:xfrm>
              <a:off x="2844866" y="4989840"/>
              <a:ext cx="2093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i="0" dirty="0">
                  <a:solidFill>
                    <a:srgbClr val="36393D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腳架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19F7BD-ACA6-4662-8C43-5F1060107A48}"/>
              </a:ext>
            </a:extLst>
          </p:cNvPr>
          <p:cNvCxnSpPr>
            <a:cxnSpLocks/>
            <a:stCxn id="24" idx="1"/>
            <a:endCxn id="25" idx="1"/>
          </p:cNvCxnSpPr>
          <p:nvPr/>
        </p:nvCxnSpPr>
        <p:spPr>
          <a:xfrm rot="10800000" flipH="1" flipV="1">
            <a:off x="1090675" y="4177100"/>
            <a:ext cx="1046867" cy="1038167"/>
          </a:xfrm>
          <a:prstGeom prst="bentConnector3">
            <a:avLst>
              <a:gd name="adj1" fmla="val -21837"/>
            </a:avLst>
          </a:prstGeom>
          <a:ln w="28575">
            <a:solidFill>
              <a:srgbClr val="19586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形 38" descr="瀏覽器視窗 以實心填滿">
            <a:extLst>
              <a:ext uri="{FF2B5EF4-FFF2-40B4-BE49-F238E27FC236}">
                <a16:creationId xmlns:a16="http://schemas.microsoft.com/office/drawing/2014/main" id="{57963CB5-7322-4CE3-8F5E-A656782364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320588" y="1963965"/>
            <a:ext cx="1188000" cy="1188000"/>
          </a:xfrm>
          <a:prstGeom prst="rect">
            <a:avLst/>
          </a:prstGeom>
        </p:spPr>
      </p:pic>
      <p:sp>
        <p:nvSpPr>
          <p:cNvPr id="40" name="Rectangle 57">
            <a:extLst>
              <a:ext uri="{FF2B5EF4-FFF2-40B4-BE49-F238E27FC236}">
                <a16:creationId xmlns:a16="http://schemas.microsoft.com/office/drawing/2014/main" id="{19782B0D-CCAC-4EAA-9A6A-7114045A09E9}"/>
              </a:ext>
            </a:extLst>
          </p:cNvPr>
          <p:cNvSpPr/>
          <p:nvPr/>
        </p:nvSpPr>
        <p:spPr>
          <a:xfrm>
            <a:off x="9508588" y="2432234"/>
            <a:ext cx="1740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圖形 40" descr="摩托車 以實心填滿">
            <a:extLst>
              <a:ext uri="{FF2B5EF4-FFF2-40B4-BE49-F238E27FC236}">
                <a16:creationId xmlns:a16="http://schemas.microsoft.com/office/drawing/2014/main" id="{88BCCA37-9A33-4CA2-AFFA-B2B7CC300B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784271" y="1963965"/>
            <a:ext cx="1188000" cy="1188000"/>
          </a:xfrm>
          <a:prstGeom prst="rect">
            <a:avLst/>
          </a:prstGeom>
        </p:spPr>
      </p:pic>
      <p:sp>
        <p:nvSpPr>
          <p:cNvPr id="42" name="Rectangle 57">
            <a:extLst>
              <a:ext uri="{FF2B5EF4-FFF2-40B4-BE49-F238E27FC236}">
                <a16:creationId xmlns:a16="http://schemas.microsoft.com/office/drawing/2014/main" id="{FBAA8744-EEDC-4A7A-8A71-64987C738FA7}"/>
              </a:ext>
            </a:extLst>
          </p:cNvPr>
          <p:cNvSpPr/>
          <p:nvPr/>
        </p:nvSpPr>
        <p:spPr>
          <a:xfrm>
            <a:off x="5972271" y="2432234"/>
            <a:ext cx="1740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3" name="圖形 42" descr="橫條圖 以實心填滿">
            <a:extLst>
              <a:ext uri="{FF2B5EF4-FFF2-40B4-BE49-F238E27FC236}">
                <a16:creationId xmlns:a16="http://schemas.microsoft.com/office/drawing/2014/main" id="{391239D2-2306-4892-B34B-AB8F7E33C9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938602" y="3763268"/>
            <a:ext cx="687003" cy="687003"/>
          </a:xfrm>
          <a:prstGeom prst="rect">
            <a:avLst/>
          </a:prstGeom>
        </p:spPr>
      </p:pic>
      <p:sp>
        <p:nvSpPr>
          <p:cNvPr id="44" name="Rectangle 57">
            <a:extLst>
              <a:ext uri="{FF2B5EF4-FFF2-40B4-BE49-F238E27FC236}">
                <a16:creationId xmlns:a16="http://schemas.microsoft.com/office/drawing/2014/main" id="{787688F1-3E0E-4B3A-90FE-8E173EEDAD63}"/>
              </a:ext>
            </a:extLst>
          </p:cNvPr>
          <p:cNvSpPr/>
          <p:nvPr/>
        </p:nvSpPr>
        <p:spPr>
          <a:xfrm>
            <a:off x="5625605" y="3845888"/>
            <a:ext cx="2093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3639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Histogram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形 44">
            <a:extLst>
              <a:ext uri="{FF2B5EF4-FFF2-40B4-BE49-F238E27FC236}">
                <a16:creationId xmlns:a16="http://schemas.microsoft.com/office/drawing/2014/main" id="{75DA38AA-604B-450B-AFC4-3646BA650F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6344" y="3763268"/>
            <a:ext cx="687003" cy="687003"/>
          </a:xfrm>
          <a:prstGeom prst="rect">
            <a:avLst/>
          </a:prstGeom>
        </p:spPr>
      </p:pic>
      <p:sp>
        <p:nvSpPr>
          <p:cNvPr id="46" name="Rectangle 57">
            <a:extLst>
              <a:ext uri="{FF2B5EF4-FFF2-40B4-BE49-F238E27FC236}">
                <a16:creationId xmlns:a16="http://schemas.microsoft.com/office/drawing/2014/main" id="{7F5F39E7-61DA-437B-9053-F3AE47793164}"/>
              </a:ext>
            </a:extLst>
          </p:cNvPr>
          <p:cNvSpPr/>
          <p:nvPr/>
        </p:nvSpPr>
        <p:spPr>
          <a:xfrm>
            <a:off x="9093347" y="3845888"/>
            <a:ext cx="2093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solidFill>
                  <a:srgbClr val="3639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59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5A19728-8AD8-40C7-B210-B0F745C052A6}"/>
              </a:ext>
            </a:extLst>
          </p:cNvPr>
          <p:cNvCxnSpPr>
            <a:cxnSpLocks/>
          </p:cNvCxnSpPr>
          <p:nvPr/>
        </p:nvCxnSpPr>
        <p:spPr>
          <a:xfrm>
            <a:off x="537907" y="1494171"/>
            <a:ext cx="1165409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54">
            <a:extLst>
              <a:ext uri="{FF2B5EF4-FFF2-40B4-BE49-F238E27FC236}">
                <a16:creationId xmlns:a16="http://schemas.microsoft.com/office/drawing/2014/main" id="{FD8C56DD-114B-47DB-A047-2191B6558B3D}"/>
              </a:ext>
            </a:extLst>
          </p:cNvPr>
          <p:cNvGrpSpPr/>
          <p:nvPr/>
        </p:nvGrpSpPr>
        <p:grpSpPr>
          <a:xfrm>
            <a:off x="335186" y="483120"/>
            <a:ext cx="620538" cy="422108"/>
            <a:chOff x="4460279" y="2483607"/>
            <a:chExt cx="1058375" cy="719939"/>
          </a:xfrm>
        </p:grpSpPr>
        <p:sp>
          <p:nvSpPr>
            <p:cNvPr id="29" name="Oval 55">
              <a:extLst>
                <a:ext uri="{FF2B5EF4-FFF2-40B4-BE49-F238E27FC236}">
                  <a16:creationId xmlns:a16="http://schemas.microsoft.com/office/drawing/2014/main" id="{E8B037F1-B19D-4557-8B70-8DC9C2C71BE6}"/>
                </a:ext>
              </a:extLst>
            </p:cNvPr>
            <p:cNvSpPr/>
            <p:nvPr/>
          </p:nvSpPr>
          <p:spPr>
            <a:xfrm>
              <a:off x="4460279" y="2490929"/>
              <a:ext cx="712619" cy="7126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56">
              <a:extLst>
                <a:ext uri="{FF2B5EF4-FFF2-40B4-BE49-F238E27FC236}">
                  <a16:creationId xmlns:a16="http://schemas.microsoft.com/office/drawing/2014/main" id="{AF19D8D0-D067-42B8-9FE7-0B4BE2D0428B}"/>
                </a:ext>
              </a:extLst>
            </p:cNvPr>
            <p:cNvSpPr/>
            <p:nvPr/>
          </p:nvSpPr>
          <p:spPr>
            <a:xfrm>
              <a:off x="4806035" y="2483607"/>
              <a:ext cx="712619" cy="7126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ea"/>
                  <a:ea typeface="+mj-ea"/>
                </a:rPr>
                <a:t>2</a:t>
              </a:r>
            </a:p>
          </p:txBody>
        </p:sp>
      </p:grpSp>
      <p:sp>
        <p:nvSpPr>
          <p:cNvPr id="5" name="Oval 44">
            <a:extLst>
              <a:ext uri="{FF2B5EF4-FFF2-40B4-BE49-F238E27FC236}">
                <a16:creationId xmlns:a16="http://schemas.microsoft.com/office/drawing/2014/main" id="{E7E25BB9-2F93-4929-8655-A5B97E7366C5}"/>
              </a:ext>
            </a:extLst>
          </p:cNvPr>
          <p:cNvSpPr/>
          <p:nvPr/>
        </p:nvSpPr>
        <p:spPr>
          <a:xfrm>
            <a:off x="4138272" y="1400862"/>
            <a:ext cx="186618" cy="1866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7">
            <a:extLst>
              <a:ext uri="{FF2B5EF4-FFF2-40B4-BE49-F238E27FC236}">
                <a16:creationId xmlns:a16="http://schemas.microsoft.com/office/drawing/2014/main" id="{253EF4A6-41A0-46AE-9577-AA682E3ADE96}"/>
              </a:ext>
            </a:extLst>
          </p:cNvPr>
          <p:cNvSpPr/>
          <p:nvPr/>
        </p:nvSpPr>
        <p:spPr>
          <a:xfrm>
            <a:off x="590669" y="846405"/>
            <a:ext cx="24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3639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r>
              <a:rPr lang="en-US" altLang="zh-TW" sz="3600" b="1" dirty="0">
                <a:solidFill>
                  <a:srgbClr val="3639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形 19" descr="想法 以實心填滿">
            <a:extLst>
              <a:ext uri="{FF2B5EF4-FFF2-40B4-BE49-F238E27FC236}">
                <a16:creationId xmlns:a16="http://schemas.microsoft.com/office/drawing/2014/main" id="{48A98087-852D-4DC1-AFC4-E11EB2C57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0669" y="2081679"/>
            <a:ext cx="1044000" cy="1044000"/>
          </a:xfrm>
          <a:prstGeom prst="rect">
            <a:avLst/>
          </a:prstGeom>
        </p:spPr>
      </p:pic>
      <p:sp>
        <p:nvSpPr>
          <p:cNvPr id="23" name="Rectangle 57">
            <a:extLst>
              <a:ext uri="{FF2B5EF4-FFF2-40B4-BE49-F238E27FC236}">
                <a16:creationId xmlns:a16="http://schemas.microsoft.com/office/drawing/2014/main" id="{754A2034-8BB2-4F2A-94F5-C5F3D84A2EC9}"/>
              </a:ext>
            </a:extLst>
          </p:cNvPr>
          <p:cNvSpPr/>
          <p:nvPr/>
        </p:nvSpPr>
        <p:spPr>
          <a:xfrm>
            <a:off x="1766100" y="2485090"/>
            <a:ext cx="1740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639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自己來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形 23" descr="神經 以實心填滿">
            <a:extLst>
              <a:ext uri="{FF2B5EF4-FFF2-40B4-BE49-F238E27FC236}">
                <a16:creationId xmlns:a16="http://schemas.microsoft.com/office/drawing/2014/main" id="{3BB0988D-5C53-4B70-AC3F-74CBC2014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5621" y="3879313"/>
            <a:ext cx="687003" cy="687003"/>
          </a:xfrm>
          <a:prstGeom prst="rect">
            <a:avLst/>
          </a:prstGeom>
        </p:spPr>
      </p:pic>
      <p:sp>
        <p:nvSpPr>
          <p:cNvPr id="27" name="Rectangle 57">
            <a:extLst>
              <a:ext uri="{FF2B5EF4-FFF2-40B4-BE49-F238E27FC236}">
                <a16:creationId xmlns:a16="http://schemas.microsoft.com/office/drawing/2014/main" id="{5C1E9AB7-453F-4543-9108-575700BCCBB3}"/>
              </a:ext>
            </a:extLst>
          </p:cNvPr>
          <p:cNvSpPr/>
          <p:nvPr/>
        </p:nvSpPr>
        <p:spPr>
          <a:xfrm>
            <a:off x="1504062" y="3972765"/>
            <a:ext cx="4788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en-US" altLang="zh-CN" sz="2800" dirty="0">
                <a:solidFill>
                  <a:srgbClr val="36393D"/>
                </a:solidFill>
                <a:latin typeface="Arimo"/>
                <a:ea typeface="微軟正黑體" panose="020B0604030504040204" pitchFamily="34" charset="-120"/>
              </a:rPr>
              <a:t> → </a:t>
            </a:r>
            <a:r>
              <a:rPr lang="en-US" altLang="zh-TW" sz="2800" b="0" i="0" dirty="0">
                <a:solidFill>
                  <a:srgbClr val="36393D"/>
                </a:solidFill>
                <a:effectLst/>
                <a:latin typeface="Arimo"/>
              </a:rPr>
              <a:t>multi-class multi-label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19F7BD-ACA6-4662-8C43-5F1060107A4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506359" y="2746700"/>
            <a:ext cx="2498201" cy="0"/>
          </a:xfrm>
          <a:prstGeom prst="straightConnector1">
            <a:avLst/>
          </a:prstGeom>
          <a:ln w="28575">
            <a:solidFill>
              <a:srgbClr val="89371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形 40" descr="城市 以實心填滿">
            <a:extLst>
              <a:ext uri="{FF2B5EF4-FFF2-40B4-BE49-F238E27FC236}">
                <a16:creationId xmlns:a16="http://schemas.microsoft.com/office/drawing/2014/main" id="{88BCCA37-9A33-4CA2-AFFA-B2B7CC300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607092" y="2096920"/>
            <a:ext cx="1188000" cy="1188000"/>
          </a:xfrm>
          <a:prstGeom prst="rect">
            <a:avLst/>
          </a:prstGeom>
        </p:spPr>
      </p:pic>
      <p:sp>
        <p:nvSpPr>
          <p:cNvPr id="42" name="Rectangle 57">
            <a:extLst>
              <a:ext uri="{FF2B5EF4-FFF2-40B4-BE49-F238E27FC236}">
                <a16:creationId xmlns:a16="http://schemas.microsoft.com/office/drawing/2014/main" id="{FBAA8744-EEDC-4A7A-8A71-64987C738FA7}"/>
              </a:ext>
            </a:extLst>
          </p:cNvPr>
          <p:cNvSpPr/>
          <p:nvPr/>
        </p:nvSpPr>
        <p:spPr>
          <a:xfrm>
            <a:off x="7913406" y="2477948"/>
            <a:ext cx="1740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66D2782-D816-405B-8696-2E057D369C90}"/>
              </a:ext>
            </a:extLst>
          </p:cNvPr>
          <p:cNvSpPr txBox="1"/>
          <p:nvPr/>
        </p:nvSpPr>
        <p:spPr>
          <a:xfrm>
            <a:off x="7294095" y="3907471"/>
            <a:ext cx="4251949" cy="15081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2800" dirty="0">
                <a:solidFill>
                  <a:srgbClr val="36393D"/>
                </a:solidFill>
                <a:latin typeface="Arimo"/>
                <a:ea typeface="新細明體"/>
              </a:rPr>
              <a:t>Sponsor: </a:t>
            </a:r>
          </a:p>
          <a:p>
            <a:r>
              <a:rPr lang="en-US" altLang="zh-TW" sz="3600" dirty="0" err="1">
                <a:solidFill>
                  <a:srgbClr val="36393D"/>
                </a:solidFill>
                <a:latin typeface="Arimo"/>
                <a:ea typeface="新細明體"/>
              </a:rPr>
              <a:t>Doubango</a:t>
            </a:r>
            <a:r>
              <a:rPr lang="en-US" altLang="zh-TW" sz="3600" dirty="0">
                <a:solidFill>
                  <a:srgbClr val="36393D"/>
                </a:solidFill>
                <a:latin typeface="Arimo"/>
                <a:ea typeface="新細明體"/>
              </a:rPr>
              <a:t> Telecom</a:t>
            </a:r>
          </a:p>
          <a:p>
            <a:r>
              <a:rPr lang="en-US" altLang="zh-TW" sz="2800" dirty="0">
                <a:solidFill>
                  <a:srgbClr val="36393D"/>
                </a:solidFill>
                <a:latin typeface="Arimo"/>
                <a:ea typeface="新細明體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https://www.doubango.org</a:t>
            </a:r>
            <a:endParaRPr lang="zh-TW" altLang="en-US" sz="2800">
              <a:solidFill>
                <a:srgbClr val="36393D"/>
              </a:solidFill>
              <a:latin typeface="Arimo"/>
              <a:ea typeface="新細明體"/>
            </a:endParaRPr>
          </a:p>
        </p:txBody>
      </p:sp>
      <p:pic>
        <p:nvPicPr>
          <p:cNvPr id="34" name="圖形 33" descr="小妖精男性 以實心填滿">
            <a:extLst>
              <a:ext uri="{FF2B5EF4-FFF2-40B4-BE49-F238E27FC236}">
                <a16:creationId xmlns:a16="http://schemas.microsoft.com/office/drawing/2014/main" id="{77186131-D586-4DC9-8354-CD1AD555C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607092" y="3808982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8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5A19728-8AD8-40C7-B210-B0F745C052A6}"/>
              </a:ext>
            </a:extLst>
          </p:cNvPr>
          <p:cNvCxnSpPr>
            <a:cxnSpLocks/>
          </p:cNvCxnSpPr>
          <p:nvPr/>
        </p:nvCxnSpPr>
        <p:spPr>
          <a:xfrm>
            <a:off x="537907" y="1494171"/>
            <a:ext cx="1165409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54">
            <a:extLst>
              <a:ext uri="{FF2B5EF4-FFF2-40B4-BE49-F238E27FC236}">
                <a16:creationId xmlns:a16="http://schemas.microsoft.com/office/drawing/2014/main" id="{8C6AA521-368F-4728-849B-C4C9D2A897B8}"/>
              </a:ext>
            </a:extLst>
          </p:cNvPr>
          <p:cNvGrpSpPr/>
          <p:nvPr/>
        </p:nvGrpSpPr>
        <p:grpSpPr>
          <a:xfrm>
            <a:off x="335186" y="488987"/>
            <a:ext cx="620538" cy="422108"/>
            <a:chOff x="4460279" y="2483607"/>
            <a:chExt cx="1058375" cy="719939"/>
          </a:xfrm>
        </p:grpSpPr>
        <p:sp>
          <p:nvSpPr>
            <p:cNvPr id="21" name="Oval 55">
              <a:extLst>
                <a:ext uri="{FF2B5EF4-FFF2-40B4-BE49-F238E27FC236}">
                  <a16:creationId xmlns:a16="http://schemas.microsoft.com/office/drawing/2014/main" id="{8A30DE5E-0FB2-42E3-B333-A01A4F3A5859}"/>
                </a:ext>
              </a:extLst>
            </p:cNvPr>
            <p:cNvSpPr/>
            <p:nvPr/>
          </p:nvSpPr>
          <p:spPr>
            <a:xfrm>
              <a:off x="4460279" y="2490929"/>
              <a:ext cx="712619" cy="7126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652C73A0-CEC3-4A47-BC5C-83A77635A46D}"/>
                </a:ext>
              </a:extLst>
            </p:cNvPr>
            <p:cNvSpPr/>
            <p:nvPr/>
          </p:nvSpPr>
          <p:spPr>
            <a:xfrm>
              <a:off x="4806035" y="2483607"/>
              <a:ext cx="712619" cy="712617"/>
            </a:xfrm>
            <a:prstGeom prst="ellipse">
              <a:avLst/>
            </a:prstGeom>
            <a:solidFill>
              <a:srgbClr val="0EA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ea"/>
                  <a:ea typeface="+mj-ea"/>
                </a:rPr>
                <a:t>3</a:t>
              </a:r>
            </a:p>
          </p:txBody>
        </p:sp>
      </p:grpSp>
      <p:sp>
        <p:nvSpPr>
          <p:cNvPr id="5" name="Oval 44">
            <a:extLst>
              <a:ext uri="{FF2B5EF4-FFF2-40B4-BE49-F238E27FC236}">
                <a16:creationId xmlns:a16="http://schemas.microsoft.com/office/drawing/2014/main" id="{E7E25BB9-2F93-4929-8655-A5B97E7366C5}"/>
              </a:ext>
            </a:extLst>
          </p:cNvPr>
          <p:cNvSpPr/>
          <p:nvPr/>
        </p:nvSpPr>
        <p:spPr>
          <a:xfrm>
            <a:off x="7374938" y="1400862"/>
            <a:ext cx="186618" cy="1866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7">
            <a:extLst>
              <a:ext uri="{FF2B5EF4-FFF2-40B4-BE49-F238E27FC236}">
                <a16:creationId xmlns:a16="http://schemas.microsoft.com/office/drawing/2014/main" id="{253EF4A6-41A0-46AE-9577-AA682E3ADE96}"/>
              </a:ext>
            </a:extLst>
          </p:cNvPr>
          <p:cNvSpPr/>
          <p:nvPr/>
        </p:nvSpPr>
        <p:spPr>
          <a:xfrm>
            <a:off x="590669" y="84640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實作與成果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形 19" descr="處理器 以實心填滿">
            <a:extLst>
              <a:ext uri="{FF2B5EF4-FFF2-40B4-BE49-F238E27FC236}">
                <a16:creationId xmlns:a16="http://schemas.microsoft.com/office/drawing/2014/main" id="{48A98087-852D-4DC1-AFC4-E11EB2C57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5724" y="2140449"/>
            <a:ext cx="1044000" cy="1044000"/>
          </a:xfrm>
          <a:prstGeom prst="rect">
            <a:avLst/>
          </a:prstGeom>
        </p:spPr>
      </p:pic>
      <p:sp>
        <p:nvSpPr>
          <p:cNvPr id="23" name="Rectangle 57">
            <a:extLst>
              <a:ext uri="{FF2B5EF4-FFF2-40B4-BE49-F238E27FC236}">
                <a16:creationId xmlns:a16="http://schemas.microsoft.com/office/drawing/2014/main" id="{754A2034-8BB2-4F2A-94F5-C5F3D84A2EC9}"/>
              </a:ext>
            </a:extLst>
          </p:cNvPr>
          <p:cNvSpPr/>
          <p:nvPr/>
        </p:nvSpPr>
        <p:spPr>
          <a:xfrm>
            <a:off x="2118038" y="2435122"/>
            <a:ext cx="2471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639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Jetson Nano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形 23" descr="相機 以實心填滿">
            <a:extLst>
              <a:ext uri="{FF2B5EF4-FFF2-40B4-BE49-F238E27FC236}">
                <a16:creationId xmlns:a16="http://schemas.microsoft.com/office/drawing/2014/main" id="{3BB0988D-5C53-4B70-AC3F-74CBC2014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0676" y="3858001"/>
            <a:ext cx="687003" cy="687003"/>
          </a:xfrm>
          <a:prstGeom prst="rect">
            <a:avLst/>
          </a:prstGeom>
        </p:spPr>
      </p:pic>
      <p:sp>
        <p:nvSpPr>
          <p:cNvPr id="27" name="Rectangle 57">
            <a:extLst>
              <a:ext uri="{FF2B5EF4-FFF2-40B4-BE49-F238E27FC236}">
                <a16:creationId xmlns:a16="http://schemas.microsoft.com/office/drawing/2014/main" id="{5C1E9AB7-453F-4543-9108-575700BCCBB3}"/>
              </a:ext>
            </a:extLst>
          </p:cNvPr>
          <p:cNvSpPr/>
          <p:nvPr/>
        </p:nvSpPr>
        <p:spPr>
          <a:xfrm>
            <a:off x="1930077" y="3951453"/>
            <a:ext cx="1907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辨識車牌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圖形 40" descr="螢幕 以實心填滿">
            <a:extLst>
              <a:ext uri="{FF2B5EF4-FFF2-40B4-BE49-F238E27FC236}">
                <a16:creationId xmlns:a16="http://schemas.microsoft.com/office/drawing/2014/main" id="{88BCCA37-9A33-4CA2-AFFA-B2B7CC300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97334" y="2164633"/>
            <a:ext cx="961146" cy="961146"/>
          </a:xfrm>
          <a:prstGeom prst="rect">
            <a:avLst/>
          </a:prstGeom>
        </p:spPr>
      </p:pic>
      <p:sp>
        <p:nvSpPr>
          <p:cNvPr id="42" name="Rectangle 57">
            <a:extLst>
              <a:ext uri="{FF2B5EF4-FFF2-40B4-BE49-F238E27FC236}">
                <a16:creationId xmlns:a16="http://schemas.microsoft.com/office/drawing/2014/main" id="{FBAA8744-EEDC-4A7A-8A71-64987C738FA7}"/>
              </a:ext>
            </a:extLst>
          </p:cNvPr>
          <p:cNvSpPr/>
          <p:nvPr/>
        </p:nvSpPr>
        <p:spPr>
          <a:xfrm>
            <a:off x="8390221" y="2432234"/>
            <a:ext cx="1740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形 24" descr="警報器 以實心填滿">
            <a:extLst>
              <a:ext uri="{FF2B5EF4-FFF2-40B4-BE49-F238E27FC236}">
                <a16:creationId xmlns:a16="http://schemas.microsoft.com/office/drawing/2014/main" id="{0CC26768-2C43-45A1-88FD-75650E926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90676" y="4956946"/>
            <a:ext cx="687003" cy="687003"/>
          </a:xfrm>
          <a:prstGeom prst="rect">
            <a:avLst/>
          </a:prstGeom>
        </p:spPr>
      </p:pic>
      <p:sp>
        <p:nvSpPr>
          <p:cNvPr id="28" name="Rectangle 57">
            <a:extLst>
              <a:ext uri="{FF2B5EF4-FFF2-40B4-BE49-F238E27FC236}">
                <a16:creationId xmlns:a16="http://schemas.microsoft.com/office/drawing/2014/main" id="{D8B95931-E19F-46B5-BBBC-DD43D5F86FC8}"/>
              </a:ext>
            </a:extLst>
          </p:cNvPr>
          <p:cNvSpPr/>
          <p:nvPr/>
        </p:nvSpPr>
        <p:spPr>
          <a:xfrm>
            <a:off x="1930077" y="5050398"/>
            <a:ext cx="365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i="0" dirty="0">
                <a:solidFill>
                  <a:srgbClr val="36393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警示紅光、警示聲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4" name="圖形 33" descr="研究 以實心填滿">
            <a:extLst>
              <a:ext uri="{FF2B5EF4-FFF2-40B4-BE49-F238E27FC236}">
                <a16:creationId xmlns:a16="http://schemas.microsoft.com/office/drawing/2014/main" id="{6E3579DA-02FA-4D7F-8AB3-AB445A8A9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334405" y="3787670"/>
            <a:ext cx="687003" cy="687003"/>
          </a:xfrm>
          <a:prstGeom prst="rect">
            <a:avLst/>
          </a:prstGeom>
        </p:spPr>
      </p:pic>
      <p:sp>
        <p:nvSpPr>
          <p:cNvPr id="35" name="Rectangle 57">
            <a:extLst>
              <a:ext uri="{FF2B5EF4-FFF2-40B4-BE49-F238E27FC236}">
                <a16:creationId xmlns:a16="http://schemas.microsoft.com/office/drawing/2014/main" id="{22BED0B4-4D0F-4359-9FEF-E595FDB76302}"/>
              </a:ext>
            </a:extLst>
          </p:cNvPr>
          <p:cNvSpPr/>
          <p:nvPr/>
        </p:nvSpPr>
        <p:spPr>
          <a:xfrm>
            <a:off x="8158480" y="3902547"/>
            <a:ext cx="1907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6EF9B7A9-9C20-4D2F-A017-1361E84734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" b="64626"/>
          <a:stretch/>
        </p:blipFill>
        <p:spPr>
          <a:xfrm>
            <a:off x="6903804" y="4010658"/>
            <a:ext cx="5288196" cy="28473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12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1E0C8B7-E84A-4E0B-A42F-0D046D3C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" b="64626"/>
          <a:stretch/>
        </p:blipFill>
        <p:spPr>
          <a:xfrm>
            <a:off x="4160435" y="2703119"/>
            <a:ext cx="7716606" cy="4154881"/>
          </a:xfrm>
          <a:prstGeom prst="rect">
            <a:avLst/>
          </a:prstGeom>
          <a:effectLst/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555C7454-2D6B-4930-9022-43FEF111A332}"/>
              </a:ext>
            </a:extLst>
          </p:cNvPr>
          <p:cNvSpPr txBox="1"/>
          <p:nvPr/>
        </p:nvSpPr>
        <p:spPr>
          <a:xfrm>
            <a:off x="3930418" y="2400742"/>
            <a:ext cx="2643102" cy="1580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Black" charset="0"/>
              </a:rPr>
              <a:t>THANK</a:t>
            </a:r>
          </a:p>
          <a:p>
            <a:pPr>
              <a:lnSpc>
                <a:spcPts val="6000"/>
              </a:lnSpc>
            </a:pPr>
            <a:r>
              <a:rPr lang="en-US" sz="48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Black" charset="0"/>
              </a:rPr>
              <a:t>YOU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B1DFEFE-58A4-4318-97A7-C37FF88E830E}"/>
              </a:ext>
            </a:extLst>
          </p:cNvPr>
          <p:cNvGrpSpPr/>
          <p:nvPr/>
        </p:nvGrpSpPr>
        <p:grpSpPr>
          <a:xfrm>
            <a:off x="1" y="0"/>
            <a:ext cx="12107057" cy="6858000"/>
            <a:chOff x="1" y="0"/>
            <a:chExt cx="1210705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42C61-4E1E-4F4F-8195-663FF63030BF}"/>
                </a:ext>
              </a:extLst>
            </p:cNvPr>
            <p:cNvSpPr/>
            <p:nvPr/>
          </p:nvSpPr>
          <p:spPr>
            <a:xfrm>
              <a:off x="1" y="0"/>
              <a:ext cx="3586480" cy="6858000"/>
            </a:xfrm>
            <a:prstGeom prst="rect">
              <a:avLst/>
            </a:prstGeom>
            <a:solidFill>
              <a:srgbClr val="F2F2F2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A3B5CDC-434C-4424-B0A0-FE18EBAA35EC}"/>
                </a:ext>
              </a:extLst>
            </p:cNvPr>
            <p:cNvSpPr/>
            <p:nvPr/>
          </p:nvSpPr>
          <p:spPr>
            <a:xfrm>
              <a:off x="9166480" y="0"/>
              <a:ext cx="2940578" cy="6858000"/>
            </a:xfrm>
            <a:prstGeom prst="rect">
              <a:avLst/>
            </a:prstGeom>
            <a:solidFill>
              <a:srgbClr val="F2F2F2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9FC22EB1-0A66-43B0-BC44-8B499293E997}"/>
                </a:ext>
              </a:extLst>
            </p:cNvPr>
            <p:cNvSpPr/>
            <p:nvPr/>
          </p:nvSpPr>
          <p:spPr>
            <a:xfrm>
              <a:off x="3586478" y="0"/>
              <a:ext cx="5579999" cy="716280"/>
            </a:xfrm>
            <a:prstGeom prst="rect">
              <a:avLst/>
            </a:prstGeom>
            <a:solidFill>
              <a:srgbClr val="F2F2F2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33108AAF-384E-479D-8964-94F7503AE5F0}"/>
                </a:ext>
              </a:extLst>
            </p:cNvPr>
            <p:cNvSpPr/>
            <p:nvPr/>
          </p:nvSpPr>
          <p:spPr>
            <a:xfrm>
              <a:off x="3586477" y="6296280"/>
              <a:ext cx="5579999" cy="561720"/>
            </a:xfrm>
            <a:prstGeom prst="rect">
              <a:avLst/>
            </a:prstGeom>
            <a:solidFill>
              <a:srgbClr val="F2F2F2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AFF38A2-7110-4776-8DFF-14D9DD8EA857}"/>
              </a:ext>
            </a:extLst>
          </p:cNvPr>
          <p:cNvSpPr/>
          <p:nvPr/>
        </p:nvSpPr>
        <p:spPr>
          <a:xfrm>
            <a:off x="3586480" y="716280"/>
            <a:ext cx="5580000" cy="558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2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245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HsiaoYuan Hsu</dc:creator>
  <cp:lastModifiedBy>HsiaoYuan Hsu</cp:lastModifiedBy>
  <cp:revision>16</cp:revision>
  <dcterms:created xsi:type="dcterms:W3CDTF">2021-01-07T13:44:18Z</dcterms:created>
  <dcterms:modified xsi:type="dcterms:W3CDTF">2021-01-08T01:26:49Z</dcterms:modified>
</cp:coreProperties>
</file>