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4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8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9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0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0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501B-66B6-43A5-AFE6-F16C0D08DFD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smtClean="0"/>
              <a:t>Blueprint Packages </a:t>
            </a:r>
            <a:r>
              <a:rPr lang="en-US" dirty="0" smtClean="0"/>
              <a:t>on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and executing a package for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blueprint?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Linux blueprint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2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create a blueprint?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Blueprint Package Manifest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2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execute a blueprint?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Overview of Blueprint Packages on Linux</vt:lpstr>
      <vt:lpstr>What is a blueprint?</vt:lpstr>
      <vt:lpstr>Components of a Linux blueprint</vt:lpstr>
      <vt:lpstr>How do you create a blueprint?</vt:lpstr>
      <vt:lpstr>How do you execute a blueprint?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Blueprints and Scripts on Linux</dc:title>
  <dc:creator>Ernest G. Wilson II</dc:creator>
  <cp:lastModifiedBy>Ernest G. Wilson II</cp:lastModifiedBy>
  <cp:revision>3</cp:revision>
  <dcterms:created xsi:type="dcterms:W3CDTF">2015-11-27T17:26:10Z</dcterms:created>
  <dcterms:modified xsi:type="dcterms:W3CDTF">2015-11-27T18:32:54Z</dcterms:modified>
</cp:coreProperties>
</file>