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2" r:id="rId5"/>
    <p:sldId id="258" r:id="rId6"/>
    <p:sldId id="263" r:id="rId7"/>
    <p:sldId id="265" r:id="rId8"/>
    <p:sldId id="266" r:id="rId9"/>
    <p:sldId id="259" r:id="rId10"/>
    <p:sldId id="264" r:id="rId11"/>
    <p:sldId id="271" r:id="rId12"/>
    <p:sldId id="272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9B0C1-5C9E-47D4-BAEF-6A85F9380226}" type="doc">
      <dgm:prSet loTypeId="urn:microsoft.com/office/officeart/2005/8/layout/hierarchy4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15CBF17-5122-462B-B73A-55E5DDC1E9C5}">
      <dgm:prSet phldrT="[Text]"/>
      <dgm:spPr/>
      <dgm:t>
        <a:bodyPr/>
        <a:lstStyle/>
        <a:p>
          <a:r>
            <a:rPr lang="id-ID" dirty="0" smtClean="0"/>
            <a:t>A</a:t>
          </a:r>
          <a:endParaRPr lang="id-ID" dirty="0"/>
        </a:p>
      </dgm:t>
    </dgm:pt>
    <dgm:pt modelId="{D8B600AA-0B47-46DD-A2AF-47B6286E1961}" type="parTrans" cxnId="{4B5B10D3-543B-49EC-9BD3-68BA6557B7F4}">
      <dgm:prSet/>
      <dgm:spPr/>
      <dgm:t>
        <a:bodyPr/>
        <a:lstStyle/>
        <a:p>
          <a:endParaRPr lang="id-ID"/>
        </a:p>
      </dgm:t>
    </dgm:pt>
    <dgm:pt modelId="{2D947F45-6C8A-40C4-BAEA-E99930331E57}" type="sibTrans" cxnId="{4B5B10D3-543B-49EC-9BD3-68BA6557B7F4}">
      <dgm:prSet/>
      <dgm:spPr/>
      <dgm:t>
        <a:bodyPr/>
        <a:lstStyle/>
        <a:p>
          <a:endParaRPr lang="id-ID"/>
        </a:p>
      </dgm:t>
    </dgm:pt>
    <dgm:pt modelId="{213F9D54-9147-4DFB-B702-7322F0100581}">
      <dgm:prSet phldrT="[Text]"/>
      <dgm:spPr/>
      <dgm:t>
        <a:bodyPr/>
        <a:lstStyle/>
        <a:p>
          <a:r>
            <a:rPr lang="id-ID" dirty="0" smtClean="0"/>
            <a:t>B</a:t>
          </a:r>
          <a:endParaRPr lang="id-ID" dirty="0"/>
        </a:p>
      </dgm:t>
    </dgm:pt>
    <dgm:pt modelId="{C03092E9-39CD-49E7-8864-B0E1432ECF44}" type="parTrans" cxnId="{9B1BB14B-0F26-4B81-9533-666927B9A7C3}">
      <dgm:prSet/>
      <dgm:spPr/>
      <dgm:t>
        <a:bodyPr/>
        <a:lstStyle/>
        <a:p>
          <a:endParaRPr lang="id-ID"/>
        </a:p>
      </dgm:t>
    </dgm:pt>
    <dgm:pt modelId="{C0354165-28C9-40A3-B106-6569E2A80E8B}" type="sibTrans" cxnId="{9B1BB14B-0F26-4B81-9533-666927B9A7C3}">
      <dgm:prSet/>
      <dgm:spPr/>
      <dgm:t>
        <a:bodyPr/>
        <a:lstStyle/>
        <a:p>
          <a:endParaRPr lang="id-ID"/>
        </a:p>
      </dgm:t>
    </dgm:pt>
    <dgm:pt modelId="{BE36ECFA-36BE-45B1-B9B9-2A6464CA12C2}">
      <dgm:prSet phldrT="[Text]"/>
      <dgm:spPr/>
      <dgm:t>
        <a:bodyPr/>
        <a:lstStyle/>
        <a:p>
          <a:r>
            <a:rPr lang="id-ID" dirty="0" smtClean="0"/>
            <a:t>E</a:t>
          </a:r>
          <a:endParaRPr lang="id-ID" dirty="0"/>
        </a:p>
      </dgm:t>
    </dgm:pt>
    <dgm:pt modelId="{AB8A1E84-8F14-4D6A-BFA4-80EE58F7C2BB}" type="parTrans" cxnId="{5AF4F4A0-8651-4480-9B31-29C604A3726F}">
      <dgm:prSet/>
      <dgm:spPr/>
      <dgm:t>
        <a:bodyPr/>
        <a:lstStyle/>
        <a:p>
          <a:endParaRPr lang="id-ID"/>
        </a:p>
      </dgm:t>
    </dgm:pt>
    <dgm:pt modelId="{0C854609-7227-4884-A242-5A1EE631DA6A}" type="sibTrans" cxnId="{5AF4F4A0-8651-4480-9B31-29C604A3726F}">
      <dgm:prSet/>
      <dgm:spPr/>
      <dgm:t>
        <a:bodyPr/>
        <a:lstStyle/>
        <a:p>
          <a:endParaRPr lang="id-ID"/>
        </a:p>
      </dgm:t>
    </dgm:pt>
    <dgm:pt modelId="{98681AF0-851F-4995-AD48-64BA4F6B49D3}">
      <dgm:prSet phldrT="[Text]"/>
      <dgm:spPr/>
      <dgm:t>
        <a:bodyPr/>
        <a:lstStyle/>
        <a:p>
          <a:r>
            <a:rPr lang="id-ID" dirty="0" smtClean="0"/>
            <a:t>F</a:t>
          </a:r>
          <a:endParaRPr lang="id-ID" dirty="0"/>
        </a:p>
      </dgm:t>
    </dgm:pt>
    <dgm:pt modelId="{EF207975-FA5B-4794-9385-8A66EA59A476}" type="parTrans" cxnId="{B6E8D7B7-5536-4A35-8A7E-83B010F72A4D}">
      <dgm:prSet/>
      <dgm:spPr/>
      <dgm:t>
        <a:bodyPr/>
        <a:lstStyle/>
        <a:p>
          <a:endParaRPr lang="id-ID"/>
        </a:p>
      </dgm:t>
    </dgm:pt>
    <dgm:pt modelId="{A5D83E67-ECF3-469D-AB5A-17622E7D5211}" type="sibTrans" cxnId="{B6E8D7B7-5536-4A35-8A7E-83B010F72A4D}">
      <dgm:prSet/>
      <dgm:spPr/>
      <dgm:t>
        <a:bodyPr/>
        <a:lstStyle/>
        <a:p>
          <a:endParaRPr lang="id-ID"/>
        </a:p>
      </dgm:t>
    </dgm:pt>
    <dgm:pt modelId="{520B97ED-2974-45FC-95B5-90614AC4915A}">
      <dgm:prSet phldrT="[Text]"/>
      <dgm:spPr/>
      <dgm:t>
        <a:bodyPr/>
        <a:lstStyle/>
        <a:p>
          <a:r>
            <a:rPr lang="id-ID" dirty="0" smtClean="0"/>
            <a:t>C</a:t>
          </a:r>
          <a:endParaRPr lang="id-ID" dirty="0"/>
        </a:p>
      </dgm:t>
    </dgm:pt>
    <dgm:pt modelId="{E91406D4-4286-4F28-8FB3-839572412465}" type="parTrans" cxnId="{29AC88F1-D1A4-4513-B28A-70CCCCBA6441}">
      <dgm:prSet/>
      <dgm:spPr/>
      <dgm:t>
        <a:bodyPr/>
        <a:lstStyle/>
        <a:p>
          <a:endParaRPr lang="id-ID"/>
        </a:p>
      </dgm:t>
    </dgm:pt>
    <dgm:pt modelId="{50E75980-8720-43C1-81EF-8D77B77D68A6}" type="sibTrans" cxnId="{29AC88F1-D1A4-4513-B28A-70CCCCBA6441}">
      <dgm:prSet/>
      <dgm:spPr/>
      <dgm:t>
        <a:bodyPr/>
        <a:lstStyle/>
        <a:p>
          <a:endParaRPr lang="id-ID"/>
        </a:p>
      </dgm:t>
    </dgm:pt>
    <dgm:pt modelId="{9BA24A6F-031B-4B7F-9C39-D8CD756B59CE}">
      <dgm:prSet phldrT="[Text]"/>
      <dgm:spPr/>
      <dgm:t>
        <a:bodyPr/>
        <a:lstStyle/>
        <a:p>
          <a:r>
            <a:rPr lang="id-ID" dirty="0" smtClean="0"/>
            <a:t>I</a:t>
          </a:r>
          <a:endParaRPr lang="id-ID" dirty="0"/>
        </a:p>
      </dgm:t>
    </dgm:pt>
    <dgm:pt modelId="{4B19685E-3B49-44E3-85B7-94F5C4DF44E6}" type="parTrans" cxnId="{B24CA948-1E87-4D40-B43D-92E86F9C3822}">
      <dgm:prSet/>
      <dgm:spPr/>
      <dgm:t>
        <a:bodyPr/>
        <a:lstStyle/>
        <a:p>
          <a:endParaRPr lang="id-ID"/>
        </a:p>
      </dgm:t>
    </dgm:pt>
    <dgm:pt modelId="{99CA990E-8F3A-4D7B-A613-E5DA4ABE03F0}" type="sibTrans" cxnId="{B24CA948-1E87-4D40-B43D-92E86F9C3822}">
      <dgm:prSet/>
      <dgm:spPr/>
      <dgm:t>
        <a:bodyPr/>
        <a:lstStyle/>
        <a:p>
          <a:endParaRPr lang="id-ID"/>
        </a:p>
      </dgm:t>
    </dgm:pt>
    <dgm:pt modelId="{00837C92-CCB9-4E34-8EF4-CE0C76A7A4CD}">
      <dgm:prSet/>
      <dgm:spPr/>
      <dgm:t>
        <a:bodyPr/>
        <a:lstStyle/>
        <a:p>
          <a:r>
            <a:rPr lang="id-ID" dirty="0" smtClean="0"/>
            <a:t>D</a:t>
          </a:r>
          <a:endParaRPr lang="id-ID" dirty="0"/>
        </a:p>
      </dgm:t>
    </dgm:pt>
    <dgm:pt modelId="{DB9AC283-0D24-44B6-B1C2-40820CA4EE7E}" type="parTrans" cxnId="{AD2B966A-F463-450C-ADD0-B748AAB39E49}">
      <dgm:prSet/>
      <dgm:spPr/>
      <dgm:t>
        <a:bodyPr/>
        <a:lstStyle/>
        <a:p>
          <a:endParaRPr lang="id-ID"/>
        </a:p>
      </dgm:t>
    </dgm:pt>
    <dgm:pt modelId="{A4EDB4A6-FA2D-4846-9862-ECA0F4686235}" type="sibTrans" cxnId="{AD2B966A-F463-450C-ADD0-B748AAB39E49}">
      <dgm:prSet/>
      <dgm:spPr/>
      <dgm:t>
        <a:bodyPr/>
        <a:lstStyle/>
        <a:p>
          <a:endParaRPr lang="id-ID"/>
        </a:p>
      </dgm:t>
    </dgm:pt>
    <dgm:pt modelId="{A8313513-CE17-474E-A92C-7A1E8628245E}">
      <dgm:prSet/>
      <dgm:spPr/>
      <dgm:t>
        <a:bodyPr/>
        <a:lstStyle/>
        <a:p>
          <a:r>
            <a:rPr lang="id-ID" dirty="0" smtClean="0"/>
            <a:t>G</a:t>
          </a:r>
          <a:endParaRPr lang="id-ID" dirty="0"/>
        </a:p>
      </dgm:t>
    </dgm:pt>
    <dgm:pt modelId="{0C6F0103-2D18-4862-9EAB-F4B229F6E7A2}" type="parTrans" cxnId="{47CB279B-84B1-4D06-BEE4-2AC46D20964D}">
      <dgm:prSet/>
      <dgm:spPr/>
      <dgm:t>
        <a:bodyPr/>
        <a:lstStyle/>
        <a:p>
          <a:endParaRPr lang="id-ID"/>
        </a:p>
      </dgm:t>
    </dgm:pt>
    <dgm:pt modelId="{8E75C384-5ED6-4D63-9D59-E9EE70906AEA}" type="sibTrans" cxnId="{47CB279B-84B1-4D06-BEE4-2AC46D20964D}">
      <dgm:prSet/>
      <dgm:spPr/>
      <dgm:t>
        <a:bodyPr/>
        <a:lstStyle/>
        <a:p>
          <a:endParaRPr lang="id-ID"/>
        </a:p>
      </dgm:t>
    </dgm:pt>
    <dgm:pt modelId="{1241AD53-2AAD-491B-95D4-E926D580CADF}">
      <dgm:prSet/>
      <dgm:spPr/>
      <dgm:t>
        <a:bodyPr/>
        <a:lstStyle/>
        <a:p>
          <a:r>
            <a:rPr lang="id-ID" dirty="0" smtClean="0"/>
            <a:t>H</a:t>
          </a:r>
          <a:endParaRPr lang="id-ID" dirty="0"/>
        </a:p>
      </dgm:t>
    </dgm:pt>
    <dgm:pt modelId="{18B56EA6-D8BF-4ECF-93C7-D5578A8C8E74}" type="parTrans" cxnId="{3BB27F45-F759-4AA7-92E5-9FA59C8CB167}">
      <dgm:prSet/>
      <dgm:spPr/>
      <dgm:t>
        <a:bodyPr/>
        <a:lstStyle/>
        <a:p>
          <a:endParaRPr lang="id-ID"/>
        </a:p>
      </dgm:t>
    </dgm:pt>
    <dgm:pt modelId="{0845218B-64A7-4D18-8A0E-0A361CE703FB}" type="sibTrans" cxnId="{3BB27F45-F759-4AA7-92E5-9FA59C8CB167}">
      <dgm:prSet/>
      <dgm:spPr/>
      <dgm:t>
        <a:bodyPr/>
        <a:lstStyle/>
        <a:p>
          <a:endParaRPr lang="id-ID"/>
        </a:p>
      </dgm:t>
    </dgm:pt>
    <dgm:pt modelId="{6D68CA5A-1561-4293-8226-1614C1DE76BF}">
      <dgm:prSet/>
      <dgm:spPr/>
      <dgm:t>
        <a:bodyPr/>
        <a:lstStyle/>
        <a:p>
          <a:r>
            <a:rPr lang="id-ID" dirty="0" smtClean="0"/>
            <a:t>I</a:t>
          </a:r>
          <a:endParaRPr lang="id-ID" dirty="0"/>
        </a:p>
      </dgm:t>
    </dgm:pt>
    <dgm:pt modelId="{E7805D09-53A3-475E-9A75-0443A119A4B5}" type="parTrans" cxnId="{B3FC78A1-1C89-404F-B299-02289EF5E10B}">
      <dgm:prSet/>
      <dgm:spPr/>
      <dgm:t>
        <a:bodyPr/>
        <a:lstStyle/>
        <a:p>
          <a:endParaRPr lang="id-ID"/>
        </a:p>
      </dgm:t>
    </dgm:pt>
    <dgm:pt modelId="{AA9EA1B9-6DC5-46C7-95F5-231740AEBDC8}" type="sibTrans" cxnId="{B3FC78A1-1C89-404F-B299-02289EF5E10B}">
      <dgm:prSet/>
      <dgm:spPr/>
      <dgm:t>
        <a:bodyPr/>
        <a:lstStyle/>
        <a:p>
          <a:endParaRPr lang="id-ID"/>
        </a:p>
      </dgm:t>
    </dgm:pt>
    <dgm:pt modelId="{3CDBF70F-6644-4CD4-B99A-42E94E7D788A}">
      <dgm:prSet/>
      <dgm:spPr/>
      <dgm:t>
        <a:bodyPr/>
        <a:lstStyle/>
        <a:p>
          <a:r>
            <a:rPr lang="id-ID" dirty="0" smtClean="0"/>
            <a:t>K</a:t>
          </a:r>
          <a:endParaRPr lang="id-ID" dirty="0"/>
        </a:p>
      </dgm:t>
    </dgm:pt>
    <dgm:pt modelId="{D6804E20-A15C-4946-A04F-AD7922CDC924}" type="parTrans" cxnId="{FB87EC1C-4C38-4234-87F3-BED6A00FFBCA}">
      <dgm:prSet/>
      <dgm:spPr/>
      <dgm:t>
        <a:bodyPr/>
        <a:lstStyle/>
        <a:p>
          <a:endParaRPr lang="id-ID"/>
        </a:p>
      </dgm:t>
    </dgm:pt>
    <dgm:pt modelId="{0181D6A3-A3B4-466F-99F5-77ED94E9E218}" type="sibTrans" cxnId="{FB87EC1C-4C38-4234-87F3-BED6A00FFBCA}">
      <dgm:prSet/>
      <dgm:spPr/>
      <dgm:t>
        <a:bodyPr/>
        <a:lstStyle/>
        <a:p>
          <a:endParaRPr lang="id-ID"/>
        </a:p>
      </dgm:t>
    </dgm:pt>
    <dgm:pt modelId="{3200EC7B-16BB-4909-8994-95FA26527352}">
      <dgm:prSet/>
      <dgm:spPr/>
      <dgm:t>
        <a:bodyPr/>
        <a:lstStyle/>
        <a:p>
          <a:r>
            <a:rPr lang="id-ID" dirty="0" smtClean="0"/>
            <a:t>L</a:t>
          </a:r>
          <a:endParaRPr lang="id-ID" dirty="0"/>
        </a:p>
      </dgm:t>
    </dgm:pt>
    <dgm:pt modelId="{F30CEEA9-A7D2-4295-A233-1FC1153DDC41}" type="parTrans" cxnId="{C8F2BC87-72B5-477D-827E-CCC96EC54D0A}">
      <dgm:prSet/>
      <dgm:spPr/>
      <dgm:t>
        <a:bodyPr/>
        <a:lstStyle/>
        <a:p>
          <a:endParaRPr lang="id-ID"/>
        </a:p>
      </dgm:t>
    </dgm:pt>
    <dgm:pt modelId="{373D998F-1AF8-4C07-A213-D2CCCD3D8C67}" type="sibTrans" cxnId="{C8F2BC87-72B5-477D-827E-CCC96EC54D0A}">
      <dgm:prSet/>
      <dgm:spPr/>
      <dgm:t>
        <a:bodyPr/>
        <a:lstStyle/>
        <a:p>
          <a:endParaRPr lang="id-ID"/>
        </a:p>
      </dgm:t>
    </dgm:pt>
    <dgm:pt modelId="{832135FC-818C-4FFD-99F4-56F073369E66}">
      <dgm:prSet/>
      <dgm:spPr/>
      <dgm:t>
        <a:bodyPr/>
        <a:lstStyle/>
        <a:p>
          <a:r>
            <a:rPr lang="id-ID" dirty="0" smtClean="0"/>
            <a:t>M</a:t>
          </a:r>
          <a:endParaRPr lang="id-ID" dirty="0"/>
        </a:p>
      </dgm:t>
    </dgm:pt>
    <dgm:pt modelId="{74DA01A6-8355-43BC-B1AC-797446EB16DB}" type="parTrans" cxnId="{9D26B26C-832D-4386-8EDF-220E026F42E1}">
      <dgm:prSet/>
      <dgm:spPr/>
      <dgm:t>
        <a:bodyPr/>
        <a:lstStyle/>
        <a:p>
          <a:endParaRPr lang="id-ID"/>
        </a:p>
      </dgm:t>
    </dgm:pt>
    <dgm:pt modelId="{106C9F27-43FC-404B-A0AE-0FE0EB61C813}" type="sibTrans" cxnId="{9D26B26C-832D-4386-8EDF-220E026F42E1}">
      <dgm:prSet/>
      <dgm:spPr/>
      <dgm:t>
        <a:bodyPr/>
        <a:lstStyle/>
        <a:p>
          <a:endParaRPr lang="id-ID"/>
        </a:p>
      </dgm:t>
    </dgm:pt>
    <dgm:pt modelId="{F951BD64-52A2-493D-B516-2D4FB598E187}" type="pres">
      <dgm:prSet presAssocID="{9229B0C1-5C9E-47D4-BAEF-6A85F9380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732A9A-AB75-44D9-AB43-14106009AF2C}" type="pres">
      <dgm:prSet presAssocID="{915CBF17-5122-462B-B73A-55E5DDC1E9C5}" presName="vertOne" presStyleCnt="0"/>
      <dgm:spPr/>
    </dgm:pt>
    <dgm:pt modelId="{D7E0B108-65E2-4C75-8C3F-94B79D7FAEEA}" type="pres">
      <dgm:prSet presAssocID="{915CBF17-5122-462B-B73A-55E5DDC1E9C5}" presName="txOne" presStyleLbl="node0" presStyleIdx="0" presStyleCnt="1">
        <dgm:presLayoutVars>
          <dgm:chPref val="3"/>
        </dgm:presLayoutVars>
      </dgm:prSet>
      <dgm:spPr/>
    </dgm:pt>
    <dgm:pt modelId="{958F9A97-3C05-4D83-A5A2-666913AE194F}" type="pres">
      <dgm:prSet presAssocID="{915CBF17-5122-462B-B73A-55E5DDC1E9C5}" presName="parTransOne" presStyleCnt="0"/>
      <dgm:spPr/>
    </dgm:pt>
    <dgm:pt modelId="{CA0611E1-2810-4A20-9C13-83DABADF7DF1}" type="pres">
      <dgm:prSet presAssocID="{915CBF17-5122-462B-B73A-55E5DDC1E9C5}" presName="horzOne" presStyleCnt="0"/>
      <dgm:spPr/>
    </dgm:pt>
    <dgm:pt modelId="{2B69101B-6D1B-4473-A139-4A91B6E95E3C}" type="pres">
      <dgm:prSet presAssocID="{213F9D54-9147-4DFB-B702-7322F0100581}" presName="vertTwo" presStyleCnt="0"/>
      <dgm:spPr/>
    </dgm:pt>
    <dgm:pt modelId="{1FB99F11-3263-4F86-841F-C6975F2A7C23}" type="pres">
      <dgm:prSet presAssocID="{213F9D54-9147-4DFB-B702-7322F0100581}" presName="txTwo" presStyleLbl="node2" presStyleIdx="0" presStyleCnt="3">
        <dgm:presLayoutVars>
          <dgm:chPref val="3"/>
        </dgm:presLayoutVars>
      </dgm:prSet>
      <dgm:spPr/>
    </dgm:pt>
    <dgm:pt modelId="{7D19FA54-1AE0-42FD-BE6C-DEAFB76B5F71}" type="pres">
      <dgm:prSet presAssocID="{213F9D54-9147-4DFB-B702-7322F0100581}" presName="parTransTwo" presStyleCnt="0"/>
      <dgm:spPr/>
    </dgm:pt>
    <dgm:pt modelId="{0C7DFA51-F746-49A5-A4E8-F5CC0C1B52B7}" type="pres">
      <dgm:prSet presAssocID="{213F9D54-9147-4DFB-B702-7322F0100581}" presName="horzTwo" presStyleCnt="0"/>
      <dgm:spPr/>
    </dgm:pt>
    <dgm:pt modelId="{DCAA95BD-7D59-4430-9B57-2155CA375E39}" type="pres">
      <dgm:prSet presAssocID="{BE36ECFA-36BE-45B1-B9B9-2A6464CA12C2}" presName="vertThree" presStyleCnt="0"/>
      <dgm:spPr/>
    </dgm:pt>
    <dgm:pt modelId="{47B2295A-2028-4FBD-9082-C5C980149FBB}" type="pres">
      <dgm:prSet presAssocID="{BE36ECFA-36BE-45B1-B9B9-2A6464CA12C2}" presName="txThree" presStyleLbl="node3" presStyleIdx="0" presStyleCnt="9">
        <dgm:presLayoutVars>
          <dgm:chPref val="3"/>
        </dgm:presLayoutVars>
      </dgm:prSet>
      <dgm:spPr/>
    </dgm:pt>
    <dgm:pt modelId="{BECF0FC0-CA1B-462D-AE33-4363D731515F}" type="pres">
      <dgm:prSet presAssocID="{BE36ECFA-36BE-45B1-B9B9-2A6464CA12C2}" presName="horzThree" presStyleCnt="0"/>
      <dgm:spPr/>
    </dgm:pt>
    <dgm:pt modelId="{5A72B012-E6D7-4E7D-9454-67F0F0203404}" type="pres">
      <dgm:prSet presAssocID="{0C854609-7227-4884-A242-5A1EE631DA6A}" presName="sibSpaceThree" presStyleCnt="0"/>
      <dgm:spPr/>
    </dgm:pt>
    <dgm:pt modelId="{672FD53F-DF2A-4E07-9B87-8BEDF556D0D1}" type="pres">
      <dgm:prSet presAssocID="{98681AF0-851F-4995-AD48-64BA4F6B49D3}" presName="vertThree" presStyleCnt="0"/>
      <dgm:spPr/>
    </dgm:pt>
    <dgm:pt modelId="{DF4CBA55-0850-4969-886B-87DBB68FD370}" type="pres">
      <dgm:prSet presAssocID="{98681AF0-851F-4995-AD48-64BA4F6B49D3}" presName="txThree" presStyleLbl="node3" presStyleIdx="1" presStyleCnt="9">
        <dgm:presLayoutVars>
          <dgm:chPref val="3"/>
        </dgm:presLayoutVars>
      </dgm:prSet>
      <dgm:spPr/>
    </dgm:pt>
    <dgm:pt modelId="{6B2E1300-E013-45E2-9011-6A8960A1024A}" type="pres">
      <dgm:prSet presAssocID="{98681AF0-851F-4995-AD48-64BA4F6B49D3}" presName="horzThree" presStyleCnt="0"/>
      <dgm:spPr/>
    </dgm:pt>
    <dgm:pt modelId="{578A9425-8B07-495D-8976-0AE5C062D3CF}" type="pres">
      <dgm:prSet presAssocID="{A5D83E67-ECF3-469D-AB5A-17622E7D5211}" presName="sibSpaceThree" presStyleCnt="0"/>
      <dgm:spPr/>
    </dgm:pt>
    <dgm:pt modelId="{7385642B-5774-4163-BD63-93B2B242279F}" type="pres">
      <dgm:prSet presAssocID="{A8313513-CE17-474E-A92C-7A1E8628245E}" presName="vertThree" presStyleCnt="0"/>
      <dgm:spPr/>
    </dgm:pt>
    <dgm:pt modelId="{70C28564-2AF7-48F1-BBA8-0753DBDC7E75}" type="pres">
      <dgm:prSet presAssocID="{A8313513-CE17-474E-A92C-7A1E8628245E}" presName="txThree" presStyleLbl="node3" presStyleIdx="2" presStyleCnt="9">
        <dgm:presLayoutVars>
          <dgm:chPref val="3"/>
        </dgm:presLayoutVars>
      </dgm:prSet>
      <dgm:spPr/>
    </dgm:pt>
    <dgm:pt modelId="{4CD6B053-9764-4D09-9147-D4AB1FD2B643}" type="pres">
      <dgm:prSet presAssocID="{A8313513-CE17-474E-A92C-7A1E8628245E}" presName="horzThree" presStyleCnt="0"/>
      <dgm:spPr/>
    </dgm:pt>
    <dgm:pt modelId="{BDE5DF2C-F97F-48D3-8004-6D79ACE171DF}" type="pres">
      <dgm:prSet presAssocID="{8E75C384-5ED6-4D63-9D59-E9EE70906AEA}" presName="sibSpaceThree" presStyleCnt="0"/>
      <dgm:spPr/>
    </dgm:pt>
    <dgm:pt modelId="{0A0C9452-019D-4CB8-8F84-29CEE4D47C33}" type="pres">
      <dgm:prSet presAssocID="{1241AD53-2AAD-491B-95D4-E926D580CADF}" presName="vertThree" presStyleCnt="0"/>
      <dgm:spPr/>
    </dgm:pt>
    <dgm:pt modelId="{57D65CF6-47A9-4FCE-A76A-23BB4E4587C9}" type="pres">
      <dgm:prSet presAssocID="{1241AD53-2AAD-491B-95D4-E926D580CADF}" presName="txThree" presStyleLbl="node3" presStyleIdx="3" presStyleCnt="9">
        <dgm:presLayoutVars>
          <dgm:chPref val="3"/>
        </dgm:presLayoutVars>
      </dgm:prSet>
      <dgm:spPr/>
    </dgm:pt>
    <dgm:pt modelId="{D7E94DFD-ACC2-4248-8B71-B6F9F0898A1A}" type="pres">
      <dgm:prSet presAssocID="{1241AD53-2AAD-491B-95D4-E926D580CADF}" presName="horzThree" presStyleCnt="0"/>
      <dgm:spPr/>
    </dgm:pt>
    <dgm:pt modelId="{7AFF6DA6-A432-497A-AD81-674AF59416AF}" type="pres">
      <dgm:prSet presAssocID="{C0354165-28C9-40A3-B106-6569E2A80E8B}" presName="sibSpaceTwo" presStyleCnt="0"/>
      <dgm:spPr/>
    </dgm:pt>
    <dgm:pt modelId="{ADF99FF4-BD03-4052-9887-41C4F11B52CD}" type="pres">
      <dgm:prSet presAssocID="{520B97ED-2974-45FC-95B5-90614AC4915A}" presName="vertTwo" presStyleCnt="0"/>
      <dgm:spPr/>
    </dgm:pt>
    <dgm:pt modelId="{8960070D-7601-4DA8-A744-B2B41E23DD79}" type="pres">
      <dgm:prSet presAssocID="{520B97ED-2974-45FC-95B5-90614AC4915A}" presName="txTwo" presStyleLbl="node2" presStyleIdx="1" presStyleCnt="3">
        <dgm:presLayoutVars>
          <dgm:chPref val="3"/>
        </dgm:presLayoutVars>
      </dgm:prSet>
      <dgm:spPr/>
    </dgm:pt>
    <dgm:pt modelId="{BC0095C3-7608-4CA8-BFB8-E1537E4B24E5}" type="pres">
      <dgm:prSet presAssocID="{520B97ED-2974-45FC-95B5-90614AC4915A}" presName="parTransTwo" presStyleCnt="0"/>
      <dgm:spPr/>
    </dgm:pt>
    <dgm:pt modelId="{9DE4E6AF-F2AA-4ACA-8B4A-73AB7B4BA4B1}" type="pres">
      <dgm:prSet presAssocID="{520B97ED-2974-45FC-95B5-90614AC4915A}" presName="horzTwo" presStyleCnt="0"/>
      <dgm:spPr/>
    </dgm:pt>
    <dgm:pt modelId="{92CF093A-BFB6-4586-ABE5-6839F1C00798}" type="pres">
      <dgm:prSet presAssocID="{9BA24A6F-031B-4B7F-9C39-D8CD756B59CE}" presName="vertThree" presStyleCnt="0"/>
      <dgm:spPr/>
    </dgm:pt>
    <dgm:pt modelId="{8654493A-1736-42D9-A792-C7D5B6264964}" type="pres">
      <dgm:prSet presAssocID="{9BA24A6F-031B-4B7F-9C39-D8CD756B59CE}" presName="txThree" presStyleLbl="node3" presStyleIdx="4" presStyleCnt="9">
        <dgm:presLayoutVars>
          <dgm:chPref val="3"/>
        </dgm:presLayoutVars>
      </dgm:prSet>
      <dgm:spPr/>
    </dgm:pt>
    <dgm:pt modelId="{D1ABD4DF-CC41-4323-8F80-2166428DABC4}" type="pres">
      <dgm:prSet presAssocID="{9BA24A6F-031B-4B7F-9C39-D8CD756B59CE}" presName="horzThree" presStyleCnt="0"/>
      <dgm:spPr/>
    </dgm:pt>
    <dgm:pt modelId="{32DDBFAA-8910-4A0F-BFD3-ED257AB5359C}" type="pres">
      <dgm:prSet presAssocID="{99CA990E-8F3A-4D7B-A613-E5DA4ABE03F0}" presName="sibSpaceThree" presStyleCnt="0"/>
      <dgm:spPr/>
    </dgm:pt>
    <dgm:pt modelId="{31F58D6F-60A9-4A96-9231-23E3877DE04C}" type="pres">
      <dgm:prSet presAssocID="{6D68CA5A-1561-4293-8226-1614C1DE76BF}" presName="vertThree" presStyleCnt="0"/>
      <dgm:spPr/>
    </dgm:pt>
    <dgm:pt modelId="{49CE1754-DBDF-468E-828A-C3BAE1039F2A}" type="pres">
      <dgm:prSet presAssocID="{6D68CA5A-1561-4293-8226-1614C1DE76BF}" presName="txThree" presStyleLbl="node3" presStyleIdx="5" presStyleCnt="9">
        <dgm:presLayoutVars>
          <dgm:chPref val="3"/>
        </dgm:presLayoutVars>
      </dgm:prSet>
      <dgm:spPr/>
    </dgm:pt>
    <dgm:pt modelId="{59C24F3F-B023-47ED-B51E-F1D8BA121FDB}" type="pres">
      <dgm:prSet presAssocID="{6D68CA5A-1561-4293-8226-1614C1DE76BF}" presName="horzThree" presStyleCnt="0"/>
      <dgm:spPr/>
    </dgm:pt>
    <dgm:pt modelId="{5DF1F02E-AAC2-4623-B84A-0B9D0DE8C626}" type="pres">
      <dgm:prSet presAssocID="{AA9EA1B9-6DC5-46C7-95F5-231740AEBDC8}" presName="sibSpaceThree" presStyleCnt="0"/>
      <dgm:spPr/>
    </dgm:pt>
    <dgm:pt modelId="{4390B009-1AF9-4D8E-9EEB-DCFC2FB177CC}" type="pres">
      <dgm:prSet presAssocID="{3CDBF70F-6644-4CD4-B99A-42E94E7D788A}" presName="vertThree" presStyleCnt="0"/>
      <dgm:spPr/>
    </dgm:pt>
    <dgm:pt modelId="{4E0B0E49-4671-4114-B603-2F9CC8EE03F7}" type="pres">
      <dgm:prSet presAssocID="{3CDBF70F-6644-4CD4-B99A-42E94E7D788A}" presName="txThree" presStyleLbl="node3" presStyleIdx="6" presStyleCnt="9">
        <dgm:presLayoutVars>
          <dgm:chPref val="3"/>
        </dgm:presLayoutVars>
      </dgm:prSet>
      <dgm:spPr/>
    </dgm:pt>
    <dgm:pt modelId="{5F56D2C4-A836-4440-AEC9-A43B175D41E7}" type="pres">
      <dgm:prSet presAssocID="{3CDBF70F-6644-4CD4-B99A-42E94E7D788A}" presName="horzThree" presStyleCnt="0"/>
      <dgm:spPr/>
    </dgm:pt>
    <dgm:pt modelId="{5FDC0DE1-7BFF-412F-8769-14AE166028E8}" type="pres">
      <dgm:prSet presAssocID="{50E75980-8720-43C1-81EF-8D77B77D68A6}" presName="sibSpaceTwo" presStyleCnt="0"/>
      <dgm:spPr/>
    </dgm:pt>
    <dgm:pt modelId="{06AFA079-0ABE-47C0-AA0F-9F318C44F7D9}" type="pres">
      <dgm:prSet presAssocID="{00837C92-CCB9-4E34-8EF4-CE0C76A7A4CD}" presName="vertTwo" presStyleCnt="0"/>
      <dgm:spPr/>
    </dgm:pt>
    <dgm:pt modelId="{01A8407F-198D-4356-98B0-17DE11C05A83}" type="pres">
      <dgm:prSet presAssocID="{00837C92-CCB9-4E34-8EF4-CE0C76A7A4CD}" presName="txTwo" presStyleLbl="node2" presStyleIdx="2" presStyleCnt="3">
        <dgm:presLayoutVars>
          <dgm:chPref val="3"/>
        </dgm:presLayoutVars>
      </dgm:prSet>
      <dgm:spPr/>
    </dgm:pt>
    <dgm:pt modelId="{2DAC9277-A930-447B-9B18-7A6A0C316A66}" type="pres">
      <dgm:prSet presAssocID="{00837C92-CCB9-4E34-8EF4-CE0C76A7A4CD}" presName="parTransTwo" presStyleCnt="0"/>
      <dgm:spPr/>
    </dgm:pt>
    <dgm:pt modelId="{A371A399-9A36-414D-8B3F-94B7E20B580D}" type="pres">
      <dgm:prSet presAssocID="{00837C92-CCB9-4E34-8EF4-CE0C76A7A4CD}" presName="horzTwo" presStyleCnt="0"/>
      <dgm:spPr/>
    </dgm:pt>
    <dgm:pt modelId="{0EC2353D-E0FB-4461-9663-B030649A98CA}" type="pres">
      <dgm:prSet presAssocID="{3200EC7B-16BB-4909-8994-95FA26527352}" presName="vertThree" presStyleCnt="0"/>
      <dgm:spPr/>
    </dgm:pt>
    <dgm:pt modelId="{1BDC987B-9F35-4F03-B050-E2476181AD79}" type="pres">
      <dgm:prSet presAssocID="{3200EC7B-16BB-4909-8994-95FA26527352}" presName="txThree" presStyleLbl="node3" presStyleIdx="7" presStyleCnt="9">
        <dgm:presLayoutVars>
          <dgm:chPref val="3"/>
        </dgm:presLayoutVars>
      </dgm:prSet>
      <dgm:spPr/>
    </dgm:pt>
    <dgm:pt modelId="{2CC6226E-2129-46FD-B57F-EA24ED40FC12}" type="pres">
      <dgm:prSet presAssocID="{3200EC7B-16BB-4909-8994-95FA26527352}" presName="horzThree" presStyleCnt="0"/>
      <dgm:spPr/>
    </dgm:pt>
    <dgm:pt modelId="{C117D356-19CF-4BA3-8D7D-1125A4EB521E}" type="pres">
      <dgm:prSet presAssocID="{373D998F-1AF8-4C07-A213-D2CCCD3D8C67}" presName="sibSpaceThree" presStyleCnt="0"/>
      <dgm:spPr/>
    </dgm:pt>
    <dgm:pt modelId="{E8F42C65-83BE-4029-A0C5-5D92FA721462}" type="pres">
      <dgm:prSet presAssocID="{832135FC-818C-4FFD-99F4-56F073369E66}" presName="vertThree" presStyleCnt="0"/>
      <dgm:spPr/>
    </dgm:pt>
    <dgm:pt modelId="{8E81DB21-FB2E-4905-8A8A-6505207BC4C0}" type="pres">
      <dgm:prSet presAssocID="{832135FC-818C-4FFD-99F4-56F073369E66}" presName="txThree" presStyleLbl="node3" presStyleIdx="8" presStyleCnt="9">
        <dgm:presLayoutVars>
          <dgm:chPref val="3"/>
        </dgm:presLayoutVars>
      </dgm:prSet>
      <dgm:spPr/>
    </dgm:pt>
    <dgm:pt modelId="{9B7FEF86-9586-441C-A80C-5648C5C393E3}" type="pres">
      <dgm:prSet presAssocID="{832135FC-818C-4FFD-99F4-56F073369E66}" presName="horzThree" presStyleCnt="0"/>
      <dgm:spPr/>
    </dgm:pt>
  </dgm:ptLst>
  <dgm:cxnLst>
    <dgm:cxn modelId="{4B5B10D3-543B-49EC-9BD3-68BA6557B7F4}" srcId="{9229B0C1-5C9E-47D4-BAEF-6A85F9380226}" destId="{915CBF17-5122-462B-B73A-55E5DDC1E9C5}" srcOrd="0" destOrd="0" parTransId="{D8B600AA-0B47-46DD-A2AF-47B6286E1961}" sibTransId="{2D947F45-6C8A-40C4-BAEA-E99930331E57}"/>
    <dgm:cxn modelId="{6D6537CB-D0AF-4FE6-9B0E-6109A78488F8}" type="presOf" srcId="{3CDBF70F-6644-4CD4-B99A-42E94E7D788A}" destId="{4E0B0E49-4671-4114-B603-2F9CC8EE03F7}" srcOrd="0" destOrd="0" presId="urn:microsoft.com/office/officeart/2005/8/layout/hierarchy4"/>
    <dgm:cxn modelId="{9B1BB14B-0F26-4B81-9533-666927B9A7C3}" srcId="{915CBF17-5122-462B-B73A-55E5DDC1E9C5}" destId="{213F9D54-9147-4DFB-B702-7322F0100581}" srcOrd="0" destOrd="0" parTransId="{C03092E9-39CD-49E7-8864-B0E1432ECF44}" sibTransId="{C0354165-28C9-40A3-B106-6569E2A80E8B}"/>
    <dgm:cxn modelId="{CA37DA77-F641-43D9-90E0-0853325F662C}" type="presOf" srcId="{520B97ED-2974-45FC-95B5-90614AC4915A}" destId="{8960070D-7601-4DA8-A744-B2B41E23DD79}" srcOrd="0" destOrd="0" presId="urn:microsoft.com/office/officeart/2005/8/layout/hierarchy4"/>
    <dgm:cxn modelId="{65235A2A-0A24-47C4-82CF-634065D7B24B}" type="presOf" srcId="{3200EC7B-16BB-4909-8994-95FA26527352}" destId="{1BDC987B-9F35-4F03-B050-E2476181AD79}" srcOrd="0" destOrd="0" presId="urn:microsoft.com/office/officeart/2005/8/layout/hierarchy4"/>
    <dgm:cxn modelId="{5AF4F4A0-8651-4480-9B31-29C604A3726F}" srcId="{213F9D54-9147-4DFB-B702-7322F0100581}" destId="{BE36ECFA-36BE-45B1-B9B9-2A6464CA12C2}" srcOrd="0" destOrd="0" parTransId="{AB8A1E84-8F14-4D6A-BFA4-80EE58F7C2BB}" sibTransId="{0C854609-7227-4884-A242-5A1EE631DA6A}"/>
    <dgm:cxn modelId="{D5AC6FCF-A3FA-48DA-AA4F-32932585A25B}" type="presOf" srcId="{6D68CA5A-1561-4293-8226-1614C1DE76BF}" destId="{49CE1754-DBDF-468E-828A-C3BAE1039F2A}" srcOrd="0" destOrd="0" presId="urn:microsoft.com/office/officeart/2005/8/layout/hierarchy4"/>
    <dgm:cxn modelId="{29AC88F1-D1A4-4513-B28A-70CCCCBA6441}" srcId="{915CBF17-5122-462B-B73A-55E5DDC1E9C5}" destId="{520B97ED-2974-45FC-95B5-90614AC4915A}" srcOrd="1" destOrd="0" parTransId="{E91406D4-4286-4F28-8FB3-839572412465}" sibTransId="{50E75980-8720-43C1-81EF-8D77B77D68A6}"/>
    <dgm:cxn modelId="{B6E8D7B7-5536-4A35-8A7E-83B010F72A4D}" srcId="{213F9D54-9147-4DFB-B702-7322F0100581}" destId="{98681AF0-851F-4995-AD48-64BA4F6B49D3}" srcOrd="1" destOrd="0" parTransId="{EF207975-FA5B-4794-9385-8A66EA59A476}" sibTransId="{A5D83E67-ECF3-469D-AB5A-17622E7D5211}"/>
    <dgm:cxn modelId="{9D26B26C-832D-4386-8EDF-220E026F42E1}" srcId="{00837C92-CCB9-4E34-8EF4-CE0C76A7A4CD}" destId="{832135FC-818C-4FFD-99F4-56F073369E66}" srcOrd="1" destOrd="0" parTransId="{74DA01A6-8355-43BC-B1AC-797446EB16DB}" sibTransId="{106C9F27-43FC-404B-A0AE-0FE0EB61C813}"/>
    <dgm:cxn modelId="{C8F2BC87-72B5-477D-827E-CCC96EC54D0A}" srcId="{00837C92-CCB9-4E34-8EF4-CE0C76A7A4CD}" destId="{3200EC7B-16BB-4909-8994-95FA26527352}" srcOrd="0" destOrd="0" parTransId="{F30CEEA9-A7D2-4295-A233-1FC1153DDC41}" sibTransId="{373D998F-1AF8-4C07-A213-D2CCCD3D8C67}"/>
    <dgm:cxn modelId="{4D1E5975-2FC5-4160-89AC-1ADCC8F8FEFC}" type="presOf" srcId="{213F9D54-9147-4DFB-B702-7322F0100581}" destId="{1FB99F11-3263-4F86-841F-C6975F2A7C23}" srcOrd="0" destOrd="0" presId="urn:microsoft.com/office/officeart/2005/8/layout/hierarchy4"/>
    <dgm:cxn modelId="{4279A915-09B3-46C0-8D45-0107848CEF9C}" type="presOf" srcId="{9BA24A6F-031B-4B7F-9C39-D8CD756B59CE}" destId="{8654493A-1736-42D9-A792-C7D5B6264964}" srcOrd="0" destOrd="0" presId="urn:microsoft.com/office/officeart/2005/8/layout/hierarchy4"/>
    <dgm:cxn modelId="{6B91347A-0561-40C7-89E6-81D93283ED43}" type="presOf" srcId="{BE36ECFA-36BE-45B1-B9B9-2A6464CA12C2}" destId="{47B2295A-2028-4FBD-9082-C5C980149FBB}" srcOrd="0" destOrd="0" presId="urn:microsoft.com/office/officeart/2005/8/layout/hierarchy4"/>
    <dgm:cxn modelId="{AD2B966A-F463-450C-ADD0-B748AAB39E49}" srcId="{915CBF17-5122-462B-B73A-55E5DDC1E9C5}" destId="{00837C92-CCB9-4E34-8EF4-CE0C76A7A4CD}" srcOrd="2" destOrd="0" parTransId="{DB9AC283-0D24-44B6-B1C2-40820CA4EE7E}" sibTransId="{A4EDB4A6-FA2D-4846-9862-ECA0F4686235}"/>
    <dgm:cxn modelId="{3BB27F45-F759-4AA7-92E5-9FA59C8CB167}" srcId="{213F9D54-9147-4DFB-B702-7322F0100581}" destId="{1241AD53-2AAD-491B-95D4-E926D580CADF}" srcOrd="3" destOrd="0" parTransId="{18B56EA6-D8BF-4ECF-93C7-D5578A8C8E74}" sibTransId="{0845218B-64A7-4D18-8A0E-0A361CE703FB}"/>
    <dgm:cxn modelId="{5755AD0F-EBE5-4996-97CC-D9ED7422371C}" type="presOf" srcId="{832135FC-818C-4FFD-99F4-56F073369E66}" destId="{8E81DB21-FB2E-4905-8A8A-6505207BC4C0}" srcOrd="0" destOrd="0" presId="urn:microsoft.com/office/officeart/2005/8/layout/hierarchy4"/>
    <dgm:cxn modelId="{D055CA10-E438-498B-A903-CC2AF65C345D}" type="presOf" srcId="{98681AF0-851F-4995-AD48-64BA4F6B49D3}" destId="{DF4CBA55-0850-4969-886B-87DBB68FD370}" srcOrd="0" destOrd="0" presId="urn:microsoft.com/office/officeart/2005/8/layout/hierarchy4"/>
    <dgm:cxn modelId="{F27392F7-752E-4362-A510-7342B7D32627}" type="presOf" srcId="{00837C92-CCB9-4E34-8EF4-CE0C76A7A4CD}" destId="{01A8407F-198D-4356-98B0-17DE11C05A83}" srcOrd="0" destOrd="0" presId="urn:microsoft.com/office/officeart/2005/8/layout/hierarchy4"/>
    <dgm:cxn modelId="{FB87EC1C-4C38-4234-87F3-BED6A00FFBCA}" srcId="{520B97ED-2974-45FC-95B5-90614AC4915A}" destId="{3CDBF70F-6644-4CD4-B99A-42E94E7D788A}" srcOrd="2" destOrd="0" parTransId="{D6804E20-A15C-4946-A04F-AD7922CDC924}" sibTransId="{0181D6A3-A3B4-466F-99F5-77ED94E9E218}"/>
    <dgm:cxn modelId="{47CB279B-84B1-4D06-BEE4-2AC46D20964D}" srcId="{213F9D54-9147-4DFB-B702-7322F0100581}" destId="{A8313513-CE17-474E-A92C-7A1E8628245E}" srcOrd="2" destOrd="0" parTransId="{0C6F0103-2D18-4862-9EAB-F4B229F6E7A2}" sibTransId="{8E75C384-5ED6-4D63-9D59-E9EE70906AEA}"/>
    <dgm:cxn modelId="{B3FC78A1-1C89-404F-B299-02289EF5E10B}" srcId="{520B97ED-2974-45FC-95B5-90614AC4915A}" destId="{6D68CA5A-1561-4293-8226-1614C1DE76BF}" srcOrd="1" destOrd="0" parTransId="{E7805D09-53A3-475E-9A75-0443A119A4B5}" sibTransId="{AA9EA1B9-6DC5-46C7-95F5-231740AEBDC8}"/>
    <dgm:cxn modelId="{0CEB312F-0A2A-417F-AA78-DA1F5E88D49A}" type="presOf" srcId="{915CBF17-5122-462B-B73A-55E5DDC1E9C5}" destId="{D7E0B108-65E2-4C75-8C3F-94B79D7FAEEA}" srcOrd="0" destOrd="0" presId="urn:microsoft.com/office/officeart/2005/8/layout/hierarchy4"/>
    <dgm:cxn modelId="{B3A4CF70-5C7E-4BED-80AC-E600AA206488}" type="presOf" srcId="{A8313513-CE17-474E-A92C-7A1E8628245E}" destId="{70C28564-2AF7-48F1-BBA8-0753DBDC7E75}" srcOrd="0" destOrd="0" presId="urn:microsoft.com/office/officeart/2005/8/layout/hierarchy4"/>
    <dgm:cxn modelId="{5B5DAA61-F842-4BCE-97B0-0750782AED13}" type="presOf" srcId="{9229B0C1-5C9E-47D4-BAEF-6A85F9380226}" destId="{F951BD64-52A2-493D-B516-2D4FB598E187}" srcOrd="0" destOrd="0" presId="urn:microsoft.com/office/officeart/2005/8/layout/hierarchy4"/>
    <dgm:cxn modelId="{B214FA1C-09A6-4E2E-86C7-295BC95BC5F3}" type="presOf" srcId="{1241AD53-2AAD-491B-95D4-E926D580CADF}" destId="{57D65CF6-47A9-4FCE-A76A-23BB4E4587C9}" srcOrd="0" destOrd="0" presId="urn:microsoft.com/office/officeart/2005/8/layout/hierarchy4"/>
    <dgm:cxn modelId="{B24CA948-1E87-4D40-B43D-92E86F9C3822}" srcId="{520B97ED-2974-45FC-95B5-90614AC4915A}" destId="{9BA24A6F-031B-4B7F-9C39-D8CD756B59CE}" srcOrd="0" destOrd="0" parTransId="{4B19685E-3B49-44E3-85B7-94F5C4DF44E6}" sibTransId="{99CA990E-8F3A-4D7B-A613-E5DA4ABE03F0}"/>
    <dgm:cxn modelId="{65890522-6691-4EF6-9B16-8142109272B3}" type="presParOf" srcId="{F951BD64-52A2-493D-B516-2D4FB598E187}" destId="{73732A9A-AB75-44D9-AB43-14106009AF2C}" srcOrd="0" destOrd="0" presId="urn:microsoft.com/office/officeart/2005/8/layout/hierarchy4"/>
    <dgm:cxn modelId="{17993889-9010-426D-93AF-A27757D34CCC}" type="presParOf" srcId="{73732A9A-AB75-44D9-AB43-14106009AF2C}" destId="{D7E0B108-65E2-4C75-8C3F-94B79D7FAEEA}" srcOrd="0" destOrd="0" presId="urn:microsoft.com/office/officeart/2005/8/layout/hierarchy4"/>
    <dgm:cxn modelId="{16A4CF66-AAA4-49CA-84CC-5C6C578FD584}" type="presParOf" srcId="{73732A9A-AB75-44D9-AB43-14106009AF2C}" destId="{958F9A97-3C05-4D83-A5A2-666913AE194F}" srcOrd="1" destOrd="0" presId="urn:microsoft.com/office/officeart/2005/8/layout/hierarchy4"/>
    <dgm:cxn modelId="{D25C9F71-EB23-4A30-8BDB-09C28E7D1ED7}" type="presParOf" srcId="{73732A9A-AB75-44D9-AB43-14106009AF2C}" destId="{CA0611E1-2810-4A20-9C13-83DABADF7DF1}" srcOrd="2" destOrd="0" presId="urn:microsoft.com/office/officeart/2005/8/layout/hierarchy4"/>
    <dgm:cxn modelId="{831C5C3E-C9F2-4DAF-AC33-4640D7D24D96}" type="presParOf" srcId="{CA0611E1-2810-4A20-9C13-83DABADF7DF1}" destId="{2B69101B-6D1B-4473-A139-4A91B6E95E3C}" srcOrd="0" destOrd="0" presId="urn:microsoft.com/office/officeart/2005/8/layout/hierarchy4"/>
    <dgm:cxn modelId="{9CB03F7F-E2B1-49F1-80E7-F1A35B5C95C9}" type="presParOf" srcId="{2B69101B-6D1B-4473-A139-4A91B6E95E3C}" destId="{1FB99F11-3263-4F86-841F-C6975F2A7C23}" srcOrd="0" destOrd="0" presId="urn:microsoft.com/office/officeart/2005/8/layout/hierarchy4"/>
    <dgm:cxn modelId="{12E88EB3-6FA2-4C8C-BCF9-9BC3A02A0320}" type="presParOf" srcId="{2B69101B-6D1B-4473-A139-4A91B6E95E3C}" destId="{7D19FA54-1AE0-42FD-BE6C-DEAFB76B5F71}" srcOrd="1" destOrd="0" presId="urn:microsoft.com/office/officeart/2005/8/layout/hierarchy4"/>
    <dgm:cxn modelId="{B4CCE8A6-E43F-4724-941F-7C5420CE016F}" type="presParOf" srcId="{2B69101B-6D1B-4473-A139-4A91B6E95E3C}" destId="{0C7DFA51-F746-49A5-A4E8-F5CC0C1B52B7}" srcOrd="2" destOrd="0" presId="urn:microsoft.com/office/officeart/2005/8/layout/hierarchy4"/>
    <dgm:cxn modelId="{213B1523-4763-4676-87F8-EA2BFC5C2B81}" type="presParOf" srcId="{0C7DFA51-F746-49A5-A4E8-F5CC0C1B52B7}" destId="{DCAA95BD-7D59-4430-9B57-2155CA375E39}" srcOrd="0" destOrd="0" presId="urn:microsoft.com/office/officeart/2005/8/layout/hierarchy4"/>
    <dgm:cxn modelId="{22A77834-3CE5-4DC2-8F73-676E54A39F3C}" type="presParOf" srcId="{DCAA95BD-7D59-4430-9B57-2155CA375E39}" destId="{47B2295A-2028-4FBD-9082-C5C980149FBB}" srcOrd="0" destOrd="0" presId="urn:microsoft.com/office/officeart/2005/8/layout/hierarchy4"/>
    <dgm:cxn modelId="{D0AE4C18-90CF-4A30-9E6C-6A7459252205}" type="presParOf" srcId="{DCAA95BD-7D59-4430-9B57-2155CA375E39}" destId="{BECF0FC0-CA1B-462D-AE33-4363D731515F}" srcOrd="1" destOrd="0" presId="urn:microsoft.com/office/officeart/2005/8/layout/hierarchy4"/>
    <dgm:cxn modelId="{6BD14A53-0D70-495C-82C6-80CB207C9DAD}" type="presParOf" srcId="{0C7DFA51-F746-49A5-A4E8-F5CC0C1B52B7}" destId="{5A72B012-E6D7-4E7D-9454-67F0F0203404}" srcOrd="1" destOrd="0" presId="urn:microsoft.com/office/officeart/2005/8/layout/hierarchy4"/>
    <dgm:cxn modelId="{D9CF9F81-6B4F-4C3C-AD14-D6232ED11C30}" type="presParOf" srcId="{0C7DFA51-F746-49A5-A4E8-F5CC0C1B52B7}" destId="{672FD53F-DF2A-4E07-9B87-8BEDF556D0D1}" srcOrd="2" destOrd="0" presId="urn:microsoft.com/office/officeart/2005/8/layout/hierarchy4"/>
    <dgm:cxn modelId="{23774B39-CB6B-43EC-A5C2-B18129E707E6}" type="presParOf" srcId="{672FD53F-DF2A-4E07-9B87-8BEDF556D0D1}" destId="{DF4CBA55-0850-4969-886B-87DBB68FD370}" srcOrd="0" destOrd="0" presId="urn:microsoft.com/office/officeart/2005/8/layout/hierarchy4"/>
    <dgm:cxn modelId="{21A44DD6-3982-4B72-B5A4-12BE1ADE3DC1}" type="presParOf" srcId="{672FD53F-DF2A-4E07-9B87-8BEDF556D0D1}" destId="{6B2E1300-E013-45E2-9011-6A8960A1024A}" srcOrd="1" destOrd="0" presId="urn:microsoft.com/office/officeart/2005/8/layout/hierarchy4"/>
    <dgm:cxn modelId="{DDDB8787-8C18-48E9-9D20-39CBBB41C839}" type="presParOf" srcId="{0C7DFA51-F746-49A5-A4E8-F5CC0C1B52B7}" destId="{578A9425-8B07-495D-8976-0AE5C062D3CF}" srcOrd="3" destOrd="0" presId="urn:microsoft.com/office/officeart/2005/8/layout/hierarchy4"/>
    <dgm:cxn modelId="{620B90EB-16FB-470D-8F40-0EC011DBEA78}" type="presParOf" srcId="{0C7DFA51-F746-49A5-A4E8-F5CC0C1B52B7}" destId="{7385642B-5774-4163-BD63-93B2B242279F}" srcOrd="4" destOrd="0" presId="urn:microsoft.com/office/officeart/2005/8/layout/hierarchy4"/>
    <dgm:cxn modelId="{08AB75D0-E9DE-4A51-9173-F6308161DCBA}" type="presParOf" srcId="{7385642B-5774-4163-BD63-93B2B242279F}" destId="{70C28564-2AF7-48F1-BBA8-0753DBDC7E75}" srcOrd="0" destOrd="0" presId="urn:microsoft.com/office/officeart/2005/8/layout/hierarchy4"/>
    <dgm:cxn modelId="{27542723-0616-4E94-B781-0DA30BE5232A}" type="presParOf" srcId="{7385642B-5774-4163-BD63-93B2B242279F}" destId="{4CD6B053-9764-4D09-9147-D4AB1FD2B643}" srcOrd="1" destOrd="0" presId="urn:microsoft.com/office/officeart/2005/8/layout/hierarchy4"/>
    <dgm:cxn modelId="{850D0E7D-3072-46DD-87EE-194AD73C59E7}" type="presParOf" srcId="{0C7DFA51-F746-49A5-A4E8-F5CC0C1B52B7}" destId="{BDE5DF2C-F97F-48D3-8004-6D79ACE171DF}" srcOrd="5" destOrd="0" presId="urn:microsoft.com/office/officeart/2005/8/layout/hierarchy4"/>
    <dgm:cxn modelId="{42FBC369-4B8F-4191-BA96-0A28FD7D0399}" type="presParOf" srcId="{0C7DFA51-F746-49A5-A4E8-F5CC0C1B52B7}" destId="{0A0C9452-019D-4CB8-8F84-29CEE4D47C33}" srcOrd="6" destOrd="0" presId="urn:microsoft.com/office/officeart/2005/8/layout/hierarchy4"/>
    <dgm:cxn modelId="{439666EE-B441-4D53-85E5-91D7DE43DF3D}" type="presParOf" srcId="{0A0C9452-019D-4CB8-8F84-29CEE4D47C33}" destId="{57D65CF6-47A9-4FCE-A76A-23BB4E4587C9}" srcOrd="0" destOrd="0" presId="urn:microsoft.com/office/officeart/2005/8/layout/hierarchy4"/>
    <dgm:cxn modelId="{8348C077-945D-41AC-BF0C-B40BFD03141A}" type="presParOf" srcId="{0A0C9452-019D-4CB8-8F84-29CEE4D47C33}" destId="{D7E94DFD-ACC2-4248-8B71-B6F9F0898A1A}" srcOrd="1" destOrd="0" presId="urn:microsoft.com/office/officeart/2005/8/layout/hierarchy4"/>
    <dgm:cxn modelId="{16A70A11-441E-46C3-B3B5-2F6BD3818D48}" type="presParOf" srcId="{CA0611E1-2810-4A20-9C13-83DABADF7DF1}" destId="{7AFF6DA6-A432-497A-AD81-674AF59416AF}" srcOrd="1" destOrd="0" presId="urn:microsoft.com/office/officeart/2005/8/layout/hierarchy4"/>
    <dgm:cxn modelId="{270B1EFB-307D-4415-90F0-F3554ED4C296}" type="presParOf" srcId="{CA0611E1-2810-4A20-9C13-83DABADF7DF1}" destId="{ADF99FF4-BD03-4052-9887-41C4F11B52CD}" srcOrd="2" destOrd="0" presId="urn:microsoft.com/office/officeart/2005/8/layout/hierarchy4"/>
    <dgm:cxn modelId="{CC541EF6-3588-4994-AA70-904913F4C0DD}" type="presParOf" srcId="{ADF99FF4-BD03-4052-9887-41C4F11B52CD}" destId="{8960070D-7601-4DA8-A744-B2B41E23DD79}" srcOrd="0" destOrd="0" presId="urn:microsoft.com/office/officeart/2005/8/layout/hierarchy4"/>
    <dgm:cxn modelId="{C3EF859C-7B79-429B-9574-2313CB60BC74}" type="presParOf" srcId="{ADF99FF4-BD03-4052-9887-41C4F11B52CD}" destId="{BC0095C3-7608-4CA8-BFB8-E1537E4B24E5}" srcOrd="1" destOrd="0" presId="urn:microsoft.com/office/officeart/2005/8/layout/hierarchy4"/>
    <dgm:cxn modelId="{29B8DC65-8153-4CDA-868A-BDD7E0DAE5FC}" type="presParOf" srcId="{ADF99FF4-BD03-4052-9887-41C4F11B52CD}" destId="{9DE4E6AF-F2AA-4ACA-8B4A-73AB7B4BA4B1}" srcOrd="2" destOrd="0" presId="urn:microsoft.com/office/officeart/2005/8/layout/hierarchy4"/>
    <dgm:cxn modelId="{8DADAB64-6815-4687-84BC-A2C98813A6C6}" type="presParOf" srcId="{9DE4E6AF-F2AA-4ACA-8B4A-73AB7B4BA4B1}" destId="{92CF093A-BFB6-4586-ABE5-6839F1C00798}" srcOrd="0" destOrd="0" presId="urn:microsoft.com/office/officeart/2005/8/layout/hierarchy4"/>
    <dgm:cxn modelId="{5FF2FE48-0433-458F-8AC0-D90D40262A9E}" type="presParOf" srcId="{92CF093A-BFB6-4586-ABE5-6839F1C00798}" destId="{8654493A-1736-42D9-A792-C7D5B6264964}" srcOrd="0" destOrd="0" presId="urn:microsoft.com/office/officeart/2005/8/layout/hierarchy4"/>
    <dgm:cxn modelId="{1AB50B44-B392-4082-A5E4-AFC2D25B0A2E}" type="presParOf" srcId="{92CF093A-BFB6-4586-ABE5-6839F1C00798}" destId="{D1ABD4DF-CC41-4323-8F80-2166428DABC4}" srcOrd="1" destOrd="0" presId="urn:microsoft.com/office/officeart/2005/8/layout/hierarchy4"/>
    <dgm:cxn modelId="{0BB6E6AC-320A-488E-864C-E8D3FD184973}" type="presParOf" srcId="{9DE4E6AF-F2AA-4ACA-8B4A-73AB7B4BA4B1}" destId="{32DDBFAA-8910-4A0F-BFD3-ED257AB5359C}" srcOrd="1" destOrd="0" presId="urn:microsoft.com/office/officeart/2005/8/layout/hierarchy4"/>
    <dgm:cxn modelId="{612B8A55-1B3C-4E70-95D3-3B5289C8AEA4}" type="presParOf" srcId="{9DE4E6AF-F2AA-4ACA-8B4A-73AB7B4BA4B1}" destId="{31F58D6F-60A9-4A96-9231-23E3877DE04C}" srcOrd="2" destOrd="0" presId="urn:microsoft.com/office/officeart/2005/8/layout/hierarchy4"/>
    <dgm:cxn modelId="{58AA0F81-CA08-4575-96EF-CD3E960F1FC7}" type="presParOf" srcId="{31F58D6F-60A9-4A96-9231-23E3877DE04C}" destId="{49CE1754-DBDF-468E-828A-C3BAE1039F2A}" srcOrd="0" destOrd="0" presId="urn:microsoft.com/office/officeart/2005/8/layout/hierarchy4"/>
    <dgm:cxn modelId="{6756D799-2472-46F6-AB01-397FCE010C17}" type="presParOf" srcId="{31F58D6F-60A9-4A96-9231-23E3877DE04C}" destId="{59C24F3F-B023-47ED-B51E-F1D8BA121FDB}" srcOrd="1" destOrd="0" presId="urn:microsoft.com/office/officeart/2005/8/layout/hierarchy4"/>
    <dgm:cxn modelId="{7C280527-7562-4279-94D8-3EC4D3B0F59A}" type="presParOf" srcId="{9DE4E6AF-F2AA-4ACA-8B4A-73AB7B4BA4B1}" destId="{5DF1F02E-AAC2-4623-B84A-0B9D0DE8C626}" srcOrd="3" destOrd="0" presId="urn:microsoft.com/office/officeart/2005/8/layout/hierarchy4"/>
    <dgm:cxn modelId="{A006490E-7448-4F86-B34B-AAD687DF3EDD}" type="presParOf" srcId="{9DE4E6AF-F2AA-4ACA-8B4A-73AB7B4BA4B1}" destId="{4390B009-1AF9-4D8E-9EEB-DCFC2FB177CC}" srcOrd="4" destOrd="0" presId="urn:microsoft.com/office/officeart/2005/8/layout/hierarchy4"/>
    <dgm:cxn modelId="{4CD66A7E-BA36-429C-84C2-BAF2838D7AEB}" type="presParOf" srcId="{4390B009-1AF9-4D8E-9EEB-DCFC2FB177CC}" destId="{4E0B0E49-4671-4114-B603-2F9CC8EE03F7}" srcOrd="0" destOrd="0" presId="urn:microsoft.com/office/officeart/2005/8/layout/hierarchy4"/>
    <dgm:cxn modelId="{E899799E-60EC-479A-97B3-62CD9AA4879A}" type="presParOf" srcId="{4390B009-1AF9-4D8E-9EEB-DCFC2FB177CC}" destId="{5F56D2C4-A836-4440-AEC9-A43B175D41E7}" srcOrd="1" destOrd="0" presId="urn:microsoft.com/office/officeart/2005/8/layout/hierarchy4"/>
    <dgm:cxn modelId="{C2C1AA79-58C4-455E-9FDD-DBD71782FF90}" type="presParOf" srcId="{CA0611E1-2810-4A20-9C13-83DABADF7DF1}" destId="{5FDC0DE1-7BFF-412F-8769-14AE166028E8}" srcOrd="3" destOrd="0" presId="urn:microsoft.com/office/officeart/2005/8/layout/hierarchy4"/>
    <dgm:cxn modelId="{44D06A6A-0A22-4D2C-8431-04C26CA1F192}" type="presParOf" srcId="{CA0611E1-2810-4A20-9C13-83DABADF7DF1}" destId="{06AFA079-0ABE-47C0-AA0F-9F318C44F7D9}" srcOrd="4" destOrd="0" presId="urn:microsoft.com/office/officeart/2005/8/layout/hierarchy4"/>
    <dgm:cxn modelId="{A493F6AF-7F89-4D23-9D27-59BADB2C07F7}" type="presParOf" srcId="{06AFA079-0ABE-47C0-AA0F-9F318C44F7D9}" destId="{01A8407F-198D-4356-98B0-17DE11C05A83}" srcOrd="0" destOrd="0" presId="urn:microsoft.com/office/officeart/2005/8/layout/hierarchy4"/>
    <dgm:cxn modelId="{1D95355A-10EB-44B9-B9AA-6C4E7356C75F}" type="presParOf" srcId="{06AFA079-0ABE-47C0-AA0F-9F318C44F7D9}" destId="{2DAC9277-A930-447B-9B18-7A6A0C316A66}" srcOrd="1" destOrd="0" presId="urn:microsoft.com/office/officeart/2005/8/layout/hierarchy4"/>
    <dgm:cxn modelId="{6E09413F-7C6D-4CE7-BD44-F3E27B6C5EBD}" type="presParOf" srcId="{06AFA079-0ABE-47C0-AA0F-9F318C44F7D9}" destId="{A371A399-9A36-414D-8B3F-94B7E20B580D}" srcOrd="2" destOrd="0" presId="urn:microsoft.com/office/officeart/2005/8/layout/hierarchy4"/>
    <dgm:cxn modelId="{0AC4F3CE-CCF1-4AE2-BC03-0F41F996B585}" type="presParOf" srcId="{A371A399-9A36-414D-8B3F-94B7E20B580D}" destId="{0EC2353D-E0FB-4461-9663-B030649A98CA}" srcOrd="0" destOrd="0" presId="urn:microsoft.com/office/officeart/2005/8/layout/hierarchy4"/>
    <dgm:cxn modelId="{A695F3F4-E7C7-43DD-84EC-39732EDDC09B}" type="presParOf" srcId="{0EC2353D-E0FB-4461-9663-B030649A98CA}" destId="{1BDC987B-9F35-4F03-B050-E2476181AD79}" srcOrd="0" destOrd="0" presId="urn:microsoft.com/office/officeart/2005/8/layout/hierarchy4"/>
    <dgm:cxn modelId="{C09053BC-3A7C-4D35-BC5C-8B208C11CA66}" type="presParOf" srcId="{0EC2353D-E0FB-4461-9663-B030649A98CA}" destId="{2CC6226E-2129-46FD-B57F-EA24ED40FC12}" srcOrd="1" destOrd="0" presId="urn:microsoft.com/office/officeart/2005/8/layout/hierarchy4"/>
    <dgm:cxn modelId="{75BE1951-4DD1-45F0-B065-6D610A751A91}" type="presParOf" srcId="{A371A399-9A36-414D-8B3F-94B7E20B580D}" destId="{C117D356-19CF-4BA3-8D7D-1125A4EB521E}" srcOrd="1" destOrd="0" presId="urn:microsoft.com/office/officeart/2005/8/layout/hierarchy4"/>
    <dgm:cxn modelId="{F33D78B9-FDE0-4F4C-8E32-E21ECCA3B518}" type="presParOf" srcId="{A371A399-9A36-414D-8B3F-94B7E20B580D}" destId="{E8F42C65-83BE-4029-A0C5-5D92FA721462}" srcOrd="2" destOrd="0" presId="urn:microsoft.com/office/officeart/2005/8/layout/hierarchy4"/>
    <dgm:cxn modelId="{2DB71AAC-E8F8-4D38-9426-4CCBF70C5FB3}" type="presParOf" srcId="{E8F42C65-83BE-4029-A0C5-5D92FA721462}" destId="{8E81DB21-FB2E-4905-8A8A-6505207BC4C0}" srcOrd="0" destOrd="0" presId="urn:microsoft.com/office/officeart/2005/8/layout/hierarchy4"/>
    <dgm:cxn modelId="{2D7CE37F-AE0D-47C4-8002-33ADE872B2E8}" type="presParOf" srcId="{E8F42C65-83BE-4029-A0C5-5D92FA721462}" destId="{9B7FEF86-9586-441C-A80C-5648C5C393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B108-65E2-4C75-8C3F-94B79D7FAEEA}">
      <dsp:nvSpPr>
        <dsp:cNvPr id="0" name=""/>
        <dsp:cNvSpPr/>
      </dsp:nvSpPr>
      <dsp:spPr>
        <a:xfrm>
          <a:off x="2239" y="1460"/>
          <a:ext cx="6091520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A</a:t>
          </a:r>
          <a:endParaRPr lang="id-ID" sz="5500" kern="1200" dirty="0"/>
        </a:p>
      </dsp:txBody>
      <dsp:txXfrm>
        <a:off x="39785" y="39006"/>
        <a:ext cx="6016428" cy="1206814"/>
      </dsp:txXfrm>
    </dsp:sp>
    <dsp:sp modelId="{1FB99F11-3263-4F86-841F-C6975F2A7C23}">
      <dsp:nvSpPr>
        <dsp:cNvPr id="0" name=""/>
        <dsp:cNvSpPr/>
      </dsp:nvSpPr>
      <dsp:spPr>
        <a:xfrm>
          <a:off x="2239" y="1391046"/>
          <a:ext cx="266811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B</a:t>
          </a:r>
          <a:endParaRPr lang="id-ID" sz="5500" kern="1200" dirty="0"/>
        </a:p>
      </dsp:txBody>
      <dsp:txXfrm>
        <a:off x="39785" y="1428592"/>
        <a:ext cx="2593019" cy="1206814"/>
      </dsp:txXfrm>
    </dsp:sp>
    <dsp:sp modelId="{47B2295A-2028-4FBD-9082-C5C980149FBB}">
      <dsp:nvSpPr>
        <dsp:cNvPr id="0" name=""/>
        <dsp:cNvSpPr/>
      </dsp:nvSpPr>
      <dsp:spPr>
        <a:xfrm>
          <a:off x="2239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E</a:t>
          </a:r>
          <a:endParaRPr lang="id-ID" sz="3200" kern="1200" dirty="0"/>
        </a:p>
      </dsp:txBody>
      <dsp:txXfrm>
        <a:off x="21179" y="2799573"/>
        <a:ext cx="608778" cy="1244026"/>
      </dsp:txXfrm>
    </dsp:sp>
    <dsp:sp modelId="{DF4CBA55-0850-4969-886B-87DBB68FD370}">
      <dsp:nvSpPr>
        <dsp:cNvPr id="0" name=""/>
        <dsp:cNvSpPr/>
      </dsp:nvSpPr>
      <dsp:spPr>
        <a:xfrm>
          <a:off x="676057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F</a:t>
          </a:r>
          <a:endParaRPr lang="id-ID" sz="3200" kern="1200" dirty="0"/>
        </a:p>
      </dsp:txBody>
      <dsp:txXfrm>
        <a:off x="694997" y="2799573"/>
        <a:ext cx="608778" cy="1244026"/>
      </dsp:txXfrm>
    </dsp:sp>
    <dsp:sp modelId="{70C28564-2AF7-48F1-BBA8-0753DBDC7E75}">
      <dsp:nvSpPr>
        <dsp:cNvPr id="0" name=""/>
        <dsp:cNvSpPr/>
      </dsp:nvSpPr>
      <dsp:spPr>
        <a:xfrm>
          <a:off x="1349875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G</a:t>
          </a:r>
          <a:endParaRPr lang="id-ID" sz="3200" kern="1200" dirty="0"/>
        </a:p>
      </dsp:txBody>
      <dsp:txXfrm>
        <a:off x="1368815" y="2799573"/>
        <a:ext cx="608778" cy="1244026"/>
      </dsp:txXfrm>
    </dsp:sp>
    <dsp:sp modelId="{57D65CF6-47A9-4FCE-A76A-23BB4E4587C9}">
      <dsp:nvSpPr>
        <dsp:cNvPr id="0" name=""/>
        <dsp:cNvSpPr/>
      </dsp:nvSpPr>
      <dsp:spPr>
        <a:xfrm>
          <a:off x="2023693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H</a:t>
          </a:r>
          <a:endParaRPr lang="id-ID" sz="3200" kern="1200" dirty="0"/>
        </a:p>
      </dsp:txBody>
      <dsp:txXfrm>
        <a:off x="2042633" y="2799573"/>
        <a:ext cx="608778" cy="1244026"/>
      </dsp:txXfrm>
    </dsp:sp>
    <dsp:sp modelId="{8960070D-7601-4DA8-A744-B2B41E23DD79}">
      <dsp:nvSpPr>
        <dsp:cNvPr id="0" name=""/>
        <dsp:cNvSpPr/>
      </dsp:nvSpPr>
      <dsp:spPr>
        <a:xfrm>
          <a:off x="2724670" y="1391046"/>
          <a:ext cx="1994293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C</a:t>
          </a:r>
          <a:endParaRPr lang="id-ID" sz="5500" kern="1200" dirty="0"/>
        </a:p>
      </dsp:txBody>
      <dsp:txXfrm>
        <a:off x="2762216" y="1428592"/>
        <a:ext cx="1919201" cy="1206814"/>
      </dsp:txXfrm>
    </dsp:sp>
    <dsp:sp modelId="{8654493A-1736-42D9-A792-C7D5B6264964}">
      <dsp:nvSpPr>
        <dsp:cNvPr id="0" name=""/>
        <dsp:cNvSpPr/>
      </dsp:nvSpPr>
      <dsp:spPr>
        <a:xfrm>
          <a:off x="2724670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</a:t>
          </a:r>
          <a:endParaRPr lang="id-ID" sz="3200" kern="1200" dirty="0"/>
        </a:p>
      </dsp:txBody>
      <dsp:txXfrm>
        <a:off x="2743610" y="2799573"/>
        <a:ext cx="608778" cy="1244026"/>
      </dsp:txXfrm>
    </dsp:sp>
    <dsp:sp modelId="{49CE1754-DBDF-468E-828A-C3BAE1039F2A}">
      <dsp:nvSpPr>
        <dsp:cNvPr id="0" name=""/>
        <dsp:cNvSpPr/>
      </dsp:nvSpPr>
      <dsp:spPr>
        <a:xfrm>
          <a:off x="3398488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</a:t>
          </a:r>
          <a:endParaRPr lang="id-ID" sz="3200" kern="1200" dirty="0"/>
        </a:p>
      </dsp:txBody>
      <dsp:txXfrm>
        <a:off x="3417428" y="2799573"/>
        <a:ext cx="608778" cy="1244026"/>
      </dsp:txXfrm>
    </dsp:sp>
    <dsp:sp modelId="{4E0B0E49-4671-4114-B603-2F9CC8EE03F7}">
      <dsp:nvSpPr>
        <dsp:cNvPr id="0" name=""/>
        <dsp:cNvSpPr/>
      </dsp:nvSpPr>
      <dsp:spPr>
        <a:xfrm>
          <a:off x="4072306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K</a:t>
          </a:r>
          <a:endParaRPr lang="id-ID" sz="3200" kern="1200" dirty="0"/>
        </a:p>
      </dsp:txBody>
      <dsp:txXfrm>
        <a:off x="4091246" y="2799573"/>
        <a:ext cx="608778" cy="1244026"/>
      </dsp:txXfrm>
    </dsp:sp>
    <dsp:sp modelId="{01A8407F-198D-4356-98B0-17DE11C05A83}">
      <dsp:nvSpPr>
        <dsp:cNvPr id="0" name=""/>
        <dsp:cNvSpPr/>
      </dsp:nvSpPr>
      <dsp:spPr>
        <a:xfrm>
          <a:off x="4773284" y="1391046"/>
          <a:ext cx="1320476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500" kern="1200" dirty="0" smtClean="0"/>
            <a:t>D</a:t>
          </a:r>
          <a:endParaRPr lang="id-ID" sz="5500" kern="1200" dirty="0"/>
        </a:p>
      </dsp:txBody>
      <dsp:txXfrm>
        <a:off x="4810830" y="1428592"/>
        <a:ext cx="1245384" cy="1206814"/>
      </dsp:txXfrm>
    </dsp:sp>
    <dsp:sp modelId="{1BDC987B-9F35-4F03-B050-E2476181AD79}">
      <dsp:nvSpPr>
        <dsp:cNvPr id="0" name=""/>
        <dsp:cNvSpPr/>
      </dsp:nvSpPr>
      <dsp:spPr>
        <a:xfrm>
          <a:off x="4773284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L</a:t>
          </a:r>
          <a:endParaRPr lang="id-ID" sz="3200" kern="1200" dirty="0"/>
        </a:p>
      </dsp:txBody>
      <dsp:txXfrm>
        <a:off x="4792224" y="2799573"/>
        <a:ext cx="608778" cy="1244026"/>
      </dsp:txXfrm>
    </dsp:sp>
    <dsp:sp modelId="{8E81DB21-FB2E-4905-8A8A-6505207BC4C0}">
      <dsp:nvSpPr>
        <dsp:cNvPr id="0" name=""/>
        <dsp:cNvSpPr/>
      </dsp:nvSpPr>
      <dsp:spPr>
        <a:xfrm>
          <a:off x="5447101" y="2780633"/>
          <a:ext cx="64665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M</a:t>
          </a:r>
          <a:endParaRPr lang="id-ID" sz="3200" kern="1200" dirty="0"/>
        </a:p>
      </dsp:txBody>
      <dsp:txXfrm>
        <a:off x="5466041" y="2799573"/>
        <a:ext cx="608778" cy="124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19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2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55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2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1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4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27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3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4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CF17-E099-4665-9B0A-999A2737D1C9}" type="datetimeFigureOut">
              <a:rPr lang="id-ID" smtClean="0"/>
              <a:t>15/10/2013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C180-93F9-44DD-BD93-BE0E193E0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4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MONITORING </a:t>
            </a:r>
            <a:br>
              <a:rPr lang="id-ID" dirty="0" smtClean="0"/>
            </a:br>
            <a:r>
              <a:rPr lang="id-ID" dirty="0" smtClean="0"/>
              <a:t>PILOTING SPAN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7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r="10973"/>
          <a:stretch/>
        </p:blipFill>
        <p:spPr bwMode="auto">
          <a:xfrm>
            <a:off x="3599148" y="1201159"/>
            <a:ext cx="5049969" cy="539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 :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53842" y="2144047"/>
            <a:ext cx="2698078" cy="21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 = </a:t>
            </a:r>
          </a:p>
          <a:p>
            <a:pPr algn="ctr"/>
            <a:r>
              <a:rPr lang="id-ID" sz="3200" dirty="0" smtClean="0"/>
              <a:t>I</a:t>
            </a:r>
            <a:r>
              <a:rPr lang="id-ID" sz="3200" dirty="0" smtClean="0"/>
              <a:t> </a:t>
            </a:r>
            <a:r>
              <a:rPr lang="id-ID" sz="3200" dirty="0" smtClean="0"/>
              <a:t>x Bobot +</a:t>
            </a:r>
          </a:p>
          <a:p>
            <a:pPr algn="ctr"/>
            <a:r>
              <a:rPr lang="id-ID" sz="3200" dirty="0" smtClean="0"/>
              <a:t>J</a:t>
            </a:r>
            <a:r>
              <a:rPr lang="id-ID" sz="3200" dirty="0" smtClean="0"/>
              <a:t> </a:t>
            </a:r>
            <a:r>
              <a:rPr lang="id-ID" sz="3200" dirty="0" smtClean="0"/>
              <a:t>x Bobot +</a:t>
            </a:r>
          </a:p>
          <a:p>
            <a:pPr algn="ctr"/>
            <a:r>
              <a:rPr lang="id-ID" sz="3200" dirty="0" smtClean="0"/>
              <a:t>K </a:t>
            </a:r>
            <a:r>
              <a:rPr lang="id-ID" sz="3200" dirty="0" smtClean="0"/>
              <a:t>x </a:t>
            </a:r>
            <a:r>
              <a:rPr lang="id-ID" sz="3200" dirty="0" smtClean="0"/>
              <a:t>Bobot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6508854" y="4281237"/>
            <a:ext cx="180020" cy="18015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7148509" y="4281236"/>
            <a:ext cx="172205" cy="1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7812360" y="4281237"/>
            <a:ext cx="200451" cy="18015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5320722" y="4371316"/>
            <a:ext cx="1188132" cy="8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017" y="404815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11" idx="3"/>
          </p:cNvCxnSpPr>
          <p:nvPr/>
        </p:nvCxnSpPr>
        <p:spPr>
          <a:xfrm flipH="1">
            <a:off x="6237443" y="4371316"/>
            <a:ext cx="911066" cy="955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301" y="5003771"/>
            <a:ext cx="33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J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7" idx="4"/>
            <a:endCxn id="15" idx="3"/>
          </p:cNvCxnSpPr>
          <p:nvPr/>
        </p:nvCxnSpPr>
        <p:spPr>
          <a:xfrm flipH="1">
            <a:off x="7729970" y="4461395"/>
            <a:ext cx="182616" cy="74668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4854" y="4884914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K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4573671"/>
            <a:ext cx="2698078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I </a:t>
            </a:r>
            <a:r>
              <a:rPr lang="id-ID" sz="2400" dirty="0" smtClean="0"/>
              <a:t>= </a:t>
            </a:r>
            <a:r>
              <a:rPr lang="id-ID" sz="2400" dirty="0" smtClean="0"/>
              <a:t>%(Sukses/Total)</a:t>
            </a:r>
            <a:endParaRPr lang="id-ID" sz="2400" dirty="0" smtClean="0"/>
          </a:p>
          <a:p>
            <a:pPr algn="ctr"/>
            <a:r>
              <a:rPr lang="id-ID" sz="2400" dirty="0" smtClean="0"/>
              <a:t>J</a:t>
            </a:r>
            <a:r>
              <a:rPr lang="id-ID" sz="2400" dirty="0" smtClean="0"/>
              <a:t> </a:t>
            </a:r>
            <a:r>
              <a:rPr lang="id-ID" sz="2400" dirty="0" smtClean="0"/>
              <a:t>= </a:t>
            </a:r>
            <a:r>
              <a:rPr lang="id-ID" sz="2400" dirty="0"/>
              <a:t>%(Sukses/Total)</a:t>
            </a:r>
            <a:endParaRPr lang="id-ID" sz="2400" dirty="0" smtClean="0"/>
          </a:p>
          <a:p>
            <a:pPr algn="ctr"/>
            <a:r>
              <a:rPr lang="id-ID" sz="2400" dirty="0" smtClean="0"/>
              <a:t>K</a:t>
            </a:r>
            <a:r>
              <a:rPr lang="id-ID" sz="2400" dirty="0" smtClean="0"/>
              <a:t> </a:t>
            </a:r>
            <a:r>
              <a:rPr lang="id-ID" sz="2400" dirty="0" smtClean="0"/>
              <a:t>= </a:t>
            </a:r>
            <a:r>
              <a:rPr lang="id-ID" sz="2400" dirty="0"/>
              <a:t>%(Sukses/Total)</a:t>
            </a:r>
            <a:endParaRPr lang="id-ID" sz="2400" dirty="0"/>
          </a:p>
        </p:txBody>
      </p:sp>
      <p:sp>
        <p:nvSpPr>
          <p:cNvPr id="17" name="Line Callout 1 16"/>
          <p:cNvSpPr/>
          <p:nvPr/>
        </p:nvSpPr>
        <p:spPr>
          <a:xfrm rot="20999498">
            <a:off x="3306725" y="2237565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73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</a:t>
            </a:r>
            <a:r>
              <a:rPr lang="id-ID" dirty="0" smtClean="0"/>
              <a:t>PKN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r="10919"/>
          <a:stretch/>
        </p:blipFill>
        <p:spPr bwMode="auto">
          <a:xfrm>
            <a:off x="1979712" y="1196752"/>
            <a:ext cx="5256584" cy="536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r="10919"/>
          <a:stretch/>
        </p:blipFill>
        <p:spPr bwMode="auto">
          <a:xfrm>
            <a:off x="3578695" y="1176504"/>
            <a:ext cx="5256584" cy="536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 :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23528" y="2473708"/>
            <a:ext cx="2698078" cy="171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 </a:t>
            </a:r>
            <a:r>
              <a:rPr lang="id-ID" sz="3200" dirty="0" smtClean="0"/>
              <a:t>= </a:t>
            </a:r>
          </a:p>
          <a:p>
            <a:pPr algn="ctr"/>
            <a:r>
              <a:rPr lang="id-ID" sz="3200" dirty="0" smtClean="0"/>
              <a:t>L</a:t>
            </a:r>
            <a:r>
              <a:rPr lang="id-ID" sz="3200" dirty="0" smtClean="0"/>
              <a:t> </a:t>
            </a:r>
            <a:r>
              <a:rPr lang="id-ID" sz="3200" dirty="0" smtClean="0"/>
              <a:t>x Bobot +</a:t>
            </a:r>
          </a:p>
          <a:p>
            <a:pPr algn="ctr"/>
            <a:r>
              <a:rPr lang="id-ID" sz="3200" dirty="0" smtClean="0"/>
              <a:t>M</a:t>
            </a:r>
            <a:r>
              <a:rPr lang="id-ID" sz="3200" dirty="0" smtClean="0"/>
              <a:t> </a:t>
            </a:r>
            <a:r>
              <a:rPr lang="id-ID" sz="3200" dirty="0" smtClean="0"/>
              <a:t>x </a:t>
            </a:r>
            <a:r>
              <a:rPr lang="id-ID" sz="3200" dirty="0" smtClean="0"/>
              <a:t>Bobot</a:t>
            </a:r>
            <a:endParaRPr lang="id-ID" sz="3200" dirty="0"/>
          </a:p>
        </p:txBody>
      </p:sp>
      <p:sp>
        <p:nvSpPr>
          <p:cNvPr id="5" name="Oval 4"/>
          <p:cNvSpPr/>
          <p:nvPr/>
        </p:nvSpPr>
        <p:spPr>
          <a:xfrm>
            <a:off x="6804248" y="4392622"/>
            <a:ext cx="180020" cy="18015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7640155" y="4393512"/>
            <a:ext cx="172205" cy="180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5616116" y="4482701"/>
            <a:ext cx="1188132" cy="8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0017" y="4048151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11" idx="3"/>
          </p:cNvCxnSpPr>
          <p:nvPr/>
        </p:nvCxnSpPr>
        <p:spPr>
          <a:xfrm flipH="1">
            <a:off x="6484306" y="4483592"/>
            <a:ext cx="1155849" cy="8433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5301" y="500377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M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528" y="4404125"/>
            <a:ext cx="2698078" cy="124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L </a:t>
            </a:r>
            <a:r>
              <a:rPr lang="id-ID" sz="2400" dirty="0" smtClean="0"/>
              <a:t>= </a:t>
            </a:r>
            <a:r>
              <a:rPr lang="id-ID" sz="2400" dirty="0" smtClean="0"/>
              <a:t>%(Sukses/Total)</a:t>
            </a:r>
            <a:endParaRPr lang="id-ID" sz="2400" dirty="0" smtClean="0"/>
          </a:p>
          <a:p>
            <a:pPr algn="ctr"/>
            <a:r>
              <a:rPr lang="id-ID" sz="2400" dirty="0" smtClean="0"/>
              <a:t>M </a:t>
            </a:r>
            <a:r>
              <a:rPr lang="id-ID" sz="2400" dirty="0" smtClean="0"/>
              <a:t>= </a:t>
            </a:r>
            <a:r>
              <a:rPr lang="id-ID" sz="2400" dirty="0"/>
              <a:t>%(Sukses/Total</a:t>
            </a:r>
            <a:r>
              <a:rPr lang="id-ID" sz="2400" dirty="0" smtClean="0"/>
              <a:t>)</a:t>
            </a:r>
            <a:endParaRPr lang="id-ID" sz="2400" dirty="0"/>
          </a:p>
        </p:txBody>
      </p:sp>
      <p:sp>
        <p:nvSpPr>
          <p:cNvPr id="17" name="Line Callout 1 16"/>
          <p:cNvSpPr/>
          <p:nvPr/>
        </p:nvSpPr>
        <p:spPr>
          <a:xfrm rot="20999498">
            <a:off x="3306725" y="2237565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4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0973"/>
          <a:stretch/>
        </p:blipFill>
        <p:spPr bwMode="auto">
          <a:xfrm>
            <a:off x="2218884" y="1196752"/>
            <a:ext cx="4729380" cy="538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0973"/>
          <a:stretch/>
        </p:blipFill>
        <p:spPr bwMode="auto">
          <a:xfrm>
            <a:off x="2218884" y="1196752"/>
            <a:ext cx="4729380" cy="538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8" y="260648"/>
            <a:ext cx="8229600" cy="1143000"/>
          </a:xfrm>
        </p:spPr>
        <p:txBody>
          <a:bodyPr/>
          <a:lstStyle/>
          <a:p>
            <a:r>
              <a:rPr lang="id-ID" dirty="0" smtClean="0"/>
              <a:t>Data Bobot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87824" y="223891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9912" y="2069634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7824" y="24547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3" y="2285519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C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7824" y="268365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2514382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74109" y="334834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66197" y="3179068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E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74109" y="35642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66198" y="3394953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75124" y="379309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6197" y="3623816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7824" y="401546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78897" y="3846190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81475" y="465750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3563" y="4488224"/>
            <a:ext cx="86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I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81475" y="487338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3564" y="4704109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J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1475" y="510224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73563" y="4932972"/>
            <a:ext cx="91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961069" y="574567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3158" y="5576401"/>
            <a:ext cx="85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961069" y="597454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53157" y="5805264"/>
            <a:ext cx="10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Bobot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endParaRPr lang="id-ID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Hirarki Perhitungan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75656" y="2852936"/>
            <a:ext cx="2736304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KPPN</a:t>
            </a:r>
            <a:endParaRPr lang="id-ID" sz="3600" dirty="0"/>
          </a:p>
        </p:txBody>
      </p:sp>
      <p:sp>
        <p:nvSpPr>
          <p:cNvPr id="48" name="Rectangle 47"/>
          <p:cNvSpPr/>
          <p:nvPr/>
        </p:nvSpPr>
        <p:spPr>
          <a:xfrm>
            <a:off x="4211960" y="2852936"/>
            <a:ext cx="2160240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BA.999</a:t>
            </a:r>
            <a:endParaRPr lang="id-ID" sz="3600" dirty="0"/>
          </a:p>
        </p:txBody>
      </p:sp>
      <p:sp>
        <p:nvSpPr>
          <p:cNvPr id="49" name="Rectangle 48"/>
          <p:cNvSpPr/>
          <p:nvPr/>
        </p:nvSpPr>
        <p:spPr>
          <a:xfrm>
            <a:off x="6228184" y="2852936"/>
            <a:ext cx="1440160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r>
              <a:rPr lang="id-ID" sz="3600" dirty="0" smtClean="0"/>
              <a:t>PKN</a:t>
            </a:r>
            <a:endParaRPr lang="id-ID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99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35200" algn="l"/>
              </a:tabLst>
            </a:pPr>
            <a:r>
              <a:rPr lang="id-ID" dirty="0" smtClean="0"/>
              <a:t>Tujuan 	: Untuk memonitor pelaksanaan piloting aplikasi SPAN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Scope 	: Piloting Aplikasi SPAN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User	: admin, kppn, BA.999 dan PKN</a:t>
            </a:r>
          </a:p>
          <a:p>
            <a:pPr>
              <a:tabLst>
                <a:tab pos="2235200" algn="l"/>
              </a:tabLst>
            </a:pPr>
            <a:r>
              <a:rPr lang="id-ID" dirty="0" smtClean="0"/>
              <a:t>Data	: Manual, ada user yang menginput rekap pelaksanaan Piloting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86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r="11425"/>
          <a:stretch/>
        </p:blipFill>
        <p:spPr bwMode="auto">
          <a:xfrm>
            <a:off x="1187624" y="1196752"/>
            <a:ext cx="7334398" cy="537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8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r="11425"/>
          <a:stretch/>
        </p:blipFill>
        <p:spPr bwMode="auto">
          <a:xfrm>
            <a:off x="2746349" y="1304742"/>
            <a:ext cx="6046673" cy="442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1 : Perhitungan</a:t>
            </a:r>
            <a:endParaRPr lang="id-ID" dirty="0"/>
          </a:p>
        </p:txBody>
      </p:sp>
      <p:sp>
        <p:nvSpPr>
          <p:cNvPr id="3" name="Oval 2"/>
          <p:cNvSpPr/>
          <p:nvPr/>
        </p:nvSpPr>
        <p:spPr>
          <a:xfrm>
            <a:off x="6173713" y="2367157"/>
            <a:ext cx="1296144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>
            <a:stCxn id="3" idx="6"/>
          </p:cNvCxnSpPr>
          <p:nvPr/>
        </p:nvCxnSpPr>
        <p:spPr>
          <a:xfrm flipV="1">
            <a:off x="7469857" y="2367157"/>
            <a:ext cx="790695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12052" y="201321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rgbClr val="FF0000"/>
                </a:solidFill>
              </a:rPr>
              <a:t>B</a:t>
            </a:r>
            <a:endParaRPr lang="id-ID" sz="40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63398" y="3491269"/>
            <a:ext cx="1296144" cy="792088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469857" y="3887313"/>
            <a:ext cx="790695" cy="261767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131" y="3795137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id-ID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5856" y="3205203"/>
            <a:ext cx="1656184" cy="1078153"/>
          </a:xfrm>
          <a:prstGeom prst="ellipse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endCxn id="12" idx="2"/>
          </p:cNvCxnSpPr>
          <p:nvPr/>
        </p:nvCxnSpPr>
        <p:spPr>
          <a:xfrm>
            <a:off x="2036490" y="3441138"/>
            <a:ext cx="1239366" cy="303142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0841" y="303639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id-ID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7439" y="5418051"/>
            <a:ext cx="7402913" cy="51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= (B x Bobot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C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Bobot+ D x Bobot)</a:t>
            </a:r>
            <a:endParaRPr lang="id-ID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54668" y="4568439"/>
            <a:ext cx="1296144" cy="792088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>
            <a:endCxn id="17" idx="6"/>
          </p:cNvCxnSpPr>
          <p:nvPr/>
        </p:nvCxnSpPr>
        <p:spPr>
          <a:xfrm flipH="1" flipV="1">
            <a:off x="7550812" y="4964483"/>
            <a:ext cx="709740" cy="39604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21418" y="5078646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id-ID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438" y="6081388"/>
            <a:ext cx="7402914" cy="51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56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(50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50% + 65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</a:t>
            </a:r>
            <a:r>
              <a:rPr lang="id-ID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30% + 57 x 20%)</a:t>
            </a:r>
            <a:endParaRPr lang="id-ID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0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KPPN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8" r="11313"/>
          <a:stretch/>
        </p:blipFill>
        <p:spPr bwMode="auto">
          <a:xfrm>
            <a:off x="2195736" y="1196752"/>
            <a:ext cx="496078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8" r="11313"/>
          <a:stretch/>
        </p:blipFill>
        <p:spPr bwMode="auto">
          <a:xfrm>
            <a:off x="3619510" y="1226086"/>
            <a:ext cx="4960782" cy="532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KPPN : Perhitungan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251520" y="3581191"/>
            <a:ext cx="3096344" cy="129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B = </a:t>
            </a:r>
          </a:p>
          <a:p>
            <a:pPr algn="ctr"/>
            <a:r>
              <a:rPr lang="id-ID" sz="2400" dirty="0" smtClean="0"/>
              <a:t>E </a:t>
            </a:r>
            <a:r>
              <a:rPr lang="id-ID" sz="2400" dirty="0" smtClean="0"/>
              <a:t>x Bobot </a:t>
            </a:r>
            <a:r>
              <a:rPr lang="id-ID" sz="2400" dirty="0" smtClean="0"/>
              <a:t>+ F </a:t>
            </a:r>
            <a:r>
              <a:rPr lang="id-ID" sz="2400" dirty="0" smtClean="0"/>
              <a:t>x Bobot </a:t>
            </a:r>
            <a:r>
              <a:rPr lang="id-ID" sz="2400" dirty="0" smtClean="0"/>
              <a:t>+ </a:t>
            </a:r>
          </a:p>
          <a:p>
            <a:pPr algn="ctr"/>
            <a:r>
              <a:rPr lang="id-ID" sz="2400" dirty="0" smtClean="0"/>
              <a:t>G </a:t>
            </a:r>
            <a:r>
              <a:rPr lang="id-ID" sz="2400" dirty="0" smtClean="0"/>
              <a:t>x </a:t>
            </a:r>
            <a:r>
              <a:rPr lang="id-ID" sz="2400" dirty="0" smtClean="0"/>
              <a:t>Bobot + H x Bobot</a:t>
            </a:r>
            <a:endParaRPr lang="id-ID" sz="2400" dirty="0"/>
          </a:p>
        </p:txBody>
      </p:sp>
      <p:sp>
        <p:nvSpPr>
          <p:cNvPr id="5" name="Oval 4"/>
          <p:cNvSpPr/>
          <p:nvPr/>
        </p:nvSpPr>
        <p:spPr>
          <a:xfrm>
            <a:off x="5320469" y="4227612"/>
            <a:ext cx="619683" cy="432048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5894556" y="4222126"/>
            <a:ext cx="619683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6444208" y="4207386"/>
            <a:ext cx="619683" cy="43204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 flipV="1">
            <a:off x="4312357" y="4403184"/>
            <a:ext cx="1008112" cy="4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7217" y="4056846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674207" y="4677346"/>
            <a:ext cx="1530190" cy="895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1238" y="52496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F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92052" y="4639434"/>
            <a:ext cx="161997" cy="8954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43359" y="5534854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 rot="21002584">
            <a:off x="1154242" y="1642847"/>
            <a:ext cx="2310865" cy="648072"/>
          </a:xfrm>
          <a:prstGeom prst="borderCallout1">
            <a:avLst>
              <a:gd name="adj1" fmla="val 47055"/>
              <a:gd name="adj2" fmla="val 91044"/>
              <a:gd name="adj3" fmla="val 158366"/>
              <a:gd name="adj4" fmla="val 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Nilai B dari tiap KPPN</a:t>
            </a:r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7003639" y="4207386"/>
            <a:ext cx="619683" cy="432048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313480" y="4639434"/>
            <a:ext cx="1" cy="8954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2125" y="5506235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lang="id-ID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73729" y="4207386"/>
            <a:ext cx="619683" cy="4320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894551" y="3332192"/>
            <a:ext cx="298861" cy="8954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688" y="268256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id-ID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7135" y="5026432"/>
            <a:ext cx="3096344" cy="129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68 </a:t>
            </a:r>
            <a:r>
              <a:rPr lang="id-ID" sz="2400" dirty="0" smtClean="0"/>
              <a:t>= </a:t>
            </a:r>
          </a:p>
          <a:p>
            <a:pPr algn="ctr"/>
            <a:r>
              <a:rPr lang="id-ID" sz="2400" dirty="0" smtClean="0"/>
              <a:t>37 x 25% + 100 </a:t>
            </a:r>
            <a:r>
              <a:rPr lang="id-ID" sz="2400" dirty="0" smtClean="0"/>
              <a:t>x </a:t>
            </a:r>
            <a:r>
              <a:rPr lang="id-ID" sz="2400" dirty="0" smtClean="0"/>
              <a:t>20% + </a:t>
            </a:r>
          </a:p>
          <a:p>
            <a:pPr algn="ctr"/>
            <a:r>
              <a:rPr lang="id-ID" sz="2400" dirty="0" smtClean="0"/>
              <a:t>65 </a:t>
            </a:r>
            <a:r>
              <a:rPr lang="id-ID" sz="2400" dirty="0" smtClean="0"/>
              <a:t>x </a:t>
            </a:r>
            <a:r>
              <a:rPr lang="id-ID" sz="2400" dirty="0" smtClean="0"/>
              <a:t>30% + 75 x 25%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83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3 KPPN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11493"/>
          <a:stretch/>
        </p:blipFill>
        <p:spPr bwMode="auto">
          <a:xfrm>
            <a:off x="2627804" y="1218381"/>
            <a:ext cx="4022809" cy="523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11493"/>
          <a:stretch/>
        </p:blipFill>
        <p:spPr bwMode="auto">
          <a:xfrm>
            <a:off x="4424049" y="1197972"/>
            <a:ext cx="4022809" cy="523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3 KPPN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23528" y="3288084"/>
            <a:ext cx="2897859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E% </a:t>
            </a:r>
            <a:r>
              <a:rPr lang="id-ID" sz="2400" dirty="0" smtClean="0"/>
              <a:t>= </a:t>
            </a:r>
            <a:r>
              <a:rPr lang="id-ID" sz="2400" dirty="0" smtClean="0"/>
              <a:t>Sukses/Total</a:t>
            </a:r>
            <a:endParaRPr lang="id-ID" sz="2400" dirty="0" smtClean="0"/>
          </a:p>
          <a:p>
            <a:pPr algn="ctr"/>
            <a:r>
              <a:rPr lang="id-ID" sz="2400" dirty="0" smtClean="0"/>
              <a:t>F% </a:t>
            </a:r>
            <a:r>
              <a:rPr lang="id-ID" sz="2400" dirty="0" smtClean="0"/>
              <a:t>= </a:t>
            </a:r>
            <a:r>
              <a:rPr lang="id-ID" sz="2400" dirty="0" smtClean="0"/>
              <a:t>Sukses/Total</a:t>
            </a:r>
            <a:endParaRPr lang="id-ID" sz="2400" dirty="0" smtClean="0"/>
          </a:p>
          <a:p>
            <a:pPr algn="ctr"/>
            <a:r>
              <a:rPr lang="id-ID" sz="2400" dirty="0" smtClean="0"/>
              <a:t>G% </a:t>
            </a:r>
            <a:r>
              <a:rPr lang="id-ID" sz="2400" dirty="0" smtClean="0"/>
              <a:t>= </a:t>
            </a:r>
            <a:r>
              <a:rPr lang="id-ID" sz="2400" dirty="0" smtClean="0"/>
              <a:t>Sukses/Total</a:t>
            </a:r>
            <a:endParaRPr lang="id-ID" sz="2400" dirty="0" smtClean="0"/>
          </a:p>
          <a:p>
            <a:pPr algn="ctr"/>
            <a:r>
              <a:rPr lang="id-ID" sz="2400" dirty="0" smtClean="0"/>
              <a:t>H% </a:t>
            </a:r>
            <a:r>
              <a:rPr lang="id-ID" sz="2400" dirty="0"/>
              <a:t>= </a:t>
            </a:r>
            <a:r>
              <a:rPr lang="id-ID" sz="2400" dirty="0" smtClean="0"/>
              <a:t>Sukses/Total</a:t>
            </a:r>
            <a:endParaRPr lang="id-ID" sz="2400" dirty="0"/>
          </a:p>
        </p:txBody>
      </p:sp>
      <p:sp>
        <p:nvSpPr>
          <p:cNvPr id="6" name="Oval 5"/>
          <p:cNvSpPr/>
          <p:nvPr/>
        </p:nvSpPr>
        <p:spPr>
          <a:xfrm>
            <a:off x="6372200" y="4349629"/>
            <a:ext cx="126509" cy="175571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6885985" y="4365450"/>
            <a:ext cx="110291" cy="143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7353575" y="4349423"/>
            <a:ext cx="157738" cy="187823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 flipH="1">
            <a:off x="4837478" y="4437415"/>
            <a:ext cx="1534722" cy="8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0727" y="4076869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id-ID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7" idx="4"/>
          </p:cNvCxnSpPr>
          <p:nvPr/>
        </p:nvCxnSpPr>
        <p:spPr>
          <a:xfrm flipH="1">
            <a:off x="5682749" y="4509379"/>
            <a:ext cx="1258382" cy="913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088" y="52292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F</a:t>
            </a:r>
            <a:endParaRPr lang="id-ID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8" idx="4"/>
          </p:cNvCxnSpPr>
          <p:nvPr/>
        </p:nvCxnSpPr>
        <p:spPr>
          <a:xfrm flipH="1">
            <a:off x="6781340" y="4537246"/>
            <a:ext cx="651104" cy="9840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5239" y="5320017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endParaRPr lang="id-ID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 rot="20999498">
            <a:off x="1544927" y="2153873"/>
            <a:ext cx="2088232" cy="648072"/>
          </a:xfrm>
          <a:prstGeom prst="borderCallout1">
            <a:avLst>
              <a:gd name="adj1" fmla="val 47055"/>
              <a:gd name="adj2" fmla="val 91044"/>
              <a:gd name="adj3" fmla="val 91389"/>
              <a:gd name="adj4" fmla="val 161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Grafik diisi oleh </a:t>
            </a:r>
          </a:p>
          <a:p>
            <a:pPr algn="ctr"/>
            <a:r>
              <a:rPr lang="id-ID" dirty="0" smtClean="0"/>
              <a:t>E, F, G dan H</a:t>
            </a:r>
            <a:endParaRPr lang="id-ID" dirty="0"/>
          </a:p>
        </p:txBody>
      </p:sp>
      <p:sp>
        <p:nvSpPr>
          <p:cNvPr id="25" name="Oval 24"/>
          <p:cNvSpPr/>
          <p:nvPr/>
        </p:nvSpPr>
        <p:spPr>
          <a:xfrm>
            <a:off x="7862546" y="4365450"/>
            <a:ext cx="157738" cy="187823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6" name="Straight Connector 25"/>
          <p:cNvCxnSpPr>
            <a:stCxn id="25" idx="4"/>
            <a:endCxn id="27" idx="0"/>
          </p:cNvCxnSpPr>
          <p:nvPr/>
        </p:nvCxnSpPr>
        <p:spPr>
          <a:xfrm flipH="1">
            <a:off x="7782078" y="4553273"/>
            <a:ext cx="159337" cy="8693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43872" y="5422584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lang="id-ID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9632" y="5029272"/>
            <a:ext cx="2897859" cy="15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23% </a:t>
            </a:r>
            <a:r>
              <a:rPr lang="id-ID" sz="2400" dirty="0" smtClean="0"/>
              <a:t>= </a:t>
            </a:r>
            <a:r>
              <a:rPr lang="id-ID" sz="2400" dirty="0" smtClean="0"/>
              <a:t> 231/1032</a:t>
            </a:r>
            <a:endParaRPr lang="id-ID" sz="2400" dirty="0" smtClean="0"/>
          </a:p>
          <a:p>
            <a:pPr algn="ctr"/>
            <a:r>
              <a:rPr lang="id-ID" sz="2400" dirty="0" smtClean="0"/>
              <a:t>12% </a:t>
            </a:r>
            <a:r>
              <a:rPr lang="id-ID" sz="2400" dirty="0" smtClean="0"/>
              <a:t>= </a:t>
            </a:r>
            <a:r>
              <a:rPr lang="id-ID" sz="2400" dirty="0" smtClean="0"/>
              <a:t>18/153</a:t>
            </a:r>
            <a:endParaRPr lang="id-ID" sz="2400" dirty="0" smtClean="0"/>
          </a:p>
          <a:p>
            <a:pPr algn="ctr"/>
            <a:r>
              <a:rPr lang="id-ID" sz="2400" dirty="0" smtClean="0"/>
              <a:t>47% </a:t>
            </a:r>
            <a:r>
              <a:rPr lang="id-ID" sz="2400" dirty="0" smtClean="0"/>
              <a:t>= </a:t>
            </a:r>
            <a:r>
              <a:rPr lang="id-ID" sz="2400" dirty="0" smtClean="0"/>
              <a:t>993/1748</a:t>
            </a:r>
            <a:endParaRPr lang="id-ID" sz="2400" dirty="0" smtClean="0"/>
          </a:p>
          <a:p>
            <a:pPr algn="ctr"/>
            <a:r>
              <a:rPr lang="id-ID" sz="2400" dirty="0" smtClean="0"/>
              <a:t>56% </a:t>
            </a:r>
            <a:r>
              <a:rPr lang="id-ID" sz="2400" dirty="0"/>
              <a:t>= </a:t>
            </a:r>
            <a:r>
              <a:rPr lang="id-ID" sz="2400" dirty="0" smtClean="0"/>
              <a:t>848/1548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652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2 BA.999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r="10973"/>
          <a:stretch/>
        </p:blipFill>
        <p:spPr bwMode="auto">
          <a:xfrm>
            <a:off x="2186326" y="1196752"/>
            <a:ext cx="5049969" cy="539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281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APLIKASI MONITORING  PILOTING SPAN</vt:lpstr>
      <vt:lpstr>Ruang Lingkup Aplikasi</vt:lpstr>
      <vt:lpstr>Level 1</vt:lpstr>
      <vt:lpstr>Level 1 : Perhitungan</vt:lpstr>
      <vt:lpstr>Level 2 KPPN</vt:lpstr>
      <vt:lpstr>Level 2 KPPN : Perhitungan</vt:lpstr>
      <vt:lpstr>Level 3 KPPN</vt:lpstr>
      <vt:lpstr>Level 3 KPPN</vt:lpstr>
      <vt:lpstr>Level 2 BA.999</vt:lpstr>
      <vt:lpstr>Level 2 BA.999 : Perhitungan</vt:lpstr>
      <vt:lpstr>Level 2 PKN</vt:lpstr>
      <vt:lpstr>Level 2 BA.999 : Perhitungan</vt:lpstr>
      <vt:lpstr>Data Bobot</vt:lpstr>
      <vt:lpstr>Data Bobot</vt:lpstr>
      <vt:lpstr>Hirarki Perhitungan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</dc:creator>
  <cp:lastModifiedBy>Alee</cp:lastModifiedBy>
  <cp:revision>59</cp:revision>
  <dcterms:created xsi:type="dcterms:W3CDTF">2013-10-10T02:58:28Z</dcterms:created>
  <dcterms:modified xsi:type="dcterms:W3CDTF">2013-10-15T16:01:19Z</dcterms:modified>
</cp:coreProperties>
</file>