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5" r:id="rId7"/>
    <p:sldId id="266" r:id="rId8"/>
    <p:sldId id="259" r:id="rId9"/>
    <p:sldId id="264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10/10/2013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519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10/10/2013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22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10/10/2013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533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10/10/2013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552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10/10/2013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722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10/10/2013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114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10/10/2013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843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10/10/2013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231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10/10/2013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278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10/10/2013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332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10/10/2013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244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8CF17-E099-4665-9B0A-999A2737D1C9}" type="datetimeFigureOut">
              <a:rPr lang="id-ID" smtClean="0"/>
              <a:t>10/10/2013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549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APLIKASI MONITORING </a:t>
            </a:r>
            <a:br>
              <a:rPr lang="id-ID" dirty="0" smtClean="0"/>
            </a:br>
            <a:r>
              <a:rPr lang="id-ID" dirty="0" smtClean="0"/>
              <a:t>PILOTING SPAN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571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Bobot</a:t>
            </a:r>
            <a:endParaRPr lang="id-ID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6" r="30692"/>
          <a:stretch/>
        </p:blipFill>
        <p:spPr bwMode="auto">
          <a:xfrm>
            <a:off x="2195736" y="1196752"/>
            <a:ext cx="4680520" cy="524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7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Bobot</a:t>
            </a:r>
            <a:endParaRPr lang="id-ID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6" r="30692"/>
          <a:stretch/>
        </p:blipFill>
        <p:spPr bwMode="auto">
          <a:xfrm>
            <a:off x="2195736" y="1196752"/>
            <a:ext cx="4680520" cy="524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211960" y="242088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04048" y="2236222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Bobot B</a:t>
            </a: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33261" y="273606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25349" y="25514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Bobot C</a:t>
            </a: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11960" y="356314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04048" y="3378478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Bobot D</a:t>
            </a: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11959" y="390775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04047" y="3723084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Bobot E</a:t>
            </a: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33261" y="418973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25349" y="4005064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Bobot F</a:t>
            </a: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186715" y="505382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78803" y="4869160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Bobot G</a:t>
            </a: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186714" y="534185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78802" y="5157192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Bobot H</a:t>
            </a: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186715" y="562989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78803" y="5445224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Bobot I</a:t>
            </a: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Hirarki Perhitungan</a:t>
            </a:r>
            <a:endParaRPr lang="id-ID" dirty="0"/>
          </a:p>
        </p:txBody>
      </p:sp>
      <p:grpSp>
        <p:nvGrpSpPr>
          <p:cNvPr id="27" name="Group 26"/>
          <p:cNvGrpSpPr/>
          <p:nvPr/>
        </p:nvGrpSpPr>
        <p:grpSpPr>
          <a:xfrm flipH="1">
            <a:off x="1115615" y="1600200"/>
            <a:ext cx="6768751" cy="4525963"/>
            <a:chOff x="2804045" y="1600200"/>
            <a:chExt cx="3535908" cy="4525963"/>
          </a:xfrm>
        </p:grpSpPr>
        <p:sp>
          <p:nvSpPr>
            <p:cNvPr id="28" name="Freeform 27"/>
            <p:cNvSpPr/>
            <p:nvPr/>
          </p:nvSpPr>
          <p:spPr>
            <a:xfrm>
              <a:off x="5279181" y="1600200"/>
              <a:ext cx="1060772" cy="4525963"/>
            </a:xfrm>
            <a:custGeom>
              <a:avLst/>
              <a:gdLst>
                <a:gd name="connsiteX0" fmla="*/ 0 w 1060772"/>
                <a:gd name="connsiteY0" fmla="*/ 106077 h 4525963"/>
                <a:gd name="connsiteX1" fmla="*/ 106077 w 1060772"/>
                <a:gd name="connsiteY1" fmla="*/ 0 h 4525963"/>
                <a:gd name="connsiteX2" fmla="*/ 954695 w 1060772"/>
                <a:gd name="connsiteY2" fmla="*/ 0 h 4525963"/>
                <a:gd name="connsiteX3" fmla="*/ 1060772 w 1060772"/>
                <a:gd name="connsiteY3" fmla="*/ 106077 h 4525963"/>
                <a:gd name="connsiteX4" fmla="*/ 1060772 w 1060772"/>
                <a:gd name="connsiteY4" fmla="*/ 4419886 h 4525963"/>
                <a:gd name="connsiteX5" fmla="*/ 954695 w 1060772"/>
                <a:gd name="connsiteY5" fmla="*/ 4525963 h 4525963"/>
                <a:gd name="connsiteX6" fmla="*/ 106077 w 1060772"/>
                <a:gd name="connsiteY6" fmla="*/ 4525963 h 4525963"/>
                <a:gd name="connsiteX7" fmla="*/ 0 w 1060772"/>
                <a:gd name="connsiteY7" fmla="*/ 4419886 h 4525963"/>
                <a:gd name="connsiteX8" fmla="*/ 0 w 1060772"/>
                <a:gd name="connsiteY8" fmla="*/ 106077 h 452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772" h="4525963">
                  <a:moveTo>
                    <a:pt x="0" y="106077"/>
                  </a:moveTo>
                  <a:cubicBezTo>
                    <a:pt x="0" y="47492"/>
                    <a:pt x="47492" y="0"/>
                    <a:pt x="106077" y="0"/>
                  </a:cubicBezTo>
                  <a:lnTo>
                    <a:pt x="954695" y="0"/>
                  </a:lnTo>
                  <a:cubicBezTo>
                    <a:pt x="1013280" y="0"/>
                    <a:pt x="1060772" y="47492"/>
                    <a:pt x="1060772" y="106077"/>
                  </a:cubicBezTo>
                  <a:lnTo>
                    <a:pt x="1060772" y="4419886"/>
                  </a:lnTo>
                  <a:cubicBezTo>
                    <a:pt x="1060772" y="4478471"/>
                    <a:pt x="1013280" y="4525963"/>
                    <a:pt x="954695" y="4525963"/>
                  </a:cubicBezTo>
                  <a:lnTo>
                    <a:pt x="106077" y="4525963"/>
                  </a:lnTo>
                  <a:cubicBezTo>
                    <a:pt x="47492" y="4525963"/>
                    <a:pt x="0" y="4478471"/>
                    <a:pt x="0" y="4419886"/>
                  </a:cubicBezTo>
                  <a:lnTo>
                    <a:pt x="0" y="106077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912" tIns="184912" rIns="184912" bIns="3353087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600" kern="1200" dirty="0" smtClean="0"/>
                <a:t>Level 3</a:t>
              </a:r>
              <a:endParaRPr lang="id-ID" sz="2600" kern="1200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4041613" y="1600200"/>
              <a:ext cx="1060772" cy="4525963"/>
            </a:xfrm>
            <a:custGeom>
              <a:avLst/>
              <a:gdLst>
                <a:gd name="connsiteX0" fmla="*/ 0 w 1060772"/>
                <a:gd name="connsiteY0" fmla="*/ 106077 h 4525963"/>
                <a:gd name="connsiteX1" fmla="*/ 106077 w 1060772"/>
                <a:gd name="connsiteY1" fmla="*/ 0 h 4525963"/>
                <a:gd name="connsiteX2" fmla="*/ 954695 w 1060772"/>
                <a:gd name="connsiteY2" fmla="*/ 0 h 4525963"/>
                <a:gd name="connsiteX3" fmla="*/ 1060772 w 1060772"/>
                <a:gd name="connsiteY3" fmla="*/ 106077 h 4525963"/>
                <a:gd name="connsiteX4" fmla="*/ 1060772 w 1060772"/>
                <a:gd name="connsiteY4" fmla="*/ 4419886 h 4525963"/>
                <a:gd name="connsiteX5" fmla="*/ 954695 w 1060772"/>
                <a:gd name="connsiteY5" fmla="*/ 4525963 h 4525963"/>
                <a:gd name="connsiteX6" fmla="*/ 106077 w 1060772"/>
                <a:gd name="connsiteY6" fmla="*/ 4525963 h 4525963"/>
                <a:gd name="connsiteX7" fmla="*/ 0 w 1060772"/>
                <a:gd name="connsiteY7" fmla="*/ 4419886 h 4525963"/>
                <a:gd name="connsiteX8" fmla="*/ 0 w 1060772"/>
                <a:gd name="connsiteY8" fmla="*/ 106077 h 452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772" h="4525963">
                  <a:moveTo>
                    <a:pt x="0" y="106077"/>
                  </a:moveTo>
                  <a:cubicBezTo>
                    <a:pt x="0" y="47492"/>
                    <a:pt x="47492" y="0"/>
                    <a:pt x="106077" y="0"/>
                  </a:cubicBezTo>
                  <a:lnTo>
                    <a:pt x="954695" y="0"/>
                  </a:lnTo>
                  <a:cubicBezTo>
                    <a:pt x="1013280" y="0"/>
                    <a:pt x="1060772" y="47492"/>
                    <a:pt x="1060772" y="106077"/>
                  </a:cubicBezTo>
                  <a:lnTo>
                    <a:pt x="1060772" y="4419886"/>
                  </a:lnTo>
                  <a:cubicBezTo>
                    <a:pt x="1060772" y="4478471"/>
                    <a:pt x="1013280" y="4525963"/>
                    <a:pt x="954695" y="4525963"/>
                  </a:cubicBezTo>
                  <a:lnTo>
                    <a:pt x="106077" y="4525963"/>
                  </a:lnTo>
                  <a:cubicBezTo>
                    <a:pt x="47492" y="4525963"/>
                    <a:pt x="0" y="4478471"/>
                    <a:pt x="0" y="4419886"/>
                  </a:cubicBezTo>
                  <a:lnTo>
                    <a:pt x="0" y="106077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912" tIns="184912" rIns="184912" bIns="3353087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600" kern="1200" dirty="0" smtClean="0"/>
                <a:t>Level 2</a:t>
              </a:r>
              <a:endParaRPr lang="id-ID" sz="26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804045" y="1600200"/>
              <a:ext cx="1060772" cy="4525963"/>
            </a:xfrm>
            <a:custGeom>
              <a:avLst/>
              <a:gdLst>
                <a:gd name="connsiteX0" fmla="*/ 0 w 1060772"/>
                <a:gd name="connsiteY0" fmla="*/ 106077 h 4525963"/>
                <a:gd name="connsiteX1" fmla="*/ 106077 w 1060772"/>
                <a:gd name="connsiteY1" fmla="*/ 0 h 4525963"/>
                <a:gd name="connsiteX2" fmla="*/ 954695 w 1060772"/>
                <a:gd name="connsiteY2" fmla="*/ 0 h 4525963"/>
                <a:gd name="connsiteX3" fmla="*/ 1060772 w 1060772"/>
                <a:gd name="connsiteY3" fmla="*/ 106077 h 4525963"/>
                <a:gd name="connsiteX4" fmla="*/ 1060772 w 1060772"/>
                <a:gd name="connsiteY4" fmla="*/ 4419886 h 4525963"/>
                <a:gd name="connsiteX5" fmla="*/ 954695 w 1060772"/>
                <a:gd name="connsiteY5" fmla="*/ 4525963 h 4525963"/>
                <a:gd name="connsiteX6" fmla="*/ 106077 w 1060772"/>
                <a:gd name="connsiteY6" fmla="*/ 4525963 h 4525963"/>
                <a:gd name="connsiteX7" fmla="*/ 0 w 1060772"/>
                <a:gd name="connsiteY7" fmla="*/ 4419886 h 4525963"/>
                <a:gd name="connsiteX8" fmla="*/ 0 w 1060772"/>
                <a:gd name="connsiteY8" fmla="*/ 106077 h 452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772" h="4525963">
                  <a:moveTo>
                    <a:pt x="0" y="106077"/>
                  </a:moveTo>
                  <a:cubicBezTo>
                    <a:pt x="0" y="47492"/>
                    <a:pt x="47492" y="0"/>
                    <a:pt x="106077" y="0"/>
                  </a:cubicBezTo>
                  <a:lnTo>
                    <a:pt x="954695" y="0"/>
                  </a:lnTo>
                  <a:cubicBezTo>
                    <a:pt x="1013280" y="0"/>
                    <a:pt x="1060772" y="47492"/>
                    <a:pt x="1060772" y="106077"/>
                  </a:cubicBezTo>
                  <a:lnTo>
                    <a:pt x="1060772" y="4419886"/>
                  </a:lnTo>
                  <a:cubicBezTo>
                    <a:pt x="1060772" y="4478471"/>
                    <a:pt x="1013280" y="4525963"/>
                    <a:pt x="954695" y="4525963"/>
                  </a:cubicBezTo>
                  <a:lnTo>
                    <a:pt x="106077" y="4525963"/>
                  </a:lnTo>
                  <a:cubicBezTo>
                    <a:pt x="47492" y="4525963"/>
                    <a:pt x="0" y="4478471"/>
                    <a:pt x="0" y="4419886"/>
                  </a:cubicBezTo>
                  <a:lnTo>
                    <a:pt x="0" y="106077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912" tIns="184912" rIns="184912" bIns="3353087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600" kern="1200" dirty="0" smtClean="0"/>
                <a:t>Level 1</a:t>
              </a:r>
              <a:endParaRPr lang="id-ID" sz="26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2892443" y="4230562"/>
              <a:ext cx="883977" cy="441988"/>
            </a:xfrm>
            <a:custGeom>
              <a:avLst/>
              <a:gdLst>
                <a:gd name="connsiteX0" fmla="*/ 0 w 883977"/>
                <a:gd name="connsiteY0" fmla="*/ 44199 h 441988"/>
                <a:gd name="connsiteX1" fmla="*/ 44199 w 883977"/>
                <a:gd name="connsiteY1" fmla="*/ 0 h 441988"/>
                <a:gd name="connsiteX2" fmla="*/ 839778 w 883977"/>
                <a:gd name="connsiteY2" fmla="*/ 0 h 441988"/>
                <a:gd name="connsiteX3" fmla="*/ 883977 w 883977"/>
                <a:gd name="connsiteY3" fmla="*/ 44199 h 441988"/>
                <a:gd name="connsiteX4" fmla="*/ 883977 w 883977"/>
                <a:gd name="connsiteY4" fmla="*/ 397789 h 441988"/>
                <a:gd name="connsiteX5" fmla="*/ 839778 w 883977"/>
                <a:gd name="connsiteY5" fmla="*/ 441988 h 441988"/>
                <a:gd name="connsiteX6" fmla="*/ 44199 w 883977"/>
                <a:gd name="connsiteY6" fmla="*/ 441988 h 441988"/>
                <a:gd name="connsiteX7" fmla="*/ 0 w 883977"/>
                <a:gd name="connsiteY7" fmla="*/ 397789 h 441988"/>
                <a:gd name="connsiteX8" fmla="*/ 0 w 883977"/>
                <a:gd name="connsiteY8" fmla="*/ 44199 h 44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3977" h="441988">
                  <a:moveTo>
                    <a:pt x="0" y="44199"/>
                  </a:moveTo>
                  <a:cubicBezTo>
                    <a:pt x="0" y="19789"/>
                    <a:pt x="19789" y="0"/>
                    <a:pt x="44199" y="0"/>
                  </a:cubicBezTo>
                  <a:lnTo>
                    <a:pt x="839778" y="0"/>
                  </a:lnTo>
                  <a:cubicBezTo>
                    <a:pt x="864188" y="0"/>
                    <a:pt x="883977" y="19789"/>
                    <a:pt x="883977" y="44199"/>
                  </a:cubicBezTo>
                  <a:lnTo>
                    <a:pt x="883977" y="397789"/>
                  </a:lnTo>
                  <a:cubicBezTo>
                    <a:pt x="883977" y="422199"/>
                    <a:pt x="864188" y="441988"/>
                    <a:pt x="839778" y="441988"/>
                  </a:cubicBezTo>
                  <a:lnTo>
                    <a:pt x="44199" y="441988"/>
                  </a:lnTo>
                  <a:cubicBezTo>
                    <a:pt x="19789" y="441988"/>
                    <a:pt x="0" y="422199"/>
                    <a:pt x="0" y="397789"/>
                  </a:cubicBezTo>
                  <a:lnTo>
                    <a:pt x="0" y="4419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105" tIns="23105" rIns="23105" bIns="23105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600" kern="1200" dirty="0" smtClean="0"/>
                <a:t>A</a:t>
              </a:r>
              <a:endParaRPr lang="id-ID" sz="1600" kern="1200" dirty="0"/>
            </a:p>
          </p:txBody>
        </p:sp>
        <p:sp>
          <p:nvSpPr>
            <p:cNvPr id="32" name="Freeform 31"/>
            <p:cNvSpPr/>
            <p:nvPr/>
          </p:nvSpPr>
          <p:spPr>
            <a:xfrm rot="17692822">
              <a:off x="3532999" y="4061552"/>
              <a:ext cx="840432" cy="17578"/>
            </a:xfrm>
            <a:custGeom>
              <a:avLst/>
              <a:gdLst>
                <a:gd name="connsiteX0" fmla="*/ 0 w 840432"/>
                <a:gd name="connsiteY0" fmla="*/ 8789 h 17578"/>
                <a:gd name="connsiteX1" fmla="*/ 840432 w 840432"/>
                <a:gd name="connsiteY1" fmla="*/ 8789 h 1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0432" h="17578">
                  <a:moveTo>
                    <a:pt x="0" y="8789"/>
                  </a:moveTo>
                  <a:lnTo>
                    <a:pt x="840432" y="8789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1906" tIns="-12222" rIns="411904" bIns="-12222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00" kern="120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130011" y="3468132"/>
              <a:ext cx="883977" cy="441988"/>
            </a:xfrm>
            <a:custGeom>
              <a:avLst/>
              <a:gdLst>
                <a:gd name="connsiteX0" fmla="*/ 0 w 883977"/>
                <a:gd name="connsiteY0" fmla="*/ 44199 h 441988"/>
                <a:gd name="connsiteX1" fmla="*/ 44199 w 883977"/>
                <a:gd name="connsiteY1" fmla="*/ 0 h 441988"/>
                <a:gd name="connsiteX2" fmla="*/ 839778 w 883977"/>
                <a:gd name="connsiteY2" fmla="*/ 0 h 441988"/>
                <a:gd name="connsiteX3" fmla="*/ 883977 w 883977"/>
                <a:gd name="connsiteY3" fmla="*/ 44199 h 441988"/>
                <a:gd name="connsiteX4" fmla="*/ 883977 w 883977"/>
                <a:gd name="connsiteY4" fmla="*/ 397789 h 441988"/>
                <a:gd name="connsiteX5" fmla="*/ 839778 w 883977"/>
                <a:gd name="connsiteY5" fmla="*/ 441988 h 441988"/>
                <a:gd name="connsiteX6" fmla="*/ 44199 w 883977"/>
                <a:gd name="connsiteY6" fmla="*/ 441988 h 441988"/>
                <a:gd name="connsiteX7" fmla="*/ 0 w 883977"/>
                <a:gd name="connsiteY7" fmla="*/ 397789 h 441988"/>
                <a:gd name="connsiteX8" fmla="*/ 0 w 883977"/>
                <a:gd name="connsiteY8" fmla="*/ 44199 h 44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3977" h="441988">
                  <a:moveTo>
                    <a:pt x="0" y="44199"/>
                  </a:moveTo>
                  <a:cubicBezTo>
                    <a:pt x="0" y="19789"/>
                    <a:pt x="19789" y="0"/>
                    <a:pt x="44199" y="0"/>
                  </a:cubicBezTo>
                  <a:lnTo>
                    <a:pt x="839778" y="0"/>
                  </a:lnTo>
                  <a:cubicBezTo>
                    <a:pt x="864188" y="0"/>
                    <a:pt x="883977" y="19789"/>
                    <a:pt x="883977" y="44199"/>
                  </a:cubicBezTo>
                  <a:lnTo>
                    <a:pt x="883977" y="397789"/>
                  </a:lnTo>
                  <a:cubicBezTo>
                    <a:pt x="883977" y="422199"/>
                    <a:pt x="864188" y="441988"/>
                    <a:pt x="839778" y="441988"/>
                  </a:cubicBezTo>
                  <a:lnTo>
                    <a:pt x="44199" y="441988"/>
                  </a:lnTo>
                  <a:cubicBezTo>
                    <a:pt x="19789" y="441988"/>
                    <a:pt x="0" y="422199"/>
                    <a:pt x="0" y="397789"/>
                  </a:cubicBezTo>
                  <a:lnTo>
                    <a:pt x="0" y="4419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105" tIns="23105" rIns="23105" bIns="23105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600" kern="1200" dirty="0" smtClean="0"/>
                <a:t>B x Bobot</a:t>
              </a:r>
              <a:endParaRPr lang="id-ID" sz="1600" kern="1200" dirty="0"/>
            </a:p>
          </p:txBody>
        </p:sp>
        <p:sp>
          <p:nvSpPr>
            <p:cNvPr id="34" name="Freeform 33"/>
            <p:cNvSpPr/>
            <p:nvPr/>
          </p:nvSpPr>
          <p:spPr>
            <a:xfrm rot="18289469">
              <a:off x="4881194" y="3426193"/>
              <a:ext cx="619178" cy="17578"/>
            </a:xfrm>
            <a:custGeom>
              <a:avLst/>
              <a:gdLst>
                <a:gd name="connsiteX0" fmla="*/ 0 w 619178"/>
                <a:gd name="connsiteY0" fmla="*/ 8789 h 17578"/>
                <a:gd name="connsiteX1" fmla="*/ 619178 w 619178"/>
                <a:gd name="connsiteY1" fmla="*/ 8789 h 1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9178" h="17578">
                  <a:moveTo>
                    <a:pt x="0" y="8789"/>
                  </a:moveTo>
                  <a:lnTo>
                    <a:pt x="619178" y="8789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6810" tIns="-6691" rIns="306810" bIns="-66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00" kern="120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367579" y="2959845"/>
              <a:ext cx="883977" cy="441988"/>
            </a:xfrm>
            <a:custGeom>
              <a:avLst/>
              <a:gdLst>
                <a:gd name="connsiteX0" fmla="*/ 0 w 883977"/>
                <a:gd name="connsiteY0" fmla="*/ 44199 h 441988"/>
                <a:gd name="connsiteX1" fmla="*/ 44199 w 883977"/>
                <a:gd name="connsiteY1" fmla="*/ 0 h 441988"/>
                <a:gd name="connsiteX2" fmla="*/ 839778 w 883977"/>
                <a:gd name="connsiteY2" fmla="*/ 0 h 441988"/>
                <a:gd name="connsiteX3" fmla="*/ 883977 w 883977"/>
                <a:gd name="connsiteY3" fmla="*/ 44199 h 441988"/>
                <a:gd name="connsiteX4" fmla="*/ 883977 w 883977"/>
                <a:gd name="connsiteY4" fmla="*/ 397789 h 441988"/>
                <a:gd name="connsiteX5" fmla="*/ 839778 w 883977"/>
                <a:gd name="connsiteY5" fmla="*/ 441988 h 441988"/>
                <a:gd name="connsiteX6" fmla="*/ 44199 w 883977"/>
                <a:gd name="connsiteY6" fmla="*/ 441988 h 441988"/>
                <a:gd name="connsiteX7" fmla="*/ 0 w 883977"/>
                <a:gd name="connsiteY7" fmla="*/ 397789 h 441988"/>
                <a:gd name="connsiteX8" fmla="*/ 0 w 883977"/>
                <a:gd name="connsiteY8" fmla="*/ 44199 h 44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3977" h="441988">
                  <a:moveTo>
                    <a:pt x="0" y="44199"/>
                  </a:moveTo>
                  <a:cubicBezTo>
                    <a:pt x="0" y="19789"/>
                    <a:pt x="19789" y="0"/>
                    <a:pt x="44199" y="0"/>
                  </a:cubicBezTo>
                  <a:lnTo>
                    <a:pt x="839778" y="0"/>
                  </a:lnTo>
                  <a:cubicBezTo>
                    <a:pt x="864188" y="0"/>
                    <a:pt x="883977" y="19789"/>
                    <a:pt x="883977" y="44199"/>
                  </a:cubicBezTo>
                  <a:lnTo>
                    <a:pt x="883977" y="397789"/>
                  </a:lnTo>
                  <a:cubicBezTo>
                    <a:pt x="883977" y="422199"/>
                    <a:pt x="864188" y="441988"/>
                    <a:pt x="839778" y="441988"/>
                  </a:cubicBezTo>
                  <a:lnTo>
                    <a:pt x="44199" y="441988"/>
                  </a:lnTo>
                  <a:cubicBezTo>
                    <a:pt x="19789" y="441988"/>
                    <a:pt x="0" y="422199"/>
                    <a:pt x="0" y="397789"/>
                  </a:cubicBezTo>
                  <a:lnTo>
                    <a:pt x="0" y="4419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105" tIns="23105" rIns="23105" bIns="23105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600" kern="1200" dirty="0" smtClean="0"/>
                <a:t>D x Bobot</a:t>
              </a:r>
              <a:endParaRPr lang="id-ID" sz="1600" kern="1200" dirty="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5013988" y="3680337"/>
              <a:ext cx="353590" cy="17578"/>
            </a:xfrm>
            <a:custGeom>
              <a:avLst/>
              <a:gdLst>
                <a:gd name="connsiteX0" fmla="*/ 0 w 353590"/>
                <a:gd name="connsiteY0" fmla="*/ 8789 h 17578"/>
                <a:gd name="connsiteX1" fmla="*/ 353590 w 353590"/>
                <a:gd name="connsiteY1" fmla="*/ 8789 h 1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590" h="17578">
                  <a:moveTo>
                    <a:pt x="0" y="8789"/>
                  </a:moveTo>
                  <a:lnTo>
                    <a:pt x="353590" y="8789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656" tIns="-51" rIns="180655" bIns="-5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00" kern="12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67579" y="3468132"/>
              <a:ext cx="883977" cy="441988"/>
            </a:xfrm>
            <a:custGeom>
              <a:avLst/>
              <a:gdLst>
                <a:gd name="connsiteX0" fmla="*/ 0 w 883977"/>
                <a:gd name="connsiteY0" fmla="*/ 44199 h 441988"/>
                <a:gd name="connsiteX1" fmla="*/ 44199 w 883977"/>
                <a:gd name="connsiteY1" fmla="*/ 0 h 441988"/>
                <a:gd name="connsiteX2" fmla="*/ 839778 w 883977"/>
                <a:gd name="connsiteY2" fmla="*/ 0 h 441988"/>
                <a:gd name="connsiteX3" fmla="*/ 883977 w 883977"/>
                <a:gd name="connsiteY3" fmla="*/ 44199 h 441988"/>
                <a:gd name="connsiteX4" fmla="*/ 883977 w 883977"/>
                <a:gd name="connsiteY4" fmla="*/ 397789 h 441988"/>
                <a:gd name="connsiteX5" fmla="*/ 839778 w 883977"/>
                <a:gd name="connsiteY5" fmla="*/ 441988 h 441988"/>
                <a:gd name="connsiteX6" fmla="*/ 44199 w 883977"/>
                <a:gd name="connsiteY6" fmla="*/ 441988 h 441988"/>
                <a:gd name="connsiteX7" fmla="*/ 0 w 883977"/>
                <a:gd name="connsiteY7" fmla="*/ 397789 h 441988"/>
                <a:gd name="connsiteX8" fmla="*/ 0 w 883977"/>
                <a:gd name="connsiteY8" fmla="*/ 44199 h 44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3977" h="441988">
                  <a:moveTo>
                    <a:pt x="0" y="44199"/>
                  </a:moveTo>
                  <a:cubicBezTo>
                    <a:pt x="0" y="19789"/>
                    <a:pt x="19789" y="0"/>
                    <a:pt x="44199" y="0"/>
                  </a:cubicBezTo>
                  <a:lnTo>
                    <a:pt x="839778" y="0"/>
                  </a:lnTo>
                  <a:cubicBezTo>
                    <a:pt x="864188" y="0"/>
                    <a:pt x="883977" y="19789"/>
                    <a:pt x="883977" y="44199"/>
                  </a:cubicBezTo>
                  <a:lnTo>
                    <a:pt x="883977" y="397789"/>
                  </a:lnTo>
                  <a:cubicBezTo>
                    <a:pt x="883977" y="422199"/>
                    <a:pt x="864188" y="441988"/>
                    <a:pt x="839778" y="441988"/>
                  </a:cubicBezTo>
                  <a:lnTo>
                    <a:pt x="44199" y="441988"/>
                  </a:lnTo>
                  <a:cubicBezTo>
                    <a:pt x="19789" y="441988"/>
                    <a:pt x="0" y="422199"/>
                    <a:pt x="0" y="397789"/>
                  </a:cubicBezTo>
                  <a:lnTo>
                    <a:pt x="0" y="4419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105" tIns="23105" rIns="23105" bIns="23105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600" kern="1200" dirty="0" smtClean="0"/>
                <a:t>E x Bobot</a:t>
              </a:r>
              <a:endParaRPr lang="id-ID" sz="1600" kern="1200" dirty="0"/>
            </a:p>
          </p:txBody>
        </p:sp>
        <p:sp>
          <p:nvSpPr>
            <p:cNvPr id="38" name="Freeform 37"/>
            <p:cNvSpPr/>
            <p:nvPr/>
          </p:nvSpPr>
          <p:spPr>
            <a:xfrm rot="3310531">
              <a:off x="4881194" y="3934480"/>
              <a:ext cx="619178" cy="17578"/>
            </a:xfrm>
            <a:custGeom>
              <a:avLst/>
              <a:gdLst>
                <a:gd name="connsiteX0" fmla="*/ 0 w 619178"/>
                <a:gd name="connsiteY0" fmla="*/ 8789 h 17578"/>
                <a:gd name="connsiteX1" fmla="*/ 619178 w 619178"/>
                <a:gd name="connsiteY1" fmla="*/ 8789 h 1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9178" h="17578">
                  <a:moveTo>
                    <a:pt x="0" y="8789"/>
                  </a:moveTo>
                  <a:lnTo>
                    <a:pt x="619178" y="8789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6810" tIns="-6690" rIns="306810" bIns="-6691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00" kern="120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5367579" y="3976418"/>
              <a:ext cx="883977" cy="441988"/>
            </a:xfrm>
            <a:custGeom>
              <a:avLst/>
              <a:gdLst>
                <a:gd name="connsiteX0" fmla="*/ 0 w 883977"/>
                <a:gd name="connsiteY0" fmla="*/ 44199 h 441988"/>
                <a:gd name="connsiteX1" fmla="*/ 44199 w 883977"/>
                <a:gd name="connsiteY1" fmla="*/ 0 h 441988"/>
                <a:gd name="connsiteX2" fmla="*/ 839778 w 883977"/>
                <a:gd name="connsiteY2" fmla="*/ 0 h 441988"/>
                <a:gd name="connsiteX3" fmla="*/ 883977 w 883977"/>
                <a:gd name="connsiteY3" fmla="*/ 44199 h 441988"/>
                <a:gd name="connsiteX4" fmla="*/ 883977 w 883977"/>
                <a:gd name="connsiteY4" fmla="*/ 397789 h 441988"/>
                <a:gd name="connsiteX5" fmla="*/ 839778 w 883977"/>
                <a:gd name="connsiteY5" fmla="*/ 441988 h 441988"/>
                <a:gd name="connsiteX6" fmla="*/ 44199 w 883977"/>
                <a:gd name="connsiteY6" fmla="*/ 441988 h 441988"/>
                <a:gd name="connsiteX7" fmla="*/ 0 w 883977"/>
                <a:gd name="connsiteY7" fmla="*/ 397789 h 441988"/>
                <a:gd name="connsiteX8" fmla="*/ 0 w 883977"/>
                <a:gd name="connsiteY8" fmla="*/ 44199 h 44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3977" h="441988">
                  <a:moveTo>
                    <a:pt x="0" y="44199"/>
                  </a:moveTo>
                  <a:cubicBezTo>
                    <a:pt x="0" y="19789"/>
                    <a:pt x="19789" y="0"/>
                    <a:pt x="44199" y="0"/>
                  </a:cubicBezTo>
                  <a:lnTo>
                    <a:pt x="839778" y="0"/>
                  </a:lnTo>
                  <a:cubicBezTo>
                    <a:pt x="864188" y="0"/>
                    <a:pt x="883977" y="19789"/>
                    <a:pt x="883977" y="44199"/>
                  </a:cubicBezTo>
                  <a:lnTo>
                    <a:pt x="883977" y="397789"/>
                  </a:lnTo>
                  <a:cubicBezTo>
                    <a:pt x="883977" y="422199"/>
                    <a:pt x="864188" y="441988"/>
                    <a:pt x="839778" y="441988"/>
                  </a:cubicBezTo>
                  <a:lnTo>
                    <a:pt x="44199" y="441988"/>
                  </a:lnTo>
                  <a:cubicBezTo>
                    <a:pt x="19789" y="441988"/>
                    <a:pt x="0" y="422199"/>
                    <a:pt x="0" y="397789"/>
                  </a:cubicBezTo>
                  <a:lnTo>
                    <a:pt x="0" y="4419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105" tIns="23105" rIns="23105" bIns="23105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600" kern="1200" dirty="0" smtClean="0"/>
                <a:t>F x Bobot</a:t>
              </a:r>
              <a:endParaRPr lang="id-ID" sz="1600" kern="1200" dirty="0"/>
            </a:p>
          </p:txBody>
        </p:sp>
        <p:sp>
          <p:nvSpPr>
            <p:cNvPr id="40" name="Freeform 39"/>
            <p:cNvSpPr/>
            <p:nvPr/>
          </p:nvSpPr>
          <p:spPr>
            <a:xfrm rot="3907178">
              <a:off x="3532999" y="4823982"/>
              <a:ext cx="840432" cy="17578"/>
            </a:xfrm>
            <a:custGeom>
              <a:avLst/>
              <a:gdLst>
                <a:gd name="connsiteX0" fmla="*/ 0 w 840432"/>
                <a:gd name="connsiteY0" fmla="*/ 8789 h 17578"/>
                <a:gd name="connsiteX1" fmla="*/ 840432 w 840432"/>
                <a:gd name="connsiteY1" fmla="*/ 8789 h 1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0432" h="17578">
                  <a:moveTo>
                    <a:pt x="0" y="8789"/>
                  </a:moveTo>
                  <a:lnTo>
                    <a:pt x="840432" y="8789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1906" tIns="-12222" rIns="411904" bIns="-12222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00" kern="120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130011" y="4992992"/>
              <a:ext cx="883977" cy="441988"/>
            </a:xfrm>
            <a:custGeom>
              <a:avLst/>
              <a:gdLst>
                <a:gd name="connsiteX0" fmla="*/ 0 w 883977"/>
                <a:gd name="connsiteY0" fmla="*/ 44199 h 441988"/>
                <a:gd name="connsiteX1" fmla="*/ 44199 w 883977"/>
                <a:gd name="connsiteY1" fmla="*/ 0 h 441988"/>
                <a:gd name="connsiteX2" fmla="*/ 839778 w 883977"/>
                <a:gd name="connsiteY2" fmla="*/ 0 h 441988"/>
                <a:gd name="connsiteX3" fmla="*/ 883977 w 883977"/>
                <a:gd name="connsiteY3" fmla="*/ 44199 h 441988"/>
                <a:gd name="connsiteX4" fmla="*/ 883977 w 883977"/>
                <a:gd name="connsiteY4" fmla="*/ 397789 h 441988"/>
                <a:gd name="connsiteX5" fmla="*/ 839778 w 883977"/>
                <a:gd name="connsiteY5" fmla="*/ 441988 h 441988"/>
                <a:gd name="connsiteX6" fmla="*/ 44199 w 883977"/>
                <a:gd name="connsiteY6" fmla="*/ 441988 h 441988"/>
                <a:gd name="connsiteX7" fmla="*/ 0 w 883977"/>
                <a:gd name="connsiteY7" fmla="*/ 397789 h 441988"/>
                <a:gd name="connsiteX8" fmla="*/ 0 w 883977"/>
                <a:gd name="connsiteY8" fmla="*/ 44199 h 44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3977" h="441988">
                  <a:moveTo>
                    <a:pt x="0" y="44199"/>
                  </a:moveTo>
                  <a:cubicBezTo>
                    <a:pt x="0" y="19789"/>
                    <a:pt x="19789" y="0"/>
                    <a:pt x="44199" y="0"/>
                  </a:cubicBezTo>
                  <a:lnTo>
                    <a:pt x="839778" y="0"/>
                  </a:lnTo>
                  <a:cubicBezTo>
                    <a:pt x="864188" y="0"/>
                    <a:pt x="883977" y="19789"/>
                    <a:pt x="883977" y="44199"/>
                  </a:cubicBezTo>
                  <a:lnTo>
                    <a:pt x="883977" y="397789"/>
                  </a:lnTo>
                  <a:cubicBezTo>
                    <a:pt x="883977" y="422199"/>
                    <a:pt x="864188" y="441988"/>
                    <a:pt x="839778" y="441988"/>
                  </a:cubicBezTo>
                  <a:lnTo>
                    <a:pt x="44199" y="441988"/>
                  </a:lnTo>
                  <a:cubicBezTo>
                    <a:pt x="19789" y="441988"/>
                    <a:pt x="0" y="422199"/>
                    <a:pt x="0" y="397789"/>
                  </a:cubicBezTo>
                  <a:lnTo>
                    <a:pt x="0" y="4419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105" tIns="23105" rIns="23105" bIns="23105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600" kern="1200" dirty="0" smtClean="0"/>
                <a:t>C x Bobot</a:t>
              </a:r>
              <a:endParaRPr lang="id-ID" sz="1600" kern="1200" dirty="0"/>
            </a:p>
          </p:txBody>
        </p:sp>
        <p:sp>
          <p:nvSpPr>
            <p:cNvPr id="42" name="Freeform 41"/>
            <p:cNvSpPr/>
            <p:nvPr/>
          </p:nvSpPr>
          <p:spPr>
            <a:xfrm rot="18289469">
              <a:off x="4881194" y="4951054"/>
              <a:ext cx="619178" cy="17578"/>
            </a:xfrm>
            <a:custGeom>
              <a:avLst/>
              <a:gdLst>
                <a:gd name="connsiteX0" fmla="*/ 0 w 619178"/>
                <a:gd name="connsiteY0" fmla="*/ 8789 h 17578"/>
                <a:gd name="connsiteX1" fmla="*/ 619178 w 619178"/>
                <a:gd name="connsiteY1" fmla="*/ 8789 h 1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9178" h="17578">
                  <a:moveTo>
                    <a:pt x="0" y="8789"/>
                  </a:moveTo>
                  <a:lnTo>
                    <a:pt x="619178" y="8789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6809" tIns="-6690" rIns="306810" bIns="-66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00" kern="120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5367579" y="4484705"/>
              <a:ext cx="883977" cy="441988"/>
            </a:xfrm>
            <a:custGeom>
              <a:avLst/>
              <a:gdLst>
                <a:gd name="connsiteX0" fmla="*/ 0 w 883977"/>
                <a:gd name="connsiteY0" fmla="*/ 44199 h 441988"/>
                <a:gd name="connsiteX1" fmla="*/ 44199 w 883977"/>
                <a:gd name="connsiteY1" fmla="*/ 0 h 441988"/>
                <a:gd name="connsiteX2" fmla="*/ 839778 w 883977"/>
                <a:gd name="connsiteY2" fmla="*/ 0 h 441988"/>
                <a:gd name="connsiteX3" fmla="*/ 883977 w 883977"/>
                <a:gd name="connsiteY3" fmla="*/ 44199 h 441988"/>
                <a:gd name="connsiteX4" fmla="*/ 883977 w 883977"/>
                <a:gd name="connsiteY4" fmla="*/ 397789 h 441988"/>
                <a:gd name="connsiteX5" fmla="*/ 839778 w 883977"/>
                <a:gd name="connsiteY5" fmla="*/ 441988 h 441988"/>
                <a:gd name="connsiteX6" fmla="*/ 44199 w 883977"/>
                <a:gd name="connsiteY6" fmla="*/ 441988 h 441988"/>
                <a:gd name="connsiteX7" fmla="*/ 0 w 883977"/>
                <a:gd name="connsiteY7" fmla="*/ 397789 h 441988"/>
                <a:gd name="connsiteX8" fmla="*/ 0 w 883977"/>
                <a:gd name="connsiteY8" fmla="*/ 44199 h 44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3977" h="441988">
                  <a:moveTo>
                    <a:pt x="0" y="44199"/>
                  </a:moveTo>
                  <a:cubicBezTo>
                    <a:pt x="0" y="19789"/>
                    <a:pt x="19789" y="0"/>
                    <a:pt x="44199" y="0"/>
                  </a:cubicBezTo>
                  <a:lnTo>
                    <a:pt x="839778" y="0"/>
                  </a:lnTo>
                  <a:cubicBezTo>
                    <a:pt x="864188" y="0"/>
                    <a:pt x="883977" y="19789"/>
                    <a:pt x="883977" y="44199"/>
                  </a:cubicBezTo>
                  <a:lnTo>
                    <a:pt x="883977" y="397789"/>
                  </a:lnTo>
                  <a:cubicBezTo>
                    <a:pt x="883977" y="422199"/>
                    <a:pt x="864188" y="441988"/>
                    <a:pt x="839778" y="441988"/>
                  </a:cubicBezTo>
                  <a:lnTo>
                    <a:pt x="44199" y="441988"/>
                  </a:lnTo>
                  <a:cubicBezTo>
                    <a:pt x="19789" y="441988"/>
                    <a:pt x="0" y="422199"/>
                    <a:pt x="0" y="397789"/>
                  </a:cubicBezTo>
                  <a:lnTo>
                    <a:pt x="0" y="4419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105" tIns="23105" rIns="23105" bIns="23105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600" kern="1200" dirty="0" smtClean="0"/>
                <a:t>G x Bobot</a:t>
              </a:r>
              <a:endParaRPr lang="id-ID" sz="1600" kern="1200" dirty="0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5013988" y="5205197"/>
              <a:ext cx="353590" cy="17578"/>
            </a:xfrm>
            <a:custGeom>
              <a:avLst/>
              <a:gdLst>
                <a:gd name="connsiteX0" fmla="*/ 0 w 353590"/>
                <a:gd name="connsiteY0" fmla="*/ 8789 h 17578"/>
                <a:gd name="connsiteX1" fmla="*/ 353590 w 353590"/>
                <a:gd name="connsiteY1" fmla="*/ 8789 h 1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590" h="17578">
                  <a:moveTo>
                    <a:pt x="0" y="8789"/>
                  </a:moveTo>
                  <a:lnTo>
                    <a:pt x="353590" y="8789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656" tIns="-50" rIns="180655" bIns="-51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00" kern="12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67579" y="4992992"/>
              <a:ext cx="883977" cy="441988"/>
            </a:xfrm>
            <a:custGeom>
              <a:avLst/>
              <a:gdLst>
                <a:gd name="connsiteX0" fmla="*/ 0 w 883977"/>
                <a:gd name="connsiteY0" fmla="*/ 44199 h 441988"/>
                <a:gd name="connsiteX1" fmla="*/ 44199 w 883977"/>
                <a:gd name="connsiteY1" fmla="*/ 0 h 441988"/>
                <a:gd name="connsiteX2" fmla="*/ 839778 w 883977"/>
                <a:gd name="connsiteY2" fmla="*/ 0 h 441988"/>
                <a:gd name="connsiteX3" fmla="*/ 883977 w 883977"/>
                <a:gd name="connsiteY3" fmla="*/ 44199 h 441988"/>
                <a:gd name="connsiteX4" fmla="*/ 883977 w 883977"/>
                <a:gd name="connsiteY4" fmla="*/ 397789 h 441988"/>
                <a:gd name="connsiteX5" fmla="*/ 839778 w 883977"/>
                <a:gd name="connsiteY5" fmla="*/ 441988 h 441988"/>
                <a:gd name="connsiteX6" fmla="*/ 44199 w 883977"/>
                <a:gd name="connsiteY6" fmla="*/ 441988 h 441988"/>
                <a:gd name="connsiteX7" fmla="*/ 0 w 883977"/>
                <a:gd name="connsiteY7" fmla="*/ 397789 h 441988"/>
                <a:gd name="connsiteX8" fmla="*/ 0 w 883977"/>
                <a:gd name="connsiteY8" fmla="*/ 44199 h 44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3977" h="441988">
                  <a:moveTo>
                    <a:pt x="0" y="44199"/>
                  </a:moveTo>
                  <a:cubicBezTo>
                    <a:pt x="0" y="19789"/>
                    <a:pt x="19789" y="0"/>
                    <a:pt x="44199" y="0"/>
                  </a:cubicBezTo>
                  <a:lnTo>
                    <a:pt x="839778" y="0"/>
                  </a:lnTo>
                  <a:cubicBezTo>
                    <a:pt x="864188" y="0"/>
                    <a:pt x="883977" y="19789"/>
                    <a:pt x="883977" y="44199"/>
                  </a:cubicBezTo>
                  <a:lnTo>
                    <a:pt x="883977" y="397789"/>
                  </a:lnTo>
                  <a:cubicBezTo>
                    <a:pt x="883977" y="422199"/>
                    <a:pt x="864188" y="441988"/>
                    <a:pt x="839778" y="441988"/>
                  </a:cubicBezTo>
                  <a:lnTo>
                    <a:pt x="44199" y="441988"/>
                  </a:lnTo>
                  <a:cubicBezTo>
                    <a:pt x="19789" y="441988"/>
                    <a:pt x="0" y="422199"/>
                    <a:pt x="0" y="397789"/>
                  </a:cubicBezTo>
                  <a:lnTo>
                    <a:pt x="0" y="4419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105" tIns="23105" rIns="23105" bIns="23105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600" kern="1200" dirty="0" smtClean="0"/>
                <a:t>H x Bobot</a:t>
              </a:r>
              <a:endParaRPr lang="id-ID" sz="1600" kern="1200" dirty="0"/>
            </a:p>
          </p:txBody>
        </p:sp>
        <p:sp>
          <p:nvSpPr>
            <p:cNvPr id="46" name="Freeform 45"/>
            <p:cNvSpPr/>
            <p:nvPr/>
          </p:nvSpPr>
          <p:spPr>
            <a:xfrm rot="3310531">
              <a:off x="4881194" y="5459341"/>
              <a:ext cx="619178" cy="17578"/>
            </a:xfrm>
            <a:custGeom>
              <a:avLst/>
              <a:gdLst>
                <a:gd name="connsiteX0" fmla="*/ 0 w 619178"/>
                <a:gd name="connsiteY0" fmla="*/ 8789 h 17578"/>
                <a:gd name="connsiteX1" fmla="*/ 619178 w 619178"/>
                <a:gd name="connsiteY1" fmla="*/ 8789 h 1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9178" h="17578">
                  <a:moveTo>
                    <a:pt x="0" y="8789"/>
                  </a:moveTo>
                  <a:lnTo>
                    <a:pt x="619178" y="8789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6809" tIns="-6691" rIns="306810" bIns="-66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00" kern="12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5367579" y="5501279"/>
              <a:ext cx="883977" cy="441988"/>
            </a:xfrm>
            <a:custGeom>
              <a:avLst/>
              <a:gdLst>
                <a:gd name="connsiteX0" fmla="*/ 0 w 883977"/>
                <a:gd name="connsiteY0" fmla="*/ 44199 h 441988"/>
                <a:gd name="connsiteX1" fmla="*/ 44199 w 883977"/>
                <a:gd name="connsiteY1" fmla="*/ 0 h 441988"/>
                <a:gd name="connsiteX2" fmla="*/ 839778 w 883977"/>
                <a:gd name="connsiteY2" fmla="*/ 0 h 441988"/>
                <a:gd name="connsiteX3" fmla="*/ 883977 w 883977"/>
                <a:gd name="connsiteY3" fmla="*/ 44199 h 441988"/>
                <a:gd name="connsiteX4" fmla="*/ 883977 w 883977"/>
                <a:gd name="connsiteY4" fmla="*/ 397789 h 441988"/>
                <a:gd name="connsiteX5" fmla="*/ 839778 w 883977"/>
                <a:gd name="connsiteY5" fmla="*/ 441988 h 441988"/>
                <a:gd name="connsiteX6" fmla="*/ 44199 w 883977"/>
                <a:gd name="connsiteY6" fmla="*/ 441988 h 441988"/>
                <a:gd name="connsiteX7" fmla="*/ 0 w 883977"/>
                <a:gd name="connsiteY7" fmla="*/ 397789 h 441988"/>
                <a:gd name="connsiteX8" fmla="*/ 0 w 883977"/>
                <a:gd name="connsiteY8" fmla="*/ 44199 h 44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3977" h="441988">
                  <a:moveTo>
                    <a:pt x="0" y="44199"/>
                  </a:moveTo>
                  <a:cubicBezTo>
                    <a:pt x="0" y="19789"/>
                    <a:pt x="19789" y="0"/>
                    <a:pt x="44199" y="0"/>
                  </a:cubicBezTo>
                  <a:lnTo>
                    <a:pt x="839778" y="0"/>
                  </a:lnTo>
                  <a:cubicBezTo>
                    <a:pt x="864188" y="0"/>
                    <a:pt x="883977" y="19789"/>
                    <a:pt x="883977" y="44199"/>
                  </a:cubicBezTo>
                  <a:lnTo>
                    <a:pt x="883977" y="397789"/>
                  </a:lnTo>
                  <a:cubicBezTo>
                    <a:pt x="883977" y="422199"/>
                    <a:pt x="864188" y="441988"/>
                    <a:pt x="839778" y="441988"/>
                  </a:cubicBezTo>
                  <a:lnTo>
                    <a:pt x="44199" y="441988"/>
                  </a:lnTo>
                  <a:cubicBezTo>
                    <a:pt x="19789" y="441988"/>
                    <a:pt x="0" y="422199"/>
                    <a:pt x="0" y="397789"/>
                  </a:cubicBezTo>
                  <a:lnTo>
                    <a:pt x="0" y="4419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105" tIns="23105" rIns="23105" bIns="23105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600" kern="1200" smtClean="0"/>
                <a:t>I x Bobot</a:t>
              </a:r>
              <a:endParaRPr lang="id-ID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51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Level 1</a:t>
            </a:r>
            <a:endParaRPr lang="id-ID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1" r="11491"/>
          <a:stretch/>
        </p:blipFill>
        <p:spPr bwMode="auto">
          <a:xfrm>
            <a:off x="971600" y="1268760"/>
            <a:ext cx="7738112" cy="4853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84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Level 1 : Perhitungan</a:t>
            </a:r>
            <a:endParaRPr lang="id-ID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1" r="11491"/>
          <a:stretch/>
        </p:blipFill>
        <p:spPr bwMode="auto">
          <a:xfrm>
            <a:off x="2828578" y="1568930"/>
            <a:ext cx="597019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6356970" y="2675099"/>
            <a:ext cx="1296144" cy="8640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>
            <a:stCxn id="3" idx="7"/>
          </p:cNvCxnSpPr>
          <p:nvPr/>
        </p:nvCxnSpPr>
        <p:spPr>
          <a:xfrm flipV="1">
            <a:off x="7463298" y="1288252"/>
            <a:ext cx="405840" cy="15133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66218" y="664512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 smtClean="0">
                <a:solidFill>
                  <a:srgbClr val="FF0000"/>
                </a:solidFill>
              </a:rPr>
              <a:t>B</a:t>
            </a:r>
            <a:endParaRPr lang="id-ID" sz="40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356970" y="4168572"/>
            <a:ext cx="1296144" cy="792088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7005042" y="4960661"/>
            <a:ext cx="909000" cy="1080119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93640" y="5883369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endParaRPr lang="id-ID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548658" y="3205204"/>
            <a:ext cx="1656184" cy="1078153"/>
          </a:xfrm>
          <a:prstGeom prst="ellipse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36490" y="3441138"/>
            <a:ext cx="1512168" cy="270597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40841" y="3036394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 smtClean="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id-ID" sz="4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7282" y="5747610"/>
            <a:ext cx="5919688" cy="633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= (B x Bobot +C x Bobot) / 2</a:t>
            </a:r>
            <a:endParaRPr lang="id-ID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702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Level 2 KPPN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0" r="11263"/>
          <a:stretch/>
        </p:blipFill>
        <p:spPr bwMode="auto">
          <a:xfrm>
            <a:off x="1835696" y="1124744"/>
            <a:ext cx="5544616" cy="5446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19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Level 2 KPPN : Perhitungan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0" r="11263"/>
          <a:stretch/>
        </p:blipFill>
        <p:spPr bwMode="auto">
          <a:xfrm>
            <a:off x="3419872" y="1340767"/>
            <a:ext cx="5544616" cy="523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5536" y="3717032"/>
            <a:ext cx="2592288" cy="258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/>
              <a:t>B = </a:t>
            </a:r>
          </a:p>
          <a:p>
            <a:pPr algn="ctr"/>
            <a:r>
              <a:rPr lang="id-ID" sz="3200" dirty="0" smtClean="0"/>
              <a:t>(D x Bobot +</a:t>
            </a:r>
          </a:p>
          <a:p>
            <a:pPr algn="ctr"/>
            <a:r>
              <a:rPr lang="id-ID" sz="3200" dirty="0" smtClean="0"/>
              <a:t>E x Bobot +</a:t>
            </a:r>
          </a:p>
          <a:p>
            <a:pPr algn="ctr"/>
            <a:r>
              <a:rPr lang="id-ID" sz="3200" dirty="0" smtClean="0"/>
              <a:t>F x Bobot)</a:t>
            </a:r>
          </a:p>
          <a:p>
            <a:pPr algn="ctr"/>
            <a:r>
              <a:rPr lang="id-ID" sz="3200" dirty="0" smtClean="0"/>
              <a:t>/3</a:t>
            </a:r>
            <a:endParaRPr lang="id-ID" sz="3200" dirty="0"/>
          </a:p>
        </p:txBody>
      </p:sp>
      <p:sp>
        <p:nvSpPr>
          <p:cNvPr id="5" name="Oval 4"/>
          <p:cNvSpPr/>
          <p:nvPr/>
        </p:nvSpPr>
        <p:spPr>
          <a:xfrm>
            <a:off x="6948264" y="4247838"/>
            <a:ext cx="619683" cy="432048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7412529" y="4184214"/>
            <a:ext cx="619683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7884368" y="4207386"/>
            <a:ext cx="619683" cy="432048"/>
          </a:xfrm>
          <a:prstGeom prst="ellipse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" name="Straight Connector 7"/>
          <p:cNvCxnSpPr>
            <a:stCxn id="5" idx="2"/>
          </p:cNvCxnSpPr>
          <p:nvPr/>
        </p:nvCxnSpPr>
        <p:spPr>
          <a:xfrm flipH="1" flipV="1">
            <a:off x="5940152" y="4423410"/>
            <a:ext cx="1008112" cy="40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55012" y="4077072"/>
            <a:ext cx="46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endParaRPr lang="id-ID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192180" y="4639434"/>
            <a:ext cx="1530190" cy="8954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89211" y="5211688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rgbClr val="FF0000"/>
                </a:solidFill>
              </a:rPr>
              <a:t>E</a:t>
            </a:r>
            <a:endParaRPr lang="id-ID" sz="3600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8032212" y="4639434"/>
            <a:ext cx="161997" cy="89542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83519" y="5534854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accent3">
                    <a:lumMod val="75000"/>
                  </a:schemeClr>
                </a:solidFill>
              </a:rPr>
              <a:t>F</a:t>
            </a:r>
            <a:endParaRPr lang="id-ID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Line Callout 1 17"/>
          <p:cNvSpPr/>
          <p:nvPr/>
        </p:nvSpPr>
        <p:spPr>
          <a:xfrm rot="20999498">
            <a:off x="1533558" y="2453398"/>
            <a:ext cx="2088232" cy="648072"/>
          </a:xfrm>
          <a:prstGeom prst="borderCallout1">
            <a:avLst>
              <a:gd name="adj1" fmla="val 47055"/>
              <a:gd name="adj2" fmla="val 91044"/>
              <a:gd name="adj3" fmla="val 91389"/>
              <a:gd name="adj4" fmla="val 161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Grafik diisi oleh </a:t>
            </a:r>
          </a:p>
          <a:p>
            <a:pPr algn="ctr"/>
            <a:r>
              <a:rPr lang="id-ID" dirty="0" smtClean="0"/>
              <a:t>D,E dan F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8329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Level 3 KPPN</a:t>
            </a:r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5" r="11033"/>
          <a:stretch/>
        </p:blipFill>
        <p:spPr bwMode="auto">
          <a:xfrm>
            <a:off x="2201398" y="1179823"/>
            <a:ext cx="4962890" cy="527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8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Level 3 KPPN</a:t>
            </a:r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5" r="11033"/>
          <a:stretch/>
        </p:blipFill>
        <p:spPr bwMode="auto">
          <a:xfrm>
            <a:off x="3851920" y="1186860"/>
            <a:ext cx="4962890" cy="527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5576" y="4221088"/>
            <a:ext cx="2592288" cy="1577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D = Sukses/Total</a:t>
            </a:r>
          </a:p>
          <a:p>
            <a:pPr algn="ctr"/>
            <a:r>
              <a:rPr lang="id-ID" sz="2400" dirty="0" smtClean="0"/>
              <a:t>E = </a:t>
            </a:r>
            <a:r>
              <a:rPr lang="id-ID" sz="2400" dirty="0" smtClean="0"/>
              <a:t>Sukses/Total</a:t>
            </a:r>
            <a:endParaRPr lang="id-ID" sz="2400" dirty="0" smtClean="0"/>
          </a:p>
          <a:p>
            <a:pPr algn="ctr"/>
            <a:r>
              <a:rPr lang="id-ID" sz="2400" dirty="0" smtClean="0"/>
              <a:t>F = </a:t>
            </a:r>
            <a:r>
              <a:rPr lang="id-ID" sz="2400" dirty="0" smtClean="0"/>
              <a:t>Sukses/Total</a:t>
            </a:r>
            <a:endParaRPr lang="id-ID" sz="2400" dirty="0"/>
          </a:p>
        </p:txBody>
      </p:sp>
      <p:sp>
        <p:nvSpPr>
          <p:cNvPr id="6" name="Oval 5"/>
          <p:cNvSpPr/>
          <p:nvPr/>
        </p:nvSpPr>
        <p:spPr>
          <a:xfrm>
            <a:off x="6108894" y="4224463"/>
            <a:ext cx="653120" cy="360316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6762014" y="4237343"/>
            <a:ext cx="660409" cy="3120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7422423" y="4224463"/>
            <a:ext cx="619683" cy="337814"/>
          </a:xfrm>
          <a:prstGeom prst="ellipse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9" name="Straight Connector 8"/>
          <p:cNvCxnSpPr>
            <a:stCxn id="6" idx="2"/>
          </p:cNvCxnSpPr>
          <p:nvPr/>
        </p:nvCxnSpPr>
        <p:spPr>
          <a:xfrm flipH="1" flipV="1">
            <a:off x="5100782" y="4400035"/>
            <a:ext cx="1008112" cy="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0727" y="4076869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endParaRPr lang="id-ID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10"/>
          <p:cNvCxnSpPr>
            <a:stCxn id="7" idx="4"/>
          </p:cNvCxnSpPr>
          <p:nvPr/>
        </p:nvCxnSpPr>
        <p:spPr>
          <a:xfrm flipH="1">
            <a:off x="6108894" y="4549396"/>
            <a:ext cx="983325" cy="7450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48186" y="5138087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rgbClr val="FF0000"/>
                </a:solidFill>
              </a:rPr>
              <a:t>E</a:t>
            </a:r>
            <a:endParaRPr lang="id-ID" sz="3600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>
            <a:stCxn id="8" idx="4"/>
          </p:cNvCxnSpPr>
          <p:nvPr/>
        </p:nvCxnSpPr>
        <p:spPr>
          <a:xfrm flipH="1">
            <a:off x="7312132" y="4562277"/>
            <a:ext cx="420133" cy="89083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82439" y="5294478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accent3">
                    <a:lumMod val="75000"/>
                  </a:schemeClr>
                </a:solidFill>
              </a:rPr>
              <a:t>F</a:t>
            </a:r>
            <a:endParaRPr lang="id-ID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Line Callout 1 17"/>
          <p:cNvSpPr/>
          <p:nvPr/>
        </p:nvSpPr>
        <p:spPr>
          <a:xfrm rot="20999498">
            <a:off x="1524777" y="2646300"/>
            <a:ext cx="2088232" cy="648072"/>
          </a:xfrm>
          <a:prstGeom prst="borderCallout1">
            <a:avLst>
              <a:gd name="adj1" fmla="val 47055"/>
              <a:gd name="adj2" fmla="val 91044"/>
              <a:gd name="adj3" fmla="val 91389"/>
              <a:gd name="adj4" fmla="val 161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Grafik diisi oleh </a:t>
            </a:r>
          </a:p>
          <a:p>
            <a:pPr algn="ctr"/>
            <a:r>
              <a:rPr lang="id-ID" dirty="0" smtClean="0"/>
              <a:t>D,E dan F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6528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Level 2 BA.999</a:t>
            </a:r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5" r="11263"/>
          <a:stretch/>
        </p:blipFill>
        <p:spPr bwMode="auto">
          <a:xfrm>
            <a:off x="2218294" y="1232786"/>
            <a:ext cx="4801978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Level 2 BA.999 : Perhitungan</a:t>
            </a:r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5" r="11263"/>
          <a:stretch/>
        </p:blipFill>
        <p:spPr bwMode="auto">
          <a:xfrm>
            <a:off x="3707904" y="1124744"/>
            <a:ext cx="4801978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9318" y="3552298"/>
            <a:ext cx="2592288" cy="258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/>
              <a:t>C = </a:t>
            </a:r>
          </a:p>
          <a:p>
            <a:pPr algn="ctr"/>
            <a:r>
              <a:rPr lang="id-ID" sz="3200" dirty="0" smtClean="0"/>
              <a:t>(G x Bobot +</a:t>
            </a:r>
          </a:p>
          <a:p>
            <a:pPr algn="ctr"/>
            <a:r>
              <a:rPr lang="id-ID" sz="3200" dirty="0"/>
              <a:t>H</a:t>
            </a:r>
            <a:r>
              <a:rPr lang="id-ID" sz="3200" dirty="0" smtClean="0"/>
              <a:t> x Bobot +</a:t>
            </a:r>
          </a:p>
          <a:p>
            <a:pPr algn="ctr"/>
            <a:r>
              <a:rPr lang="id-ID" sz="3200" dirty="0"/>
              <a:t>I</a:t>
            </a:r>
            <a:r>
              <a:rPr lang="id-ID" sz="3200" dirty="0" smtClean="0"/>
              <a:t> x Bobot)</a:t>
            </a:r>
          </a:p>
          <a:p>
            <a:pPr algn="ctr"/>
            <a:r>
              <a:rPr lang="id-ID" sz="3200" dirty="0" smtClean="0"/>
              <a:t>/3</a:t>
            </a:r>
            <a:endParaRPr lang="id-ID" sz="3200" dirty="0"/>
          </a:p>
        </p:txBody>
      </p:sp>
      <p:sp>
        <p:nvSpPr>
          <p:cNvPr id="5" name="Oval 4"/>
          <p:cNvSpPr/>
          <p:nvPr/>
        </p:nvSpPr>
        <p:spPr>
          <a:xfrm>
            <a:off x="6108893" y="3775124"/>
            <a:ext cx="505278" cy="360316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6614170" y="3794669"/>
            <a:ext cx="550117" cy="3120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7164286" y="3775124"/>
            <a:ext cx="619683" cy="337814"/>
          </a:xfrm>
          <a:prstGeom prst="ellipse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" name="Straight Connector 7"/>
          <p:cNvCxnSpPr>
            <a:stCxn id="5" idx="2"/>
          </p:cNvCxnSpPr>
          <p:nvPr/>
        </p:nvCxnSpPr>
        <p:spPr>
          <a:xfrm flipH="1" flipV="1">
            <a:off x="5100781" y="3950696"/>
            <a:ext cx="1008112" cy="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00726" y="3627530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endParaRPr lang="id-ID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359038" y="4108351"/>
            <a:ext cx="1530190" cy="8954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63779" y="4787747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rgbClr val="FF0000"/>
                </a:solidFill>
              </a:rPr>
              <a:t>H</a:t>
            </a:r>
            <a:endParaRPr lang="id-ID" sz="36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312130" y="4108351"/>
            <a:ext cx="161997" cy="89542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82438" y="484513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accent3">
                    <a:lumMod val="75000"/>
                  </a:schemeClr>
                </a:solidFill>
              </a:rPr>
              <a:t>I</a:t>
            </a:r>
            <a:endParaRPr lang="id-ID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9318" y="1772816"/>
            <a:ext cx="2592288" cy="1577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/>
              <a:t>G</a:t>
            </a:r>
            <a:r>
              <a:rPr lang="id-ID" sz="2400" dirty="0" smtClean="0"/>
              <a:t> = Sukses/Total</a:t>
            </a:r>
          </a:p>
          <a:p>
            <a:pPr algn="ctr"/>
            <a:r>
              <a:rPr lang="id-ID" sz="2400" dirty="0" smtClean="0"/>
              <a:t>H = </a:t>
            </a:r>
            <a:r>
              <a:rPr lang="id-ID" sz="2400" dirty="0" smtClean="0"/>
              <a:t>Sukses/Total</a:t>
            </a:r>
            <a:endParaRPr lang="id-ID" sz="2400" dirty="0" smtClean="0"/>
          </a:p>
          <a:p>
            <a:pPr algn="ctr"/>
            <a:r>
              <a:rPr lang="id-ID" sz="2400" dirty="0" smtClean="0"/>
              <a:t>I = </a:t>
            </a:r>
            <a:r>
              <a:rPr lang="id-ID" sz="2400" dirty="0" smtClean="0"/>
              <a:t>Sukses/Total</a:t>
            </a:r>
            <a:endParaRPr lang="id-ID" sz="2400" dirty="0"/>
          </a:p>
        </p:txBody>
      </p:sp>
      <p:sp>
        <p:nvSpPr>
          <p:cNvPr id="17" name="Line Callout 1 16"/>
          <p:cNvSpPr/>
          <p:nvPr/>
        </p:nvSpPr>
        <p:spPr>
          <a:xfrm rot="20999498">
            <a:off x="3306725" y="2237565"/>
            <a:ext cx="2088232" cy="648072"/>
          </a:xfrm>
          <a:prstGeom prst="borderCallout1">
            <a:avLst>
              <a:gd name="adj1" fmla="val 47055"/>
              <a:gd name="adj2" fmla="val 91044"/>
              <a:gd name="adj3" fmla="val 91389"/>
              <a:gd name="adj4" fmla="val 161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Grafik diisi oleh </a:t>
            </a:r>
          </a:p>
          <a:p>
            <a:pPr algn="ctr"/>
            <a:r>
              <a:rPr lang="id-ID" dirty="0" smtClean="0"/>
              <a:t>G,H dan 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8735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178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APLIKASI MONITORING  PILOTING SPAN</vt:lpstr>
      <vt:lpstr>Level 1</vt:lpstr>
      <vt:lpstr>Level 1 : Perhitungan</vt:lpstr>
      <vt:lpstr>Level 2 KPPN</vt:lpstr>
      <vt:lpstr>Level 2 KPPN : Perhitungan</vt:lpstr>
      <vt:lpstr>Level 3 KPPN</vt:lpstr>
      <vt:lpstr>Level 3 KPPN</vt:lpstr>
      <vt:lpstr>Level 2 BA.999</vt:lpstr>
      <vt:lpstr>Level 2 BA.999 : Perhitungan</vt:lpstr>
      <vt:lpstr>Data Bobot</vt:lpstr>
      <vt:lpstr>Data Bobot</vt:lpstr>
      <vt:lpstr>Hirarki Perhitungan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Alee</dc:creator>
  <cp:lastModifiedBy>Alee</cp:lastModifiedBy>
  <cp:revision>24</cp:revision>
  <dcterms:created xsi:type="dcterms:W3CDTF">2013-10-10T02:58:28Z</dcterms:created>
  <dcterms:modified xsi:type="dcterms:W3CDTF">2013-10-10T03:55:07Z</dcterms:modified>
</cp:coreProperties>
</file>