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8C8B-A161-4178-8415-E41551195D26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1ABB-B602-4CF8-A1BB-2A118DD6B8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8C8B-A161-4178-8415-E41551195D26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1ABB-B602-4CF8-A1BB-2A118DD6B8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8C8B-A161-4178-8415-E41551195D26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1ABB-B602-4CF8-A1BB-2A118DD6B8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8C8B-A161-4178-8415-E41551195D26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1ABB-B602-4CF8-A1BB-2A118DD6B8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8C8B-A161-4178-8415-E41551195D26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1ABB-B602-4CF8-A1BB-2A118DD6B8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8C8B-A161-4178-8415-E41551195D26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1ABB-B602-4CF8-A1BB-2A118DD6B8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8C8B-A161-4178-8415-E41551195D26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1ABB-B602-4CF8-A1BB-2A118DD6B8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8C8B-A161-4178-8415-E41551195D26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1ABB-B602-4CF8-A1BB-2A118DD6B8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8C8B-A161-4178-8415-E41551195D26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1ABB-B602-4CF8-A1BB-2A118DD6B8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8C8B-A161-4178-8415-E41551195D26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1ABB-B602-4CF8-A1BB-2A118DD6B8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8C8B-A161-4178-8415-E41551195D26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1ABB-B602-4CF8-A1BB-2A118DD6B8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18C8B-A161-4178-8415-E41551195D26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31ABB-B602-4CF8-A1BB-2A118DD6B8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Dashboard Monitoring </a:t>
            </a:r>
            <a:br>
              <a:rPr lang="en-US" dirty="0" smtClean="0"/>
            </a:br>
            <a:r>
              <a:rPr lang="en-US" dirty="0" smtClean="0"/>
              <a:t>Piloting SPAN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Level 1</a:t>
            </a:r>
            <a:endParaRPr lang="en-US" dirty="0"/>
          </a:p>
        </p:txBody>
      </p:sp>
      <p:pic>
        <p:nvPicPr>
          <p:cNvPr id="4" name="Content Placeholder 3" descr="level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87539" y="1600200"/>
            <a:ext cx="756892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Level 2</a:t>
            </a:r>
            <a:endParaRPr lang="en-US" dirty="0"/>
          </a:p>
        </p:txBody>
      </p:sp>
      <p:pic>
        <p:nvPicPr>
          <p:cNvPr id="4" name="Content Placeholder 3" descr="level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5138" y="1600200"/>
            <a:ext cx="753372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TP</a:t>
            </a:r>
            <a:endParaRPr lang="en-US" dirty="0"/>
          </a:p>
        </p:txBody>
      </p:sp>
      <p:pic>
        <p:nvPicPr>
          <p:cNvPr id="4" name="Content Placeholder 3" descr="level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5794" y="1600200"/>
            <a:ext cx="7432412" cy="4525963"/>
          </a:xfrm>
        </p:spPr>
      </p:pic>
      <p:sp>
        <p:nvSpPr>
          <p:cNvPr id="5" name="TextBox 4"/>
          <p:cNvSpPr txBox="1"/>
          <p:nvPr/>
        </p:nvSpPr>
        <p:spPr>
          <a:xfrm>
            <a:off x="2514600" y="1066800"/>
            <a:ext cx="4072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ipakai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saat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terjadi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perubahan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data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tetap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Unit</a:t>
            </a:r>
            <a:endParaRPr lang="en-US" dirty="0"/>
          </a:p>
        </p:txBody>
      </p:sp>
      <p:pic>
        <p:nvPicPr>
          <p:cNvPr id="6" name="Content Placeholder 5" descr="level3_useruni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7638" y="1600200"/>
            <a:ext cx="6028724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18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Dashboard Monitoring  Piloting SPAN</vt:lpstr>
      <vt:lpstr>Dashboard Level 1</vt:lpstr>
      <vt:lpstr>Dashboard Level 2</vt:lpstr>
      <vt:lpstr>User TP</vt:lpstr>
      <vt:lpstr>User Unit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Monitoring  Piloting SPAN</dc:title>
  <dc:creator>user</dc:creator>
  <cp:lastModifiedBy>user</cp:lastModifiedBy>
  <cp:revision>2</cp:revision>
  <dcterms:created xsi:type="dcterms:W3CDTF">2013-10-08T08:30:04Z</dcterms:created>
  <dcterms:modified xsi:type="dcterms:W3CDTF">2013-10-08T09:40:12Z</dcterms:modified>
</cp:coreProperties>
</file>