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71" r:id="rId9"/>
    <p:sldId id="263" r:id="rId10"/>
    <p:sldId id="264" r:id="rId11"/>
    <p:sldId id="274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432049"/>
          </a:xfrm>
        </p:spPr>
        <p:txBody>
          <a:bodyPr>
            <a:noAutofit/>
          </a:bodyPr>
          <a:lstStyle/>
          <a:p>
            <a:r>
              <a:rPr lang="pt-BR" sz="4800" dirty="0" err="1" smtClean="0"/>
              <a:t>Lessons</a:t>
            </a:r>
            <a:r>
              <a:rPr lang="pt-BR" sz="4800" dirty="0" smtClean="0"/>
              <a:t> </a:t>
            </a:r>
            <a:r>
              <a:rPr lang="pt-BR" sz="4800" dirty="0" err="1" smtClean="0"/>
              <a:t>Learned</a:t>
            </a:r>
            <a:endParaRPr lang="pt-BR" sz="4800" dirty="0"/>
          </a:p>
        </p:txBody>
      </p:sp>
      <p:sp>
        <p:nvSpPr>
          <p:cNvPr id="6" name="Subtitle 12"/>
          <p:cNvSpPr>
            <a:spLocks noGrp="1"/>
          </p:cNvSpPr>
          <p:nvPr>
            <p:ph type="subTitle" idx="1"/>
          </p:nvPr>
        </p:nvSpPr>
        <p:spPr>
          <a:xfrm>
            <a:off x="681336" y="3501008"/>
            <a:ext cx="7776864" cy="288032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Proj001 / Proj002 / Proj003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Proj002 </a:t>
            </a:r>
            <a:r>
              <a:rPr lang="pt-BR" dirty="0"/>
              <a:t>– [Título do Projeto]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45704" y="1970990"/>
            <a:ext cx="807249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[Objetivo e Descrição curta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projeto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45704" y="1613800"/>
            <a:ext cx="8072494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kern="0" dirty="0" smtClean="0">
                <a:solidFill>
                  <a:schemeClr val="bg1"/>
                </a:solidFill>
              </a:rPr>
              <a:t>Objetivo e Descrição Curta</a:t>
            </a:r>
            <a:endParaRPr lang="en-US" sz="2000" b="1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545704" y="3542626"/>
            <a:ext cx="80724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0" kern="0" dirty="0" smtClean="0">
                <a:solidFill>
                  <a:schemeClr val="tx1"/>
                </a:solidFill>
                <a:latin typeface="+mn-lt"/>
              </a:rPr>
              <a:t>Complexidade: [</a:t>
            </a:r>
            <a:r>
              <a:rPr lang="pt-BR" kern="0" dirty="0" smtClean="0">
                <a:solidFill>
                  <a:schemeClr val="tx1"/>
                </a:solidFill>
              </a:rPr>
              <a:t>Baixa/Média/Alta]</a:t>
            </a:r>
            <a:endParaRPr lang="en-US" sz="1800" b="0" kern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545704" y="4077072"/>
            <a:ext cx="8072494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kern="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/>
              <a:t>Equipe do Projeto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544258" y="4439032"/>
            <a:ext cx="807249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[Nome 01]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02]</a:t>
            </a:r>
            <a:endParaRPr lang="pt-BR" kern="0" dirty="0">
              <a:solidFill>
                <a:schemeClr val="tx1"/>
              </a:solidFill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03]</a:t>
            </a:r>
            <a:endParaRPr lang="pt-BR" kern="0" dirty="0">
              <a:solidFill>
                <a:schemeClr val="tx1"/>
              </a:solidFill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04]</a:t>
            </a:r>
            <a:endParaRPr lang="pt-BR" kern="0" dirty="0">
              <a:solidFill>
                <a:schemeClr val="tx1"/>
              </a:solidFill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228600" y="2801770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Aprendida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4" name="Rectangle 20"/>
          <p:cNvSpPr/>
          <p:nvPr/>
        </p:nvSpPr>
        <p:spPr>
          <a:xfrm>
            <a:off x="228600" y="51891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228600" y="3988514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81000" y="406471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Resultado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Obtido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reunião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casal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esposa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gostou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americana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alterado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estava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antes.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381000" y="2882715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Executada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projetista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prontamente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refez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20"/>
          <p:cNvSpPr/>
          <p:nvPr/>
        </p:nvSpPr>
        <p:spPr>
          <a:xfrm>
            <a:off x="228600" y="16077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81000" y="1683912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Situação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esposo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nossos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projetistas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residência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fosse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americana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95536" y="532695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Aprendida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Antes de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alterações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 um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precisamos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consultar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interessadas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envolvidas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impactadas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pela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alteração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visando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evitar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retrabalhos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646784" y="2629272"/>
            <a:ext cx="35814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Proj003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4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Proj003 </a:t>
            </a:r>
            <a:r>
              <a:rPr lang="pt-BR" dirty="0"/>
              <a:t>– [Título do Projeto]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45704" y="1970990"/>
            <a:ext cx="807249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[Objetivo e Descrição curta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projeto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45704" y="1613800"/>
            <a:ext cx="8072494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kern="0" dirty="0" smtClean="0">
                <a:solidFill>
                  <a:schemeClr val="bg1"/>
                </a:solidFill>
              </a:rPr>
              <a:t>Objetivo e Descrição Curta</a:t>
            </a:r>
            <a:endParaRPr lang="en-US" sz="2000" b="1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545704" y="3542626"/>
            <a:ext cx="80724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0" kern="0" dirty="0" smtClean="0">
                <a:solidFill>
                  <a:schemeClr val="tx1"/>
                </a:solidFill>
                <a:latin typeface="+mn-lt"/>
              </a:rPr>
              <a:t>Complexidade: [</a:t>
            </a:r>
            <a:r>
              <a:rPr lang="pt-BR" kern="0" dirty="0" smtClean="0">
                <a:solidFill>
                  <a:schemeClr val="tx1"/>
                </a:solidFill>
              </a:rPr>
              <a:t>Baixa/Média/Alta]</a:t>
            </a:r>
            <a:endParaRPr lang="en-US" sz="1800" b="0" kern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545704" y="4077072"/>
            <a:ext cx="8072494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kern="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/>
              <a:t>Equipe do Projeto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544258" y="4439032"/>
            <a:ext cx="807249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[Nome 01]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02]</a:t>
            </a:r>
            <a:endParaRPr lang="pt-BR" kern="0" dirty="0">
              <a:solidFill>
                <a:schemeClr val="tx1"/>
              </a:solidFill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03]</a:t>
            </a:r>
            <a:endParaRPr lang="pt-BR" kern="0" dirty="0">
              <a:solidFill>
                <a:schemeClr val="tx1"/>
              </a:solidFill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04]</a:t>
            </a:r>
            <a:endParaRPr lang="pt-BR" kern="0" dirty="0">
              <a:solidFill>
                <a:schemeClr val="tx1"/>
              </a:solidFill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228600" y="2801770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Aprendida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4" name="Rectangle 20"/>
          <p:cNvSpPr/>
          <p:nvPr/>
        </p:nvSpPr>
        <p:spPr>
          <a:xfrm>
            <a:off x="228600" y="51891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228600" y="3988514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81000" y="406471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Resultado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Obtido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reunião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casal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esposa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gostou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americana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alterado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estava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antes.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381000" y="2882715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Executada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projetista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prontamente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refez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20"/>
          <p:cNvSpPr/>
          <p:nvPr/>
        </p:nvSpPr>
        <p:spPr>
          <a:xfrm>
            <a:off x="228600" y="16077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81000" y="1683912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Situação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esposo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nossos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projetistas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residência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fosse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americana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95536" y="532695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Aprendida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Antes de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alterações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 um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precisamos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consultar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interessadas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envolvidas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impactadas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pela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alteração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visando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evitar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retrabalhos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Projetos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9790"/>
              </p:ext>
            </p:extLst>
          </p:nvPr>
        </p:nvGraphicFramePr>
        <p:xfrm>
          <a:off x="755576" y="1772816"/>
          <a:ext cx="7704856" cy="412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3"/>
                <a:gridCol w="2356780"/>
                <a:gridCol w="2356780"/>
                <a:gridCol w="1450323"/>
              </a:tblGrid>
              <a:tr h="61876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Projeto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Título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Responsável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Status</a:t>
                      </a:r>
                      <a:endParaRPr lang="en-US" sz="1800" dirty="0"/>
                    </a:p>
                  </a:txBody>
                  <a:tcPr/>
                </a:tc>
              </a:tr>
              <a:tr h="53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Proj001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Título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projeto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Nome do </a:t>
                      </a:r>
                      <a:r>
                        <a:rPr lang="en-US" sz="1400" dirty="0" err="1" smtClean="0"/>
                        <a:t>líder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projeto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Concluído</a:t>
                      </a:r>
                      <a:endParaRPr lang="en-US" sz="1400" dirty="0"/>
                    </a:p>
                  </a:txBody>
                  <a:tcPr anchor="ctr"/>
                </a:tc>
              </a:tr>
              <a:tr h="495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Proj002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Título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projeto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Nome do </a:t>
                      </a:r>
                      <a:r>
                        <a:rPr lang="en-US" sz="1400" dirty="0" err="1" smtClean="0"/>
                        <a:t>líder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projeto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Concluído</a:t>
                      </a:r>
                      <a:endParaRPr lang="en-US" sz="1400" dirty="0"/>
                    </a:p>
                  </a:txBody>
                  <a:tcPr anchor="ctr"/>
                </a:tc>
              </a:tr>
              <a:tr h="495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Proj003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Título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projeto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Nome do </a:t>
                      </a:r>
                      <a:r>
                        <a:rPr lang="en-US" sz="1400" dirty="0" err="1" smtClean="0"/>
                        <a:t>líder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projeto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Concluído</a:t>
                      </a:r>
                      <a:endParaRPr lang="en-US" sz="1400" dirty="0"/>
                    </a:p>
                  </a:txBody>
                  <a:tcPr anchor="ctr"/>
                </a:tc>
              </a:tr>
              <a:tr h="495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9501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95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95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646784" y="2629272"/>
            <a:ext cx="35814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Proj001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Proj001 </a:t>
            </a:r>
            <a:r>
              <a:rPr lang="pt-BR" dirty="0"/>
              <a:t>– [Título do Projeto]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45704" y="1970990"/>
            <a:ext cx="807249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[Objetivo e Descrição curta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projeto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45704" y="1613800"/>
            <a:ext cx="8072494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kern="0" dirty="0" smtClean="0">
                <a:solidFill>
                  <a:schemeClr val="bg1"/>
                </a:solidFill>
              </a:rPr>
              <a:t>Objetivo e Descrição Curta</a:t>
            </a:r>
            <a:endParaRPr lang="en-US" sz="2000" b="1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545704" y="3542626"/>
            <a:ext cx="80724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0" kern="0" dirty="0" smtClean="0">
                <a:solidFill>
                  <a:schemeClr val="tx1"/>
                </a:solidFill>
                <a:latin typeface="+mn-lt"/>
              </a:rPr>
              <a:t>Complexidade: [</a:t>
            </a:r>
            <a:r>
              <a:rPr lang="pt-BR" kern="0" dirty="0" smtClean="0">
                <a:solidFill>
                  <a:schemeClr val="tx1"/>
                </a:solidFill>
              </a:rPr>
              <a:t>Baixa/Média/Alta]</a:t>
            </a:r>
            <a:endParaRPr lang="en-US" sz="1800" b="0" kern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545704" y="4077072"/>
            <a:ext cx="8072494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 b="1" kern="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/>
              <a:t>Equipe do Projeto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544258" y="4439032"/>
            <a:ext cx="8072494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[Nome 01]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02]</a:t>
            </a:r>
            <a:endParaRPr lang="pt-BR" kern="0" dirty="0">
              <a:solidFill>
                <a:schemeClr val="tx1"/>
              </a:solidFill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03]</a:t>
            </a:r>
            <a:endParaRPr lang="pt-BR" kern="0" dirty="0">
              <a:solidFill>
                <a:schemeClr val="tx1"/>
              </a:solidFill>
            </a:endParaRP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kern="0" dirty="0" smtClean="0">
                <a:solidFill>
                  <a:schemeClr val="tx1"/>
                </a:solidFill>
              </a:rPr>
              <a:t>[Nome 04]</a:t>
            </a:r>
            <a:endParaRPr lang="pt-BR" kern="0" dirty="0">
              <a:solidFill>
                <a:schemeClr val="tx1"/>
              </a:solidFill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228600" y="2801770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Aprendida</a:t>
            </a:r>
            <a:endParaRPr lang="en-US" dirty="0"/>
          </a:p>
        </p:txBody>
      </p:sp>
      <p:sp>
        <p:nvSpPr>
          <p:cNvPr id="4" name="Rectangle 20"/>
          <p:cNvSpPr/>
          <p:nvPr/>
        </p:nvSpPr>
        <p:spPr>
          <a:xfrm>
            <a:off x="228600" y="51891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228600" y="3988514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81000" y="406471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Resultado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Obtido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381000" y="2882715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Executada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228600" y="16077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81000" y="1683912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Situação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395536" y="532695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Aprendida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228600" y="2801770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Aprendida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4" name="Rectangle 20"/>
          <p:cNvSpPr/>
          <p:nvPr/>
        </p:nvSpPr>
        <p:spPr>
          <a:xfrm>
            <a:off x="228600" y="51891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228600" y="3988514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81000" y="406471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Resultado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Obtido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reunião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apresentação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casal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esposa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gostou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americana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alterado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estava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antes.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381000" y="2882715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Executada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projetista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prontamente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refez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20"/>
          <p:cNvSpPr/>
          <p:nvPr/>
        </p:nvSpPr>
        <p:spPr>
          <a:xfrm>
            <a:off x="228600" y="16077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81000" y="1683912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Situação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esposo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nossos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projetistas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residência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fosse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americana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95536" y="532695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Aprendida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Antes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alterações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um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precisamos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consultar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partes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interessadas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envolvidas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impactadas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pela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alteração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evitar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retrabalhos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228600" y="2801770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Aprendida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4" name="Rectangle 20"/>
          <p:cNvSpPr/>
          <p:nvPr/>
        </p:nvSpPr>
        <p:spPr>
          <a:xfrm>
            <a:off x="228600" y="51891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228600" y="3988514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81000" y="406471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Resultado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Obtido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r>
              <a:rPr lang="en-US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Além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causado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grande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atraso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entrega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teve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assumir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gratuitamente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adicional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manutenção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nova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futuro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381000" y="2882715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Executada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membro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imediato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adicionou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nova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Blog,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porém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acabou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tomando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muito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que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imaginava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228600" y="16077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81000" y="1683912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Situação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Após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início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um Blog,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um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membro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lhe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inclusão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nova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aparentemente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muito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simples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poucas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horas.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95536" y="532695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Aprendida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</a:t>
            </a: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Qualquer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um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membro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direcionada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gestão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que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seja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negociada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antes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aceita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228600" y="2801770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Aprendida</a:t>
            </a:r>
            <a:r>
              <a:rPr lang="en-US" dirty="0" smtClean="0"/>
              <a:t> [3]</a:t>
            </a:r>
            <a:endParaRPr lang="en-US" dirty="0"/>
          </a:p>
        </p:txBody>
      </p:sp>
      <p:sp>
        <p:nvSpPr>
          <p:cNvPr id="4" name="Rectangle 20"/>
          <p:cNvSpPr/>
          <p:nvPr/>
        </p:nvSpPr>
        <p:spPr>
          <a:xfrm>
            <a:off x="228600" y="51891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228600" y="3988514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381000" y="406471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Resultado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Obtido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obra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30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houve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grande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retrabalho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parte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calculista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muito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desgaste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atraso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prejuízo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financeiro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considerável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381000" y="2882715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Executada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obra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interrompida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calculista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teve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refazer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fundações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edificação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sobreposição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sapatas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seja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evitada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20"/>
          <p:cNvSpPr/>
          <p:nvPr/>
        </p:nvSpPr>
        <p:spPr>
          <a:xfrm>
            <a:off x="228600" y="1607713"/>
            <a:ext cx="8686800" cy="1048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81000" y="1683912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Situação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cavar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executar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fundações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edificação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percebeu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sobreposição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sapata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nova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edificação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sapata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edificação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vizinha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95536" y="5326953"/>
            <a:ext cx="8382000" cy="12703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Lição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Aprendida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: </a:t>
            </a:r>
            <a:r>
              <a:rPr lang="en-US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Antes de </a:t>
            </a:r>
            <a:r>
              <a:rPr lang="en-US" altLang="en-US" sz="16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envolvidos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devem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identificados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tratados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Neste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poderia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sido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planta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geral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área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envolvida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estrutural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edificações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vizinhas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ainda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providenciada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conferência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loco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646784" y="2629272"/>
            <a:ext cx="35814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Proj002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880</Words>
  <Application>Microsoft Office PowerPoint</Application>
  <PresentationFormat>Apresentação na tela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Lessons Learned</vt:lpstr>
      <vt:lpstr>Lista de Projetos</vt:lpstr>
      <vt:lpstr>Apresentação do PowerPoint</vt:lpstr>
      <vt:lpstr>Proj001 – [Título do Projeto]</vt:lpstr>
      <vt:lpstr>Lição Aprendida</vt:lpstr>
      <vt:lpstr>Lição Aprendida [1]</vt:lpstr>
      <vt:lpstr>Lição Aprendida [2]</vt:lpstr>
      <vt:lpstr>Lição Aprendida [3]</vt:lpstr>
      <vt:lpstr>Apresentação do PowerPoint</vt:lpstr>
      <vt:lpstr>Proj002 – [Título do Projeto]</vt:lpstr>
      <vt:lpstr>Lição Aprendida [1]</vt:lpstr>
      <vt:lpstr>Apresentação do PowerPoint</vt:lpstr>
      <vt:lpstr>Proj003 – [Título do Projeto]</vt:lpstr>
      <vt:lpstr>Lição Aprendida [1]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Gustavo Pereira</dc:creator>
  <cp:lastModifiedBy>Gustavo Pereira</cp:lastModifiedBy>
  <cp:revision>10</cp:revision>
  <dcterms:created xsi:type="dcterms:W3CDTF">2016-02-20T03:24:03Z</dcterms:created>
  <dcterms:modified xsi:type="dcterms:W3CDTF">2016-02-24T01:27:06Z</dcterms:modified>
</cp:coreProperties>
</file>