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Feedbacks de Reuniões e Processos 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39" name="Table 2"/>
          <p:cNvGraphicFramePr/>
          <p:nvPr/>
        </p:nvGraphicFramePr>
        <p:xfrm>
          <a:off x="755640" y="1772640"/>
          <a:ext cx="7704000" cy="4123080"/>
        </p:xfrm>
        <a:graphic>
          <a:graphicData uri="http://schemas.openxmlformats.org/drawingml/2006/table">
            <a:tbl>
              <a:tblPr/>
              <a:tblGrid>
                <a:gridCol w="1540800"/>
                <a:gridCol w="2356560"/>
                <a:gridCol w="2356560"/>
                <a:gridCol w="1450440"/>
              </a:tblGrid>
              <a:tr h="6184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Reunião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Responsável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Status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331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Proj001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 fevereiro 2020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Ernesto Gurgel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Concluído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5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5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5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5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5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5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Proj001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45760" y="1971000"/>
            <a:ext cx="8071200" cy="142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360" rIns="90360" tIns="44280" bIns="44280">
            <a:noAutofit/>
          </a:bodyPr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Reunião do dia 16/02/2020 integração de documentos do Git, controle de versões, atualizações e inclusão (Luiz Felipe Américo no repositório)</a:t>
            </a: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40"/>
              </a:spcBef>
            </a:pPr>
            <a:r>
              <a:rPr b="0" lang="pt-BR" sz="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545760" y="1613880"/>
            <a:ext cx="8071200" cy="394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Objetivo e Descrição Curta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545760" y="3542760"/>
            <a:ext cx="8071200" cy="36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algn="ctr" blurRad="50800" dir="5400000" dist="50760" rotWithShape="0" sx="101000" sy="101000">
              <a:srgbClr val="000000">
                <a:alpha val="44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Complexidade: [Baixa/Média/Alta]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545760" y="4077000"/>
            <a:ext cx="8071200" cy="394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Participantes da Reunião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544320" y="4439160"/>
            <a:ext cx="8071200" cy="142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360" rIns="90360" tIns="44280" bIns="44280">
            <a:noAutofit/>
          </a:bodyPr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[Ernesto Gurgel]</a:t>
            </a: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[Luiz Felipe Américo]</a:t>
            </a: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 marL="111240" indent="-109800">
              <a:lnSpc>
                <a:spcPct val="100000"/>
              </a:lnSpc>
              <a:spcBef>
                <a:spcPts val="40"/>
              </a:spcBef>
            </a:pPr>
            <a:r>
              <a:rPr b="0" lang="pt-BR" sz="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2801880"/>
            <a:ext cx="8685360" cy="104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28600" y="5189040"/>
            <a:ext cx="8685360" cy="104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28600" y="3988440"/>
            <a:ext cx="8685360" cy="104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380880" y="4064760"/>
            <a:ext cx="8380440" cy="12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Resultado Obtido: Proposta de mudança de horário para melhor efetivar os debates.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380880" y="2882880"/>
            <a:ext cx="8380440" cy="12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Proposta de Mudança: Realizar em horários mais cedo.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228600" y="1607760"/>
            <a:ext cx="8685360" cy="104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380880" y="1684080"/>
            <a:ext cx="8380440" cy="12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Situação: Foi identificado que as reuniões estavam se estendendo até horários mais tardios onde os membros encontravam-se cansados.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395640" y="5326920"/>
            <a:ext cx="8380440" cy="12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Lição Aprendida: Realizar reuniões mais cedo.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LibreOffice/6.2.0.3$Windows_X86_64 LibreOffice_project/98c6a8a1c6c7b144ce3cc729e34964b47ce25d62</Application>
  <Words>880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2016-02-20T03:24:03Z</dcterms:created>
  <dc:creator>Gustavo Pereira</dc:creator>
  <dc:description/>
  <dc:language>pt-BR</dc:language>
  <cp:lastModifiedBy/>
  <dcterms:modified xsi:type="dcterms:W3CDTF">2020-02-16T22:16:08Z</dcterms:modified>
  <cp:revision>14</cp:revision>
  <dc:subject/>
  <dc:title>Lessons Learned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