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BEE4990-C28D-4F13-8B89-A374F3331BD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6B36D4-91FD-44CF-9D10-CF020576361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6ADC2E-17DB-448E-B41D-80621BE6D573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C1CEB6-AF4D-4C3F-A4CA-BF29BBD5A3B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Lista de Ações do Projeto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755640" y="1772640"/>
          <a:ext cx="7704360" cy="4123440"/>
        </p:xfrm>
        <a:graphic>
          <a:graphicData uri="http://schemas.openxmlformats.org/drawingml/2006/table">
            <a:tbl>
              <a:tblPr/>
              <a:tblGrid>
                <a:gridCol w="1540800"/>
                <a:gridCol w="2356560"/>
                <a:gridCol w="2356560"/>
                <a:gridCol w="1450440"/>
              </a:tblGrid>
              <a:tr h="618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Projeto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Título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Status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33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Proj001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Nome do líder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Proj002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Nome do líder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Proj003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Nome do líder do projeto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Proj001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5760" y="1971000"/>
            <a:ext cx="8072280" cy="142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[Objetivo e Descrição curta do projeto]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45760" y="1613880"/>
            <a:ext cx="8072280" cy="395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</a:rPr>
              <a:t>Objetivo e Descrição Curta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45760" y="3542760"/>
            <a:ext cx="8072280" cy="36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algn="ctr" blurRad="50800" dir="5400000" dist="50760" rotWithShape="0" sx="101000" sy="101000">
              <a:srgbClr val="000000">
                <a:alpha val="44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Complexidade: [Baixa/Média/Alta]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45760" y="4077000"/>
            <a:ext cx="8072280" cy="395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</a:rPr>
              <a:t>Equipe do Projeto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544320" y="4439160"/>
            <a:ext cx="8072280" cy="142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[Nome 01]</a:t>
            </a: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[Nome 02]</a:t>
            </a: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[Nome 03]</a:t>
            </a: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[Nome 04]</a:t>
            </a: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1088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8600" y="2801880"/>
            <a:ext cx="8686440" cy="1047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Lição Aprendida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28600" y="5189040"/>
            <a:ext cx="8686440" cy="1047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228600" y="3988440"/>
            <a:ext cx="8686440" cy="1047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380880" y="4064760"/>
            <a:ext cx="838152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latin typeface="Trebuchet MS"/>
              </a:rPr>
              <a:t>Resultado Obtido: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80880" y="2882880"/>
            <a:ext cx="838152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latin typeface="Trebuchet MS"/>
              </a:rPr>
              <a:t>Ação Executada: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28600" y="1607760"/>
            <a:ext cx="8686440" cy="1047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380880" y="1684080"/>
            <a:ext cx="838152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latin typeface="Trebuchet MS"/>
              </a:rPr>
              <a:t>Situação: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395640" y="5326920"/>
            <a:ext cx="838152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latin typeface="Trebuchet MS"/>
              </a:rPr>
              <a:t>Lição Aprendida: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LibreOffice/6.2.0.3$Windows_X86_64 LibreOffice_project/98c6a8a1c6c7b144ce3cc729e34964b47ce25d62</Application>
  <Words>880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2016-02-20T03:24:03Z</dcterms:created>
  <dc:creator>Gustavo Pereira</dc:creator>
  <dc:description/>
  <dc:language>pt-BR</dc:language>
  <cp:lastModifiedBy/>
  <dcterms:modified xsi:type="dcterms:W3CDTF">2020-02-16T20:31:57Z</dcterms:modified>
  <cp:revision>11</cp:revision>
  <dc:subject/>
  <dc:title>Lessons Learned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