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64" r:id="rId5"/>
    <p:sldId id="1846" r:id="rId6"/>
    <p:sldId id="1845" r:id="rId7"/>
    <p:sldId id="1868" r:id="rId8"/>
    <p:sldId id="1848" r:id="rId9"/>
    <p:sldId id="186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85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8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2386" y="2766219"/>
            <a:ext cx="7029728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Ernesto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Campos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2"/>
                </a:solidFill>
              </a:rPr>
              <a:t>8-977</a:t>
            </a:r>
            <a:r>
              <a:rPr lang="en-US" altLang="en-US" dirty="0">
                <a:solidFill>
                  <a:schemeClr val="accent1"/>
                </a:solidFill>
              </a:rPr>
              <a:t>-1599</a:t>
            </a:r>
            <a:br>
              <a:rPr lang="en-US" altLang="en-US" dirty="0"/>
            </a:br>
            <a:r>
              <a:rPr lang="en-US" altLang="en-US" dirty="0"/>
              <a:t>Proyecto Semestral DS VII</a:t>
            </a:r>
            <a:br>
              <a:rPr lang="en-US" altLang="en-US" dirty="0"/>
            </a:br>
            <a:r>
              <a:rPr lang="en-US" altLang="en-US" dirty="0"/>
              <a:t>Metro Cards Service</a:t>
            </a:r>
          </a:p>
        </p:txBody>
      </p:sp>
      <p:pic>
        <p:nvPicPr>
          <p:cNvPr id="1026" name="Picture 2" descr="Logos para Impresión | Universidad Tecnológica de Panamá">
            <a:extLst>
              <a:ext uri="{FF2B5EF4-FFF2-40B4-BE49-F238E27FC236}">
                <a16:creationId xmlns:a16="http://schemas.microsoft.com/office/drawing/2014/main" id="{77111C6F-EC61-C24D-C6F2-E3529B84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90" y="163312"/>
            <a:ext cx="2398160" cy="23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/>
              <a:t>¿</a:t>
            </a:r>
            <a:r>
              <a:rPr lang="en-US" altLang="en-US" dirty="0" err="1"/>
              <a:t>Qué</a:t>
            </a:r>
            <a:r>
              <a:rPr lang="en-US" altLang="en-US" dirty="0"/>
              <a:t> es?</a:t>
            </a:r>
          </a:p>
          <a:p>
            <a:endParaRPr lang="en-US" altLang="en-US" dirty="0"/>
          </a:p>
          <a:p>
            <a:r>
              <a:rPr lang="es-PA" altLang="en-US" b="0" dirty="0"/>
              <a:t>Es un programa de software de interfaz que ayuda a interactuar con otro software como una interfaz de usuario (UI). </a:t>
            </a:r>
          </a:p>
          <a:p>
            <a:endParaRPr lang="es-PA" altLang="en-US" b="0" dirty="0"/>
          </a:p>
          <a:p>
            <a:r>
              <a:rPr lang="es-PA" altLang="en-US" b="0" dirty="0"/>
              <a:t>Es el principal punto de entrada para un sitio web y una aplicación, incluyendo la integración de terceros, facilitando la vida a los desarrolladores.</a:t>
            </a:r>
            <a:endParaRPr lang="en-US" alt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C38A9-CC90-16EF-5C94-838DCECA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7" y="1"/>
            <a:ext cx="4773283" cy="26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0402"/>
            <a:ext cx="9141397" cy="615553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MetroBus</a:t>
            </a:r>
            <a:r>
              <a:rPr lang="en-US" dirty="0"/>
              <a:t> / </a:t>
            </a:r>
            <a:r>
              <a:rPr lang="en-US" dirty="0" err="1"/>
              <a:t>Tren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52913-0222-F929-43B1-D65AD754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540" y="2102238"/>
            <a:ext cx="2943225" cy="298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C178B-09A6-C18A-8B08-5BE1AE3C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5" y="709306"/>
            <a:ext cx="8998635" cy="61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0402"/>
            <a:ext cx="9141397" cy="615553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MetroBus</a:t>
            </a:r>
            <a:r>
              <a:rPr lang="en-US" dirty="0"/>
              <a:t> / </a:t>
            </a:r>
            <a:r>
              <a:rPr lang="en-US" dirty="0" err="1"/>
              <a:t>Tren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207D0-BE09-328C-9132-99F1F613F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58"/>
          <a:stretch/>
        </p:blipFill>
        <p:spPr>
          <a:xfrm>
            <a:off x="405423" y="764212"/>
            <a:ext cx="3131402" cy="6003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03A4A-A8CA-E122-4FAB-A4358339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19" y="764236"/>
            <a:ext cx="3579537" cy="6013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2E0CA-5247-E4F7-85CA-07D9C94B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151" y="764237"/>
            <a:ext cx="3781275" cy="60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3" y="189753"/>
            <a:ext cx="10591800" cy="646332"/>
          </a:xfrm>
        </p:spPr>
        <p:txBody>
          <a:bodyPr/>
          <a:lstStyle/>
          <a:p>
            <a:r>
              <a:rPr lang="en-US" dirty="0"/>
              <a:t>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1AC6B-3766-D740-F754-7B9E491B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1" y="1004078"/>
            <a:ext cx="1704975" cy="3676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CA5D2-1D95-F112-9C35-539A2F25D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03" y="249416"/>
            <a:ext cx="7290670" cy="51859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3" y="189753"/>
            <a:ext cx="10591800" cy="646332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4BE48-F08A-3627-1F02-A9CA197C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7" y="975212"/>
            <a:ext cx="3480184" cy="55534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F4B81-4350-7A8F-5C31-4C587D9C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061" y="1281236"/>
            <a:ext cx="6474875" cy="42955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1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19</TotalTime>
  <Words>82</Words>
  <Application>Microsoft Office PowerPoint</Application>
  <PresentationFormat>Widescreen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Ernesto Campos 8-977-1599 Proyecto Semestral DS VII Metro Cards Service</vt:lpstr>
      <vt:lpstr>API</vt:lpstr>
      <vt:lpstr>API MetroBus / Tren</vt:lpstr>
      <vt:lpstr>API MetroBus / Tren</vt:lpstr>
      <vt:lpstr>PHP</vt:lpstr>
      <vt:lpstr>MySQL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Ernesto Campos 8-977-1599 Proyecto Semestral DS VII Metro Cards Service</dc:title>
  <dc:subject/>
  <dc:creator>ERNESTO CAMPOS</dc:creator>
  <cp:keywords/>
  <dc:description/>
  <cp:lastModifiedBy>ERNESTO CAMPOS</cp:lastModifiedBy>
  <cp:revision>2</cp:revision>
  <dcterms:created xsi:type="dcterms:W3CDTF">2022-12-12T22:35:03Z</dcterms:created>
  <dcterms:modified xsi:type="dcterms:W3CDTF">2022-12-12T22:54:28Z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