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FB5A4-BB74-4914-A084-CE99799A1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Raspbike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DD2FF-916C-442B-9037-553E0A81B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Redes inalámbricas de sensores</a:t>
            </a:r>
          </a:p>
        </p:txBody>
      </p:sp>
    </p:spTree>
    <p:extLst>
      <p:ext uri="{BB962C8B-B14F-4D97-AF65-F5344CB8AC3E}">
        <p14:creationId xmlns:p14="http://schemas.microsoft.com/office/powerpoint/2010/main" val="301834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BC6E9-5F56-4B75-A290-C3A17A06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9367B3-F344-4CF7-96ED-08D1BCE360BC}"/>
              </a:ext>
            </a:extLst>
          </p:cNvPr>
          <p:cNvSpPr/>
          <p:nvPr/>
        </p:nvSpPr>
        <p:spPr>
          <a:xfrm>
            <a:off x="1616765" y="1690445"/>
            <a:ext cx="8958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Este estudio desarrollo un sistema de retroalimentación de información en tiempo real basado en teléfonos inteligentes para bicicletas, proporcionando a los ciclistas información mientras están en bicicleta. Los teléfonos inteligentes se usaron para visualizar y calcular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29830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29BE1-E40E-4AE8-BD60-8C25F006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</a:t>
            </a:r>
          </a:p>
        </p:txBody>
      </p:sp>
      <p:pic>
        <p:nvPicPr>
          <p:cNvPr id="1026" name="Picture 2" descr="Resultado de imagen para bicicleta">
            <a:extLst>
              <a:ext uri="{FF2B5EF4-FFF2-40B4-BE49-F238E27FC236}">
                <a16:creationId xmlns:a16="http://schemas.microsoft.com/office/drawing/2014/main" id="{9D5FC41F-C762-44A8-813E-8215FBDAC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32" y="1128451"/>
            <a:ext cx="4808320" cy="25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D6F8B87-C656-4F51-A9DB-B89F01B6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57" y="1128449"/>
            <a:ext cx="2704189" cy="251215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24999CD-9ED9-43B7-A10E-96723A2FDB2F}"/>
              </a:ext>
            </a:extLst>
          </p:cNvPr>
          <p:cNvSpPr txBox="1"/>
          <p:nvPr/>
        </p:nvSpPr>
        <p:spPr>
          <a:xfrm>
            <a:off x="4837043" y="1784365"/>
            <a:ext cx="1166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/>
              <a:t>+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EE6E36-428E-4BF8-BCE9-D8E67F106775}"/>
              </a:ext>
            </a:extLst>
          </p:cNvPr>
          <p:cNvSpPr txBox="1"/>
          <p:nvPr/>
        </p:nvSpPr>
        <p:spPr>
          <a:xfrm>
            <a:off x="2398643" y="4545496"/>
            <a:ext cx="7500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dirty="0"/>
              <a:t>= RASPBIKE</a:t>
            </a:r>
          </a:p>
        </p:txBody>
      </p:sp>
    </p:spTree>
    <p:extLst>
      <p:ext uri="{BB962C8B-B14F-4D97-AF65-F5344CB8AC3E}">
        <p14:creationId xmlns:p14="http://schemas.microsoft.com/office/powerpoint/2010/main" val="319768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BB8D8-1606-4F70-9BB6-C2D8B014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Motivo del desarrollo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F9E42B-1957-4B38-A362-FD083A8A3ACF}"/>
              </a:ext>
            </a:extLst>
          </p:cNvPr>
          <p:cNvSpPr/>
          <p:nvPr/>
        </p:nvSpPr>
        <p:spPr>
          <a:xfrm>
            <a:off x="1251678" y="1128451"/>
            <a:ext cx="8971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En los últimos años, el rápido desarrollo del ciclismo ha aumentado.</a:t>
            </a:r>
          </a:p>
          <a:p>
            <a:pPr algn="just"/>
            <a:r>
              <a:rPr lang="es-MX" dirty="0"/>
              <a:t>Debido a que el ciclismo es saludable, respetuoso con el medio ambiente e internacionalmente popular, se ha convertido en un deporte de ciudad.</a:t>
            </a:r>
          </a:p>
          <a:p>
            <a:pPr algn="just"/>
            <a:r>
              <a:rPr lang="es-MX" dirty="0"/>
              <a:t>Por ello se considero un área de oportunidad para aplicar desarrollo tecnológico.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B5D018-9B5D-4503-A870-28F02CF0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853" y="3074846"/>
            <a:ext cx="4334294" cy="28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FDCC-068A-491E-BB23-2CC45CD2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materiales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FD6765-2959-474B-AF0E-CC265B86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54" y="1990285"/>
            <a:ext cx="9595292" cy="20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4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1C879-2FE4-439C-AB72-02E86786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general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1CFF66-7C0D-4888-95F9-6FF2F9BC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19" y="2566327"/>
            <a:ext cx="6885962" cy="37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3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F3F90-B60A-433A-A2B8-4CE02C19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general de la bicicleta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82A3B8-D8CF-4BBB-8874-9DDF5232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910" y="3193366"/>
            <a:ext cx="7158180" cy="328224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2CD6969-6DB3-4F55-8AA2-1CA28977F1A0}"/>
              </a:ext>
            </a:extLst>
          </p:cNvPr>
          <p:cNvSpPr/>
          <p:nvPr/>
        </p:nvSpPr>
        <p:spPr>
          <a:xfrm>
            <a:off x="1220060" y="2072276"/>
            <a:ext cx="10178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sistema constaba de tres partes, el servidor o un intermediario del sistema que registra los datos y gestiona las conexiones de los nodos, el nodo del sensor de velocidad / distancia y el nodo del sensor inercial extraído del teléfono inteligente. </a:t>
            </a:r>
          </a:p>
        </p:txBody>
      </p:sp>
    </p:spTree>
    <p:extLst>
      <p:ext uri="{BB962C8B-B14F-4D97-AF65-F5344CB8AC3E}">
        <p14:creationId xmlns:p14="http://schemas.microsoft.com/office/powerpoint/2010/main" val="309931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D5E37-9A4C-41A4-B857-F7E46CBD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flujo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72A760F-6610-4BDF-B0A4-7E98C3965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49" y="1658155"/>
            <a:ext cx="7767902" cy="43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8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1F60D-5CCB-4F1A-AD50-43956280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Rutinas de almacenamiento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E91440-7479-452C-B507-0B17F312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72" y="1128712"/>
            <a:ext cx="9055250" cy="56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64B86-8534-4D94-9D56-E4B22E64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Nodo sensor-teléfono inteligente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0246F5-F8E9-4D67-A33E-86C4D47010D8}"/>
              </a:ext>
            </a:extLst>
          </p:cNvPr>
          <p:cNvSpPr/>
          <p:nvPr/>
        </p:nvSpPr>
        <p:spPr>
          <a:xfrm>
            <a:off x="1251678" y="1674674"/>
            <a:ext cx="103682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Este nodo esta compuesto actualmente por un solo </a:t>
            </a:r>
            <a:r>
              <a:rPr lang="es-MX" dirty="0" err="1"/>
              <a:t>smart</a:t>
            </a:r>
            <a:r>
              <a:rPr lang="es-MX" dirty="0"/>
              <a:t> </a:t>
            </a:r>
            <a:r>
              <a:rPr lang="es-MX" dirty="0" err="1"/>
              <a:t>phone</a:t>
            </a:r>
            <a:r>
              <a:rPr lang="es-MX" dirty="0"/>
              <a:t> que transmite los datos de los sensores  inerciales, es decir de los tres ejes del acelerómetro, los tres ejes del giro, y los tres ejes del magnetómetro.  Después de evaluar distintas aplicaciones para Android OS, se utilizo la app Sensor </a:t>
            </a:r>
            <a:r>
              <a:rPr lang="es-MX" dirty="0" err="1"/>
              <a:t>Node</a:t>
            </a:r>
            <a:r>
              <a:rPr lang="es-MX" dirty="0"/>
              <a:t> en su versión gratuita. Para la configuración de la App Sensor </a:t>
            </a:r>
            <a:r>
              <a:rPr lang="es-MX" dirty="0" err="1"/>
              <a:t>Node</a:t>
            </a:r>
            <a:r>
              <a:rPr lang="es-MX" dirty="0"/>
              <a:t> se requiere que se tilden los sensores que se desea transmitir.  También es necesario que se indique la dirección del </a:t>
            </a:r>
            <a:r>
              <a:rPr lang="es-MX" dirty="0" err="1"/>
              <a:t>Broker</a:t>
            </a:r>
            <a:r>
              <a:rPr lang="es-MX" dirty="0"/>
              <a:t> MQTT y el puerto en el que el </a:t>
            </a:r>
            <a:r>
              <a:rPr lang="es-MX" dirty="0" err="1"/>
              <a:t>Broker</a:t>
            </a:r>
            <a:r>
              <a:rPr lang="es-MX" dirty="0"/>
              <a:t> estar ´ a´ escuchando.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FC2E83-B0D4-40F0-BD74-60408FA2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2" y="3429001"/>
            <a:ext cx="5433391" cy="319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13420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129</TotalTime>
  <Words>274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Distintivo</vt:lpstr>
      <vt:lpstr>Raspbike</vt:lpstr>
      <vt:lpstr>propuesta</vt:lpstr>
      <vt:lpstr>Motivo del desarrollo</vt:lpstr>
      <vt:lpstr>materiales</vt:lpstr>
      <vt:lpstr>Arquitectura general</vt:lpstr>
      <vt:lpstr>Arquitectura general de la bicicleta</vt:lpstr>
      <vt:lpstr>Diagrama de flujo</vt:lpstr>
      <vt:lpstr>Rutinas de almacenamiento</vt:lpstr>
      <vt:lpstr>Nodo sensor-teléfono inteligente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Raspbike</dc:title>
  <dc:creator>ernesto</dc:creator>
  <cp:lastModifiedBy>ernesto</cp:lastModifiedBy>
  <cp:revision>9</cp:revision>
  <dcterms:created xsi:type="dcterms:W3CDTF">2018-06-16T14:30:37Z</dcterms:created>
  <dcterms:modified xsi:type="dcterms:W3CDTF">2018-06-16T16:40:15Z</dcterms:modified>
</cp:coreProperties>
</file>