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693400" cy="15122525"/>
  <p:notesSz cx="6858000" cy="9144000"/>
  <p:defaultTextStyle>
    <a:defPPr>
      <a:defRPr lang="es-ES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763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66" autoAdjust="0"/>
  </p:normalViewPr>
  <p:slideViewPr>
    <p:cSldViewPr>
      <p:cViewPr varScale="1">
        <p:scale>
          <a:sx n="43" d="100"/>
          <a:sy n="43" d="100"/>
        </p:scale>
        <p:origin x="-1788" y="-126"/>
      </p:cViewPr>
      <p:guideLst>
        <p:guide orient="horz" pos="4763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9C6F5-D8AF-4130-A5EA-4D0D3EF92C48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F19D3-19A5-4C59-B795-C1E8DDA6E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72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Tamaño: </a:t>
            </a:r>
          </a:p>
          <a:p>
            <a:r>
              <a:rPr lang="es-ES" baseline="0" dirty="0" smtClean="0"/>
              <a:t> - Título: 54</a:t>
            </a:r>
          </a:p>
          <a:p>
            <a:r>
              <a:rPr lang="es-ES" baseline="0" dirty="0" smtClean="0"/>
              <a:t> - Título cuadro: 29</a:t>
            </a:r>
          </a:p>
          <a:p>
            <a:r>
              <a:rPr lang="es-ES" baseline="0" dirty="0" smtClean="0"/>
              <a:t> - Texto cuadro: 18*</a:t>
            </a:r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F19D3-19A5-4C59-B795-C1E8DDA6E73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2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02005" y="4697786"/>
            <a:ext cx="9089390" cy="32415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04010" y="8569431"/>
            <a:ext cx="748538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2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78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4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52715" y="605604"/>
            <a:ext cx="2406015" cy="129031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4670" y="605604"/>
            <a:ext cx="7039822" cy="129031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0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2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705" y="9717624"/>
            <a:ext cx="9089390" cy="3003501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4705" y="6409573"/>
            <a:ext cx="9089390" cy="330805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55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5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266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0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77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53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28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004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8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4670" y="3528591"/>
            <a:ext cx="4722918" cy="9980167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35812" y="3528591"/>
            <a:ext cx="4722918" cy="9980167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3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3385067"/>
            <a:ext cx="4724775" cy="1410734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555" indent="0">
              <a:buNone/>
              <a:defRPr sz="3200" b="1"/>
            </a:lvl2pPr>
            <a:lvl3pPr marL="1475110" indent="0">
              <a:buNone/>
              <a:defRPr sz="2900" b="1"/>
            </a:lvl3pPr>
            <a:lvl4pPr marL="2212665" indent="0">
              <a:buNone/>
              <a:defRPr sz="2600" b="1"/>
            </a:lvl4pPr>
            <a:lvl5pPr marL="2950220" indent="0">
              <a:buNone/>
              <a:defRPr sz="2600" b="1"/>
            </a:lvl5pPr>
            <a:lvl6pPr marL="3687775" indent="0">
              <a:buNone/>
              <a:defRPr sz="2600" b="1"/>
            </a:lvl6pPr>
            <a:lvl7pPr marL="4425330" indent="0">
              <a:buNone/>
              <a:defRPr sz="2600" b="1"/>
            </a:lvl7pPr>
            <a:lvl8pPr marL="5162885" indent="0">
              <a:buNone/>
              <a:defRPr sz="2600" b="1"/>
            </a:lvl8pPr>
            <a:lvl9pPr marL="5900440" indent="0">
              <a:buNone/>
              <a:defRPr sz="2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4670" y="4795801"/>
            <a:ext cx="4724775" cy="871295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32099" y="3385067"/>
            <a:ext cx="4726631" cy="1410734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555" indent="0">
              <a:buNone/>
              <a:defRPr sz="3200" b="1"/>
            </a:lvl2pPr>
            <a:lvl3pPr marL="1475110" indent="0">
              <a:buNone/>
              <a:defRPr sz="2900" b="1"/>
            </a:lvl3pPr>
            <a:lvl4pPr marL="2212665" indent="0">
              <a:buNone/>
              <a:defRPr sz="2600" b="1"/>
            </a:lvl4pPr>
            <a:lvl5pPr marL="2950220" indent="0">
              <a:buNone/>
              <a:defRPr sz="2600" b="1"/>
            </a:lvl5pPr>
            <a:lvl6pPr marL="3687775" indent="0">
              <a:buNone/>
              <a:defRPr sz="2600" b="1"/>
            </a:lvl6pPr>
            <a:lvl7pPr marL="4425330" indent="0">
              <a:buNone/>
              <a:defRPr sz="2600" b="1"/>
            </a:lvl7pPr>
            <a:lvl8pPr marL="5162885" indent="0">
              <a:buNone/>
              <a:defRPr sz="2600" b="1"/>
            </a:lvl8pPr>
            <a:lvl9pPr marL="5900440" indent="0">
              <a:buNone/>
              <a:defRPr sz="2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32099" y="4795801"/>
            <a:ext cx="4726631" cy="871295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35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671" y="602100"/>
            <a:ext cx="3518055" cy="256242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80822" y="602102"/>
            <a:ext cx="5977908" cy="1290665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4671" y="3164530"/>
            <a:ext cx="3518055" cy="10344228"/>
          </a:xfrm>
        </p:spPr>
        <p:txBody>
          <a:bodyPr/>
          <a:lstStyle>
            <a:lvl1pPr marL="0" indent="0">
              <a:buNone/>
              <a:defRPr sz="2300"/>
            </a:lvl1pPr>
            <a:lvl2pPr marL="737555" indent="0">
              <a:buNone/>
              <a:defRPr sz="1900"/>
            </a:lvl2pPr>
            <a:lvl3pPr marL="1475110" indent="0">
              <a:buNone/>
              <a:defRPr sz="1600"/>
            </a:lvl3pPr>
            <a:lvl4pPr marL="2212665" indent="0">
              <a:buNone/>
              <a:defRPr sz="1500"/>
            </a:lvl4pPr>
            <a:lvl5pPr marL="2950220" indent="0">
              <a:buNone/>
              <a:defRPr sz="1500"/>
            </a:lvl5pPr>
            <a:lvl6pPr marL="3687775" indent="0">
              <a:buNone/>
              <a:defRPr sz="1500"/>
            </a:lvl6pPr>
            <a:lvl7pPr marL="4425330" indent="0">
              <a:buNone/>
              <a:defRPr sz="1500"/>
            </a:lvl7pPr>
            <a:lvl8pPr marL="5162885" indent="0">
              <a:buNone/>
              <a:defRPr sz="1500"/>
            </a:lvl8pPr>
            <a:lvl9pPr marL="5900440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58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981" y="10585767"/>
            <a:ext cx="6416040" cy="124971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95981" y="1351226"/>
            <a:ext cx="6416040" cy="9073515"/>
          </a:xfrm>
        </p:spPr>
        <p:txBody>
          <a:bodyPr/>
          <a:lstStyle>
            <a:lvl1pPr marL="0" indent="0">
              <a:buNone/>
              <a:defRPr sz="5200"/>
            </a:lvl1pPr>
            <a:lvl2pPr marL="737555" indent="0">
              <a:buNone/>
              <a:defRPr sz="4500"/>
            </a:lvl2pPr>
            <a:lvl3pPr marL="1475110" indent="0">
              <a:buNone/>
              <a:defRPr sz="3900"/>
            </a:lvl3pPr>
            <a:lvl4pPr marL="2212665" indent="0">
              <a:buNone/>
              <a:defRPr sz="3200"/>
            </a:lvl4pPr>
            <a:lvl5pPr marL="2950220" indent="0">
              <a:buNone/>
              <a:defRPr sz="3200"/>
            </a:lvl5pPr>
            <a:lvl6pPr marL="3687775" indent="0">
              <a:buNone/>
              <a:defRPr sz="3200"/>
            </a:lvl6pPr>
            <a:lvl7pPr marL="4425330" indent="0">
              <a:buNone/>
              <a:defRPr sz="3200"/>
            </a:lvl7pPr>
            <a:lvl8pPr marL="5162885" indent="0">
              <a:buNone/>
              <a:defRPr sz="3200"/>
            </a:lvl8pPr>
            <a:lvl9pPr marL="5900440" indent="0">
              <a:buNone/>
              <a:defRPr sz="3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95981" y="11835477"/>
            <a:ext cx="6416040" cy="1774795"/>
          </a:xfrm>
        </p:spPr>
        <p:txBody>
          <a:bodyPr/>
          <a:lstStyle>
            <a:lvl1pPr marL="0" indent="0">
              <a:buNone/>
              <a:defRPr sz="2300"/>
            </a:lvl1pPr>
            <a:lvl2pPr marL="737555" indent="0">
              <a:buNone/>
              <a:defRPr sz="1900"/>
            </a:lvl2pPr>
            <a:lvl3pPr marL="1475110" indent="0">
              <a:buNone/>
              <a:defRPr sz="1600"/>
            </a:lvl3pPr>
            <a:lvl4pPr marL="2212665" indent="0">
              <a:buNone/>
              <a:defRPr sz="1500"/>
            </a:lvl4pPr>
            <a:lvl5pPr marL="2950220" indent="0">
              <a:buNone/>
              <a:defRPr sz="1500"/>
            </a:lvl5pPr>
            <a:lvl6pPr marL="3687775" indent="0">
              <a:buNone/>
              <a:defRPr sz="1500"/>
            </a:lvl6pPr>
            <a:lvl7pPr marL="4425330" indent="0">
              <a:buNone/>
              <a:defRPr sz="1500"/>
            </a:lvl7pPr>
            <a:lvl8pPr marL="5162885" indent="0">
              <a:buNone/>
              <a:defRPr sz="1500"/>
            </a:lvl8pPr>
            <a:lvl9pPr marL="5900440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6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34670" y="605602"/>
            <a:ext cx="9624060" cy="2520421"/>
          </a:xfrm>
          <a:prstGeom prst="rect">
            <a:avLst/>
          </a:prstGeom>
        </p:spPr>
        <p:txBody>
          <a:bodyPr vert="horz" lIns="147511" tIns="73756" rIns="147511" bIns="73756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3528591"/>
            <a:ext cx="9624060" cy="9980167"/>
          </a:xfrm>
          <a:prstGeom prst="rect">
            <a:avLst/>
          </a:prstGeom>
        </p:spPr>
        <p:txBody>
          <a:bodyPr vert="horz" lIns="147511" tIns="73756" rIns="147511" bIns="73756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34670" y="14016342"/>
            <a:ext cx="2495127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22FB-89D9-4488-93FC-26415089B1E9}" type="datetimeFigureOut">
              <a:rPr lang="es-ES" smtClean="0"/>
              <a:t>06/11/2015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53579" y="14016342"/>
            <a:ext cx="3386243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663603" y="14016342"/>
            <a:ext cx="2495127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5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475110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166" indent="-553166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8527" indent="-460972" algn="l" defTabSz="147511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88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144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899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06140" y="1656606"/>
            <a:ext cx="10081120" cy="13177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10196" y="517252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</a:rPr>
              <a:t>BUSINESS INTELLIGENCE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10196" y="2016646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 smtClean="0">
                <a:solidFill>
                  <a:schemeClr val="tx1"/>
                </a:solidFill>
              </a:rPr>
              <a:t>Por que, cuando, estrategia actual, herramientas actuales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 smtClean="0">
                <a:solidFill>
                  <a:schemeClr val="tx1"/>
                </a:solidFill>
              </a:rPr>
              <a:t>Presentación: excelencia, asumir el contenido del poster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 smtClean="0">
                <a:solidFill>
                  <a:schemeClr val="tx1"/>
                </a:solidFill>
              </a:rPr>
              <a:t>Focalizar en estado del </a:t>
            </a:r>
            <a:r>
              <a:rPr lang="es-ES" sz="2400" dirty="0" smtClean="0">
                <a:solidFill>
                  <a:schemeClr val="tx1"/>
                </a:solidFill>
              </a:rPr>
              <a:t>sector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 smtClean="0">
                <a:solidFill>
                  <a:schemeClr val="tx1"/>
                </a:solidFill>
              </a:rPr>
              <a:t>Imagen con marcas de softwares</a:t>
            </a:r>
          </a:p>
          <a:p>
            <a:endParaRPr lang="es-ES" sz="2400" dirty="0" smtClean="0">
              <a:solidFill>
                <a:schemeClr val="tx1"/>
              </a:solidFill>
            </a:endParaRPr>
          </a:p>
          <a:p>
            <a:r>
              <a:rPr lang="es-ES" sz="2400" dirty="0" smtClean="0">
                <a:solidFill>
                  <a:schemeClr val="tx1"/>
                </a:solidFill>
              </a:rPr>
              <a:t>Investigar </a:t>
            </a:r>
            <a:r>
              <a:rPr lang="es-ES" sz="2400" dirty="0" err="1" smtClean="0">
                <a:solidFill>
                  <a:schemeClr val="tx1"/>
                </a:solidFill>
              </a:rPr>
              <a:t>qlikview</a:t>
            </a:r>
            <a:r>
              <a:rPr lang="es-ES" sz="2400" dirty="0" smtClean="0">
                <a:solidFill>
                  <a:schemeClr val="tx1"/>
                </a:solidFill>
              </a:rPr>
              <a:t> a </a:t>
            </a:r>
            <a:r>
              <a:rPr lang="es-ES" sz="2400" smtClean="0">
                <a:solidFill>
                  <a:schemeClr val="tx1"/>
                </a:solidFill>
              </a:rPr>
              <a:t>bajo nivel.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634732" y="2016646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Conjunto de estrategias</a:t>
            </a:r>
          </a:p>
          <a:p>
            <a:pPr marL="457200" indent="-45720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Crear conocimiento a partir de los datos de una organización</a:t>
            </a:r>
          </a:p>
          <a:p>
            <a:pPr marL="457200" indent="-45720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Interpretar de forma fácil gran conjunto de datos</a:t>
            </a:r>
          </a:p>
          <a:p>
            <a:pPr marL="457200" indent="-45720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Facilitar la toma de decisiones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10196" y="7993310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Incremento de la eficiencia</a:t>
            </a:r>
          </a:p>
          <a:p>
            <a:pPr marL="457200" indent="-45720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Respuestas rápidas a preguntas del negocio</a:t>
            </a:r>
          </a:p>
          <a:p>
            <a:pPr marL="457200" indent="-45720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Análisis de comportamientos</a:t>
            </a:r>
          </a:p>
          <a:p>
            <a:pPr marL="457200" indent="-45720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Mejor control de las áreas</a:t>
            </a:r>
          </a:p>
          <a:p>
            <a:pPr marL="457200" indent="-457200">
              <a:buFontTx/>
              <a:buChar char="-"/>
            </a:pPr>
            <a:r>
              <a:rPr lang="es-ES" dirty="0" smtClean="0">
                <a:solidFill>
                  <a:schemeClr val="tx1"/>
                </a:solidFill>
              </a:rPr>
              <a:t>Ahorro en tiempo y costes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634732" y="7993310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810196" y="2016646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634732" y="2016646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¿Qué es BI?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810196" y="7993310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5634732" y="7993310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Diferencias con BPM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810197" y="13897966"/>
            <a:ext cx="907300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646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117</Words>
  <Application>Microsoft Office PowerPoint</Application>
  <PresentationFormat>Personalizado</PresentationFormat>
  <Paragraphs>28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Reservas</dc:creator>
  <cp:lastModifiedBy>Usuario De Reservas</cp:lastModifiedBy>
  <cp:revision>14</cp:revision>
  <dcterms:created xsi:type="dcterms:W3CDTF">2015-10-30T08:21:04Z</dcterms:created>
  <dcterms:modified xsi:type="dcterms:W3CDTF">2015-11-06T08:29:34Z</dcterms:modified>
</cp:coreProperties>
</file>