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Lst>
  <p:sldSz cy="15122525" cx="106934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2216150" y="685800"/>
            <a:ext cx="2425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900" u="none" cap="none" strike="noStrike">
                <a:solidFill>
                  <a:schemeClr val="dk1"/>
                </a:solidFill>
                <a:latin typeface="Calibri"/>
                <a:ea typeface="Calibri"/>
                <a:cs typeface="Calibri"/>
                <a:sym typeface="Calibri"/>
              </a:defRPr>
            </a:lvl1pPr>
            <a:lvl2pPr indent="-954" marL="737555" marR="0" rtl="0" algn="l">
              <a:spcBef>
                <a:spcPts val="0"/>
              </a:spcBef>
              <a:defRPr b="0" baseline="0" i="0" sz="1900" u="none" cap="none" strike="noStrike">
                <a:solidFill>
                  <a:schemeClr val="dk1"/>
                </a:solidFill>
                <a:latin typeface="Calibri"/>
                <a:ea typeface="Calibri"/>
                <a:cs typeface="Calibri"/>
                <a:sym typeface="Calibri"/>
              </a:defRPr>
            </a:lvl2pPr>
            <a:lvl3pPr indent="-1909" marL="1475110" marR="0" rtl="0" algn="l">
              <a:spcBef>
                <a:spcPts val="0"/>
              </a:spcBef>
              <a:defRPr b="0" baseline="0" i="0" sz="1900" u="none" cap="none" strike="noStrike">
                <a:solidFill>
                  <a:schemeClr val="dk1"/>
                </a:solidFill>
                <a:latin typeface="Calibri"/>
                <a:ea typeface="Calibri"/>
                <a:cs typeface="Calibri"/>
                <a:sym typeface="Calibri"/>
              </a:defRPr>
            </a:lvl3pPr>
            <a:lvl4pPr indent="-2864" marL="2212665" marR="0" rtl="0" algn="l">
              <a:spcBef>
                <a:spcPts val="0"/>
              </a:spcBef>
              <a:defRPr b="0" baseline="0" i="0" sz="1900" u="none" cap="none" strike="noStrike">
                <a:solidFill>
                  <a:schemeClr val="dk1"/>
                </a:solidFill>
                <a:latin typeface="Calibri"/>
                <a:ea typeface="Calibri"/>
                <a:cs typeface="Calibri"/>
                <a:sym typeface="Calibri"/>
              </a:defRPr>
            </a:lvl4pPr>
            <a:lvl5pPr indent="-3819" marL="2950220" marR="0" rtl="0" algn="l">
              <a:spcBef>
                <a:spcPts val="0"/>
              </a:spcBef>
              <a:defRPr b="0" baseline="0" i="0" sz="1900" u="none" cap="none" strike="noStrike">
                <a:solidFill>
                  <a:schemeClr val="dk1"/>
                </a:solidFill>
                <a:latin typeface="Calibri"/>
                <a:ea typeface="Calibri"/>
                <a:cs typeface="Calibri"/>
                <a:sym typeface="Calibri"/>
              </a:defRPr>
            </a:lvl5pPr>
            <a:lvl6pPr indent="-4774" marL="3687775" marR="0" rtl="0" algn="l">
              <a:spcBef>
                <a:spcPts val="0"/>
              </a:spcBef>
              <a:defRPr b="0" baseline="0" i="0" sz="1900" u="none" cap="none" strike="noStrike">
                <a:solidFill>
                  <a:schemeClr val="dk1"/>
                </a:solidFill>
                <a:latin typeface="Calibri"/>
                <a:ea typeface="Calibri"/>
                <a:cs typeface="Calibri"/>
                <a:sym typeface="Calibri"/>
              </a:defRPr>
            </a:lvl6pPr>
            <a:lvl7pPr indent="-5729" marL="4425330" marR="0" rtl="0" algn="l">
              <a:spcBef>
                <a:spcPts val="0"/>
              </a:spcBef>
              <a:defRPr b="0" baseline="0" i="0" sz="1900" u="none" cap="none" strike="noStrike">
                <a:solidFill>
                  <a:schemeClr val="dk1"/>
                </a:solidFill>
                <a:latin typeface="Calibri"/>
                <a:ea typeface="Calibri"/>
                <a:cs typeface="Calibri"/>
                <a:sym typeface="Calibri"/>
              </a:defRPr>
            </a:lvl7pPr>
            <a:lvl8pPr indent="-6684" marL="5162885" marR="0" rtl="0" algn="l">
              <a:spcBef>
                <a:spcPts val="0"/>
              </a:spcBef>
              <a:defRPr b="0" baseline="0" i="0" sz="1900" u="none" cap="none" strike="noStrike">
                <a:solidFill>
                  <a:schemeClr val="dk1"/>
                </a:solidFill>
                <a:latin typeface="Calibri"/>
                <a:ea typeface="Calibri"/>
                <a:cs typeface="Calibri"/>
                <a:sym typeface="Calibri"/>
              </a:defRPr>
            </a:lvl8pPr>
            <a:lvl9pPr indent="-7639" marL="5900440" marR="0" rtl="0" algn="l">
              <a:spcBef>
                <a:spcPts val="0"/>
              </a:spcBef>
              <a:defRPr b="0" baseline="0" i="0" sz="19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E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2216150" y="685800"/>
            <a:ext cx="2425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s-ES" sz="1900" u="none" cap="none" strike="noStrike">
                <a:solidFill>
                  <a:schemeClr val="dk1"/>
                </a:solidFill>
                <a:latin typeface="Calibri"/>
                <a:ea typeface="Calibri"/>
                <a:cs typeface="Calibri"/>
                <a:sym typeface="Calibri"/>
              </a:rPr>
              <a:t>Tamaño: </a:t>
            </a:r>
          </a:p>
          <a:p>
            <a:pPr indent="0" lvl="0" marL="0" marR="0" rtl="0" algn="l">
              <a:spcBef>
                <a:spcPts val="0"/>
              </a:spcBef>
              <a:buSzPct val="25000"/>
              <a:buNone/>
            </a:pPr>
            <a:r>
              <a:rPr b="0" baseline="0" i="0" lang="es-ES" sz="1900" u="none" cap="none" strike="noStrike">
                <a:solidFill>
                  <a:schemeClr val="dk1"/>
                </a:solidFill>
                <a:latin typeface="Calibri"/>
                <a:ea typeface="Calibri"/>
                <a:cs typeface="Calibri"/>
                <a:sym typeface="Calibri"/>
              </a:rPr>
              <a:t> - Título: 54</a:t>
            </a:r>
          </a:p>
          <a:p>
            <a:pPr indent="0" lvl="0" marL="0" marR="0" rtl="0" algn="l">
              <a:spcBef>
                <a:spcPts val="0"/>
              </a:spcBef>
              <a:buSzPct val="25000"/>
              <a:buNone/>
            </a:pPr>
            <a:r>
              <a:rPr b="0" baseline="0" i="0" lang="es-ES" sz="1900" u="none" cap="none" strike="noStrike">
                <a:solidFill>
                  <a:schemeClr val="dk1"/>
                </a:solidFill>
                <a:latin typeface="Calibri"/>
                <a:ea typeface="Calibri"/>
                <a:cs typeface="Calibri"/>
                <a:sym typeface="Calibri"/>
              </a:rPr>
              <a:t> - Título cuadro: 29</a:t>
            </a:r>
          </a:p>
          <a:p>
            <a:pPr indent="0" lvl="0" marL="0" marR="0" rtl="0" algn="l">
              <a:spcBef>
                <a:spcPts val="0"/>
              </a:spcBef>
              <a:buSzPct val="25000"/>
              <a:buNone/>
            </a:pPr>
            <a:r>
              <a:rPr b="0" baseline="0" i="0" lang="es-ES" sz="1900" u="none" cap="none" strike="noStrike">
                <a:solidFill>
                  <a:schemeClr val="dk1"/>
                </a:solidFill>
                <a:latin typeface="Calibri"/>
                <a:ea typeface="Calibri"/>
                <a:cs typeface="Calibri"/>
                <a:sym typeface="Calibri"/>
              </a:rPr>
              <a:t> - Texto cuadro: 18*</a:t>
            </a:r>
          </a:p>
          <a:p>
            <a:pPr indent="0" lvl="0" marL="0" marR="0" rtl="0" algn="l">
              <a:spcBef>
                <a:spcPts val="0"/>
              </a:spcBef>
              <a:buNone/>
            </a:pPr>
            <a:r>
              <a:t/>
            </a:r>
            <a:endParaRPr b="0" baseline="0" i="0" sz="1900" u="none" cap="none" strike="noStrike">
              <a:solidFill>
                <a:schemeClr val="dk1"/>
              </a:solidFill>
              <a:latin typeface="Calibri"/>
              <a:ea typeface="Calibri"/>
              <a:cs typeface="Calibri"/>
              <a:sym typeface="Calibri"/>
            </a:endParaRPr>
          </a:p>
        </p:txBody>
      </p:sp>
      <p:sp>
        <p:nvSpPr>
          <p:cNvPr id="101" name="Shape 1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E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14" name="Shape 14"/>
        <p:cNvGrpSpPr/>
        <p:nvPr/>
      </p:nvGrpSpPr>
      <p:grpSpPr>
        <a:xfrm>
          <a:off x="0" y="0"/>
          <a:ext cx="0" cy="0"/>
          <a:chOff x="0" y="0"/>
          <a:chExt cx="0" cy="0"/>
        </a:xfrm>
      </p:grpSpPr>
      <p:sp>
        <p:nvSpPr>
          <p:cNvPr id="15" name="Shape 15"/>
          <p:cNvSpPr txBox="1"/>
          <p:nvPr>
            <p:ph type="ctrTitle"/>
          </p:nvPr>
        </p:nvSpPr>
        <p:spPr>
          <a:xfrm>
            <a:off x="802004" y="4697785"/>
            <a:ext cx="9089389" cy="3241541"/>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71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604009" y="8569431"/>
            <a:ext cx="7485380" cy="3864645"/>
          </a:xfrm>
          <a:prstGeom prst="rect">
            <a:avLst/>
          </a:prstGeom>
          <a:noFill/>
          <a:ln>
            <a:noFill/>
          </a:ln>
        </p:spPr>
        <p:txBody>
          <a:bodyPr anchorCtr="0" anchor="t" bIns="91425" lIns="91425" rIns="91425" tIns="91425"/>
          <a:lstStyle>
            <a:lvl1pPr indent="0" marL="0" marR="0" rtl="0" algn="ctr">
              <a:spcBef>
                <a:spcPts val="1040"/>
              </a:spcBef>
              <a:buClr>
                <a:srgbClr val="888888"/>
              </a:buClr>
              <a:buFont typeface="Arial"/>
              <a:buNone/>
              <a:defRPr b="0" baseline="0" i="0" sz="5200" u="none" cap="none" strike="noStrike">
                <a:solidFill>
                  <a:srgbClr val="888888"/>
                </a:solidFill>
                <a:latin typeface="Calibri"/>
                <a:ea typeface="Calibri"/>
                <a:cs typeface="Calibri"/>
                <a:sym typeface="Calibri"/>
              </a:defRPr>
            </a:lvl1pPr>
            <a:lvl2pPr indent="-954" marL="737555" marR="0" rtl="0" algn="ctr">
              <a:spcBef>
                <a:spcPts val="900"/>
              </a:spcBef>
              <a:buClr>
                <a:srgbClr val="888888"/>
              </a:buClr>
              <a:buFont typeface="Arial"/>
              <a:buNone/>
              <a:defRPr b="0" baseline="0" i="0" sz="4500" u="none" cap="none" strike="noStrike">
                <a:solidFill>
                  <a:srgbClr val="888888"/>
                </a:solidFill>
                <a:latin typeface="Calibri"/>
                <a:ea typeface="Calibri"/>
                <a:cs typeface="Calibri"/>
                <a:sym typeface="Calibri"/>
              </a:defRPr>
            </a:lvl2pPr>
            <a:lvl3pPr indent="-1909" marL="1475110" marR="0" rtl="0" algn="ctr">
              <a:spcBef>
                <a:spcPts val="780"/>
              </a:spcBef>
              <a:buClr>
                <a:srgbClr val="888888"/>
              </a:buClr>
              <a:buFont typeface="Arial"/>
              <a:buNone/>
              <a:defRPr b="0" baseline="0" i="0" sz="3900" u="none" cap="none" strike="noStrike">
                <a:solidFill>
                  <a:srgbClr val="888888"/>
                </a:solidFill>
                <a:latin typeface="Calibri"/>
                <a:ea typeface="Calibri"/>
                <a:cs typeface="Calibri"/>
                <a:sym typeface="Calibri"/>
              </a:defRPr>
            </a:lvl3pPr>
            <a:lvl4pPr indent="-2864" marL="2212665"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4pPr>
            <a:lvl5pPr indent="-3819" marL="295022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5pPr>
            <a:lvl6pPr indent="-4774" marL="3687775"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6pPr>
            <a:lvl7pPr indent="-5729" marL="442533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7pPr>
            <a:lvl8pPr indent="-6684" marL="5162885"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8pPr>
            <a:lvl9pPr indent="-7639" marL="590044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9pPr>
          </a:lstStyle>
          <a:p/>
        </p:txBody>
      </p:sp>
      <p:sp>
        <p:nvSpPr>
          <p:cNvPr id="17" name="Shape 17"/>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71" name="Shape 71"/>
        <p:cNvGrpSpPr/>
        <p:nvPr/>
      </p:nvGrpSpPr>
      <p:grpSpPr>
        <a:xfrm>
          <a:off x="0" y="0"/>
          <a:ext cx="0" cy="0"/>
          <a:chOff x="0" y="0"/>
          <a:chExt cx="0" cy="0"/>
        </a:xfrm>
      </p:grpSpPr>
      <p:sp>
        <p:nvSpPr>
          <p:cNvPr id="72" name="Shape 72"/>
          <p:cNvSpPr txBox="1"/>
          <p:nvPr>
            <p:ph type="title"/>
          </p:nvPr>
        </p:nvSpPr>
        <p:spPr>
          <a:xfrm>
            <a:off x="534670" y="605602"/>
            <a:ext cx="9624059" cy="2520421"/>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71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356616" y="3706644"/>
            <a:ext cx="9980167" cy="9624059"/>
          </a:xfrm>
          <a:prstGeom prst="rect">
            <a:avLst/>
          </a:prstGeom>
          <a:noFill/>
          <a:ln>
            <a:noFill/>
          </a:ln>
        </p:spPr>
        <p:txBody>
          <a:bodyPr anchorCtr="0" anchor="t" bIns="91425" lIns="91425" rIns="91425" tIns="91425"/>
          <a:lstStyle>
            <a:lvl1pPr indent="-222966" marL="553166" rtl="0" algn="l">
              <a:spcBef>
                <a:spcPts val="1040"/>
              </a:spcBef>
              <a:buClr>
                <a:schemeClr val="dk1"/>
              </a:buClr>
              <a:buFont typeface="Arial"/>
              <a:buChar char="•"/>
              <a:defRPr sz="5200">
                <a:solidFill>
                  <a:schemeClr val="dk1"/>
                </a:solidFill>
                <a:latin typeface="Calibri"/>
                <a:ea typeface="Calibri"/>
                <a:cs typeface="Calibri"/>
                <a:sym typeface="Calibri"/>
              </a:defRPr>
            </a:lvl1pPr>
            <a:lvl2pPr indent="-176177" marL="1198527" rtl="0" algn="l">
              <a:spcBef>
                <a:spcPts val="900"/>
              </a:spcBef>
              <a:buClr>
                <a:schemeClr val="dk1"/>
              </a:buClr>
              <a:buFont typeface="Arial"/>
              <a:buChar char="–"/>
              <a:defRPr sz="4500">
                <a:solidFill>
                  <a:schemeClr val="dk1"/>
                </a:solidFill>
                <a:latin typeface="Calibri"/>
                <a:ea typeface="Calibri"/>
                <a:cs typeface="Calibri"/>
                <a:sym typeface="Calibri"/>
              </a:defRPr>
            </a:lvl2pPr>
            <a:lvl3pPr indent="-123038" marL="1843888" rtl="0" algn="l">
              <a:spcBef>
                <a:spcPts val="780"/>
              </a:spcBef>
              <a:buClr>
                <a:schemeClr val="dk1"/>
              </a:buClr>
              <a:buFont typeface="Arial"/>
              <a:buChar char="•"/>
              <a:defRPr sz="3900">
                <a:solidFill>
                  <a:schemeClr val="dk1"/>
                </a:solidFill>
                <a:latin typeface="Calibri"/>
                <a:ea typeface="Calibri"/>
                <a:cs typeface="Calibri"/>
                <a:sym typeface="Calibri"/>
              </a:defRPr>
            </a:lvl3pPr>
            <a:lvl4pPr indent="-168443" marL="2581443" rtl="0" algn="l">
              <a:spcBef>
                <a:spcPts val="640"/>
              </a:spcBef>
              <a:buClr>
                <a:schemeClr val="dk1"/>
              </a:buClr>
              <a:buFont typeface="Arial"/>
              <a:buChar char="–"/>
              <a:defRPr sz="3200">
                <a:solidFill>
                  <a:schemeClr val="dk1"/>
                </a:solidFill>
                <a:latin typeface="Calibri"/>
                <a:ea typeface="Calibri"/>
                <a:cs typeface="Calibri"/>
                <a:sym typeface="Calibri"/>
              </a:defRPr>
            </a:lvl4pPr>
            <a:lvl5pPr indent="-169398" marL="3318998" rtl="0" algn="l">
              <a:spcBef>
                <a:spcPts val="640"/>
              </a:spcBef>
              <a:buClr>
                <a:schemeClr val="dk1"/>
              </a:buClr>
              <a:buFont typeface="Arial"/>
              <a:buChar char="»"/>
              <a:defRPr sz="3200">
                <a:solidFill>
                  <a:schemeClr val="dk1"/>
                </a:solidFill>
                <a:latin typeface="Calibri"/>
                <a:ea typeface="Calibri"/>
                <a:cs typeface="Calibri"/>
                <a:sym typeface="Calibri"/>
              </a:defRPr>
            </a:lvl5pPr>
            <a:lvl6pPr indent="-170353" marL="4056553" rtl="0" algn="l">
              <a:spcBef>
                <a:spcPts val="640"/>
              </a:spcBef>
              <a:buClr>
                <a:schemeClr val="dk1"/>
              </a:buClr>
              <a:buFont typeface="Arial"/>
              <a:buChar char="•"/>
              <a:defRPr sz="3200">
                <a:solidFill>
                  <a:schemeClr val="dk1"/>
                </a:solidFill>
                <a:latin typeface="Calibri"/>
                <a:ea typeface="Calibri"/>
                <a:cs typeface="Calibri"/>
                <a:sym typeface="Calibri"/>
              </a:defRPr>
            </a:lvl6pPr>
            <a:lvl7pPr indent="-171308" marL="4794108" rtl="0" algn="l">
              <a:spcBef>
                <a:spcPts val="640"/>
              </a:spcBef>
              <a:buClr>
                <a:schemeClr val="dk1"/>
              </a:buClr>
              <a:buFont typeface="Arial"/>
              <a:buChar char="•"/>
              <a:defRPr sz="3200">
                <a:solidFill>
                  <a:schemeClr val="dk1"/>
                </a:solidFill>
                <a:latin typeface="Calibri"/>
                <a:ea typeface="Calibri"/>
                <a:cs typeface="Calibri"/>
                <a:sym typeface="Calibri"/>
              </a:defRPr>
            </a:lvl7pPr>
            <a:lvl8pPr indent="-172263" marL="5531663" rtl="0" algn="l">
              <a:spcBef>
                <a:spcPts val="640"/>
              </a:spcBef>
              <a:buClr>
                <a:schemeClr val="dk1"/>
              </a:buClr>
              <a:buFont typeface="Arial"/>
              <a:buChar char="•"/>
              <a:defRPr sz="3200">
                <a:solidFill>
                  <a:schemeClr val="dk1"/>
                </a:solidFill>
                <a:latin typeface="Calibri"/>
                <a:ea typeface="Calibri"/>
                <a:cs typeface="Calibri"/>
                <a:sym typeface="Calibri"/>
              </a:defRPr>
            </a:lvl8pPr>
            <a:lvl9pPr indent="-173218" marL="6269218" rtl="0" algn="l">
              <a:spcBef>
                <a:spcPts val="640"/>
              </a:spcBef>
              <a:buClr>
                <a:schemeClr val="dk1"/>
              </a:buClr>
              <a:buFont typeface="Arial"/>
              <a:buChar char="•"/>
              <a:defRPr sz="3200">
                <a:solidFill>
                  <a:schemeClr val="dk1"/>
                </a:solidFill>
                <a:latin typeface="Calibri"/>
                <a:ea typeface="Calibri"/>
                <a:cs typeface="Calibri"/>
                <a:sym typeface="Calibri"/>
              </a:defRPr>
            </a:lvl9pPr>
          </a:lstStyle>
          <a:p/>
        </p:txBody>
      </p:sp>
      <p:sp>
        <p:nvSpPr>
          <p:cNvPr id="74" name="Shape 74"/>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77" name="Shape 77"/>
        <p:cNvGrpSpPr/>
        <p:nvPr/>
      </p:nvGrpSpPr>
      <p:grpSpPr>
        <a:xfrm>
          <a:off x="0" y="0"/>
          <a:ext cx="0" cy="0"/>
          <a:chOff x="0" y="0"/>
          <a:chExt cx="0" cy="0"/>
        </a:xfrm>
      </p:grpSpPr>
      <p:sp>
        <p:nvSpPr>
          <p:cNvPr id="78" name="Shape 78"/>
          <p:cNvSpPr txBox="1"/>
          <p:nvPr>
            <p:ph type="title"/>
          </p:nvPr>
        </p:nvSpPr>
        <p:spPr>
          <a:xfrm rot="5400000">
            <a:off x="2504145" y="5854173"/>
            <a:ext cx="12903153" cy="2406014"/>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71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2396995" y="3537269"/>
            <a:ext cx="12903153" cy="7039822"/>
          </a:xfrm>
          <a:prstGeom prst="rect">
            <a:avLst/>
          </a:prstGeom>
          <a:noFill/>
          <a:ln>
            <a:noFill/>
          </a:ln>
        </p:spPr>
        <p:txBody>
          <a:bodyPr anchorCtr="0" anchor="t" bIns="91425" lIns="91425" rIns="91425" tIns="91425"/>
          <a:lstStyle>
            <a:lvl1pPr indent="-222966" marL="553166" rtl="0" algn="l">
              <a:spcBef>
                <a:spcPts val="1040"/>
              </a:spcBef>
              <a:buClr>
                <a:schemeClr val="dk1"/>
              </a:buClr>
              <a:buFont typeface="Arial"/>
              <a:buChar char="•"/>
              <a:defRPr sz="5200">
                <a:solidFill>
                  <a:schemeClr val="dk1"/>
                </a:solidFill>
                <a:latin typeface="Calibri"/>
                <a:ea typeface="Calibri"/>
                <a:cs typeface="Calibri"/>
                <a:sym typeface="Calibri"/>
              </a:defRPr>
            </a:lvl1pPr>
            <a:lvl2pPr indent="-176177" marL="1198527" rtl="0" algn="l">
              <a:spcBef>
                <a:spcPts val="900"/>
              </a:spcBef>
              <a:buClr>
                <a:schemeClr val="dk1"/>
              </a:buClr>
              <a:buFont typeface="Arial"/>
              <a:buChar char="–"/>
              <a:defRPr sz="4500">
                <a:solidFill>
                  <a:schemeClr val="dk1"/>
                </a:solidFill>
                <a:latin typeface="Calibri"/>
                <a:ea typeface="Calibri"/>
                <a:cs typeface="Calibri"/>
                <a:sym typeface="Calibri"/>
              </a:defRPr>
            </a:lvl2pPr>
            <a:lvl3pPr indent="-123038" marL="1843888" rtl="0" algn="l">
              <a:spcBef>
                <a:spcPts val="780"/>
              </a:spcBef>
              <a:buClr>
                <a:schemeClr val="dk1"/>
              </a:buClr>
              <a:buFont typeface="Arial"/>
              <a:buChar char="•"/>
              <a:defRPr sz="3900">
                <a:solidFill>
                  <a:schemeClr val="dk1"/>
                </a:solidFill>
                <a:latin typeface="Calibri"/>
                <a:ea typeface="Calibri"/>
                <a:cs typeface="Calibri"/>
                <a:sym typeface="Calibri"/>
              </a:defRPr>
            </a:lvl3pPr>
            <a:lvl4pPr indent="-168443" marL="2581443" rtl="0" algn="l">
              <a:spcBef>
                <a:spcPts val="640"/>
              </a:spcBef>
              <a:buClr>
                <a:schemeClr val="dk1"/>
              </a:buClr>
              <a:buFont typeface="Arial"/>
              <a:buChar char="–"/>
              <a:defRPr sz="3200">
                <a:solidFill>
                  <a:schemeClr val="dk1"/>
                </a:solidFill>
                <a:latin typeface="Calibri"/>
                <a:ea typeface="Calibri"/>
                <a:cs typeface="Calibri"/>
                <a:sym typeface="Calibri"/>
              </a:defRPr>
            </a:lvl4pPr>
            <a:lvl5pPr indent="-169398" marL="3318998" rtl="0" algn="l">
              <a:spcBef>
                <a:spcPts val="640"/>
              </a:spcBef>
              <a:buClr>
                <a:schemeClr val="dk1"/>
              </a:buClr>
              <a:buFont typeface="Arial"/>
              <a:buChar char="»"/>
              <a:defRPr sz="3200">
                <a:solidFill>
                  <a:schemeClr val="dk1"/>
                </a:solidFill>
                <a:latin typeface="Calibri"/>
                <a:ea typeface="Calibri"/>
                <a:cs typeface="Calibri"/>
                <a:sym typeface="Calibri"/>
              </a:defRPr>
            </a:lvl5pPr>
            <a:lvl6pPr indent="-170353" marL="4056553" rtl="0" algn="l">
              <a:spcBef>
                <a:spcPts val="640"/>
              </a:spcBef>
              <a:buClr>
                <a:schemeClr val="dk1"/>
              </a:buClr>
              <a:buFont typeface="Arial"/>
              <a:buChar char="•"/>
              <a:defRPr sz="3200">
                <a:solidFill>
                  <a:schemeClr val="dk1"/>
                </a:solidFill>
                <a:latin typeface="Calibri"/>
                <a:ea typeface="Calibri"/>
                <a:cs typeface="Calibri"/>
                <a:sym typeface="Calibri"/>
              </a:defRPr>
            </a:lvl6pPr>
            <a:lvl7pPr indent="-171308" marL="4794108" rtl="0" algn="l">
              <a:spcBef>
                <a:spcPts val="640"/>
              </a:spcBef>
              <a:buClr>
                <a:schemeClr val="dk1"/>
              </a:buClr>
              <a:buFont typeface="Arial"/>
              <a:buChar char="•"/>
              <a:defRPr sz="3200">
                <a:solidFill>
                  <a:schemeClr val="dk1"/>
                </a:solidFill>
                <a:latin typeface="Calibri"/>
                <a:ea typeface="Calibri"/>
                <a:cs typeface="Calibri"/>
                <a:sym typeface="Calibri"/>
              </a:defRPr>
            </a:lvl7pPr>
            <a:lvl8pPr indent="-172263" marL="5531663" rtl="0" algn="l">
              <a:spcBef>
                <a:spcPts val="640"/>
              </a:spcBef>
              <a:buClr>
                <a:schemeClr val="dk1"/>
              </a:buClr>
              <a:buFont typeface="Arial"/>
              <a:buChar char="•"/>
              <a:defRPr sz="3200">
                <a:solidFill>
                  <a:schemeClr val="dk1"/>
                </a:solidFill>
                <a:latin typeface="Calibri"/>
                <a:ea typeface="Calibri"/>
                <a:cs typeface="Calibri"/>
                <a:sym typeface="Calibri"/>
              </a:defRPr>
            </a:lvl8pPr>
            <a:lvl9pPr indent="-173218" marL="6269218" rtl="0" algn="l">
              <a:spcBef>
                <a:spcPts val="640"/>
              </a:spcBef>
              <a:buClr>
                <a:schemeClr val="dk1"/>
              </a:buClr>
              <a:buFont typeface="Arial"/>
              <a:buChar char="•"/>
              <a:defRPr sz="3200">
                <a:solidFill>
                  <a:schemeClr val="dk1"/>
                </a:solidFill>
                <a:latin typeface="Calibri"/>
                <a:ea typeface="Calibri"/>
                <a:cs typeface="Calibri"/>
                <a:sym typeface="Calibri"/>
              </a:defRPr>
            </a:lvl9pPr>
          </a:lstStyle>
          <a:p/>
        </p:txBody>
      </p:sp>
      <p:sp>
        <p:nvSpPr>
          <p:cNvPr id="80" name="Shape 80"/>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0" name="Shape 20"/>
        <p:cNvGrpSpPr/>
        <p:nvPr/>
      </p:nvGrpSpPr>
      <p:grpSpPr>
        <a:xfrm>
          <a:off x="0" y="0"/>
          <a:ext cx="0" cy="0"/>
          <a:chOff x="0" y="0"/>
          <a:chExt cx="0" cy="0"/>
        </a:xfrm>
      </p:grpSpPr>
      <p:sp>
        <p:nvSpPr>
          <p:cNvPr id="21" name="Shape 21"/>
          <p:cNvSpPr txBox="1"/>
          <p:nvPr>
            <p:ph type="title"/>
          </p:nvPr>
        </p:nvSpPr>
        <p:spPr>
          <a:xfrm>
            <a:off x="534670" y="605602"/>
            <a:ext cx="9624059" cy="2520421"/>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71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534670" y="3528591"/>
            <a:ext cx="9624059" cy="9980167"/>
          </a:xfrm>
          <a:prstGeom prst="rect">
            <a:avLst/>
          </a:prstGeom>
          <a:noFill/>
          <a:ln>
            <a:noFill/>
          </a:ln>
        </p:spPr>
        <p:txBody>
          <a:bodyPr anchorCtr="0" anchor="t" bIns="91425" lIns="91425" rIns="91425" tIns="91425"/>
          <a:lstStyle>
            <a:lvl1pPr indent="-222966" marL="553166" rtl="0" algn="l">
              <a:spcBef>
                <a:spcPts val="1040"/>
              </a:spcBef>
              <a:buClr>
                <a:schemeClr val="dk1"/>
              </a:buClr>
              <a:buFont typeface="Arial"/>
              <a:buChar char="•"/>
              <a:defRPr sz="5200">
                <a:solidFill>
                  <a:schemeClr val="dk1"/>
                </a:solidFill>
                <a:latin typeface="Calibri"/>
                <a:ea typeface="Calibri"/>
                <a:cs typeface="Calibri"/>
                <a:sym typeface="Calibri"/>
              </a:defRPr>
            </a:lvl1pPr>
            <a:lvl2pPr indent="-176177" marL="1198527" rtl="0" algn="l">
              <a:spcBef>
                <a:spcPts val="900"/>
              </a:spcBef>
              <a:buClr>
                <a:schemeClr val="dk1"/>
              </a:buClr>
              <a:buFont typeface="Arial"/>
              <a:buChar char="–"/>
              <a:defRPr sz="4500">
                <a:solidFill>
                  <a:schemeClr val="dk1"/>
                </a:solidFill>
                <a:latin typeface="Calibri"/>
                <a:ea typeface="Calibri"/>
                <a:cs typeface="Calibri"/>
                <a:sym typeface="Calibri"/>
              </a:defRPr>
            </a:lvl2pPr>
            <a:lvl3pPr indent="-123038" marL="1843888" rtl="0" algn="l">
              <a:spcBef>
                <a:spcPts val="780"/>
              </a:spcBef>
              <a:buClr>
                <a:schemeClr val="dk1"/>
              </a:buClr>
              <a:buFont typeface="Arial"/>
              <a:buChar char="•"/>
              <a:defRPr sz="3900">
                <a:solidFill>
                  <a:schemeClr val="dk1"/>
                </a:solidFill>
                <a:latin typeface="Calibri"/>
                <a:ea typeface="Calibri"/>
                <a:cs typeface="Calibri"/>
                <a:sym typeface="Calibri"/>
              </a:defRPr>
            </a:lvl3pPr>
            <a:lvl4pPr indent="-168443" marL="2581443" rtl="0" algn="l">
              <a:spcBef>
                <a:spcPts val="640"/>
              </a:spcBef>
              <a:buClr>
                <a:schemeClr val="dk1"/>
              </a:buClr>
              <a:buFont typeface="Arial"/>
              <a:buChar char="–"/>
              <a:defRPr sz="3200">
                <a:solidFill>
                  <a:schemeClr val="dk1"/>
                </a:solidFill>
                <a:latin typeface="Calibri"/>
                <a:ea typeface="Calibri"/>
                <a:cs typeface="Calibri"/>
                <a:sym typeface="Calibri"/>
              </a:defRPr>
            </a:lvl4pPr>
            <a:lvl5pPr indent="-169398" marL="3318998" rtl="0" algn="l">
              <a:spcBef>
                <a:spcPts val="640"/>
              </a:spcBef>
              <a:buClr>
                <a:schemeClr val="dk1"/>
              </a:buClr>
              <a:buFont typeface="Arial"/>
              <a:buChar char="»"/>
              <a:defRPr sz="3200">
                <a:solidFill>
                  <a:schemeClr val="dk1"/>
                </a:solidFill>
                <a:latin typeface="Calibri"/>
                <a:ea typeface="Calibri"/>
                <a:cs typeface="Calibri"/>
                <a:sym typeface="Calibri"/>
              </a:defRPr>
            </a:lvl5pPr>
            <a:lvl6pPr indent="-170353" marL="4056553" rtl="0" algn="l">
              <a:spcBef>
                <a:spcPts val="640"/>
              </a:spcBef>
              <a:buClr>
                <a:schemeClr val="dk1"/>
              </a:buClr>
              <a:buFont typeface="Arial"/>
              <a:buChar char="•"/>
              <a:defRPr sz="3200">
                <a:solidFill>
                  <a:schemeClr val="dk1"/>
                </a:solidFill>
                <a:latin typeface="Calibri"/>
                <a:ea typeface="Calibri"/>
                <a:cs typeface="Calibri"/>
                <a:sym typeface="Calibri"/>
              </a:defRPr>
            </a:lvl6pPr>
            <a:lvl7pPr indent="-171308" marL="4794108" rtl="0" algn="l">
              <a:spcBef>
                <a:spcPts val="640"/>
              </a:spcBef>
              <a:buClr>
                <a:schemeClr val="dk1"/>
              </a:buClr>
              <a:buFont typeface="Arial"/>
              <a:buChar char="•"/>
              <a:defRPr sz="3200">
                <a:solidFill>
                  <a:schemeClr val="dk1"/>
                </a:solidFill>
                <a:latin typeface="Calibri"/>
                <a:ea typeface="Calibri"/>
                <a:cs typeface="Calibri"/>
                <a:sym typeface="Calibri"/>
              </a:defRPr>
            </a:lvl7pPr>
            <a:lvl8pPr indent="-172263" marL="5531663" rtl="0" algn="l">
              <a:spcBef>
                <a:spcPts val="640"/>
              </a:spcBef>
              <a:buClr>
                <a:schemeClr val="dk1"/>
              </a:buClr>
              <a:buFont typeface="Arial"/>
              <a:buChar char="•"/>
              <a:defRPr sz="3200">
                <a:solidFill>
                  <a:schemeClr val="dk1"/>
                </a:solidFill>
                <a:latin typeface="Calibri"/>
                <a:ea typeface="Calibri"/>
                <a:cs typeface="Calibri"/>
                <a:sym typeface="Calibri"/>
              </a:defRPr>
            </a:lvl8pPr>
            <a:lvl9pPr indent="-173218" marL="6269218" rtl="0" algn="l">
              <a:spcBef>
                <a:spcPts val="640"/>
              </a:spcBef>
              <a:buClr>
                <a:schemeClr val="dk1"/>
              </a:buClr>
              <a:buFont typeface="Arial"/>
              <a:buChar char="•"/>
              <a:defRPr sz="3200">
                <a:solidFill>
                  <a:schemeClr val="dk1"/>
                </a:solidFill>
                <a:latin typeface="Calibri"/>
                <a:ea typeface="Calibri"/>
                <a:cs typeface="Calibri"/>
                <a:sym typeface="Calibri"/>
              </a:defRPr>
            </a:lvl9pPr>
          </a:lstStyle>
          <a:p/>
        </p:txBody>
      </p:sp>
      <p:sp>
        <p:nvSpPr>
          <p:cNvPr id="23" name="Shape 23"/>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26" name="Shape 26"/>
        <p:cNvGrpSpPr/>
        <p:nvPr/>
      </p:nvGrpSpPr>
      <p:grpSpPr>
        <a:xfrm>
          <a:off x="0" y="0"/>
          <a:ext cx="0" cy="0"/>
          <a:chOff x="0" y="0"/>
          <a:chExt cx="0" cy="0"/>
        </a:xfrm>
      </p:grpSpPr>
      <p:sp>
        <p:nvSpPr>
          <p:cNvPr id="27" name="Shape 27"/>
          <p:cNvSpPr txBox="1"/>
          <p:nvPr>
            <p:ph type="title"/>
          </p:nvPr>
        </p:nvSpPr>
        <p:spPr>
          <a:xfrm>
            <a:off x="844704" y="9717624"/>
            <a:ext cx="9089389" cy="3003501"/>
          </a:xfrm>
          <a:prstGeom prst="rect">
            <a:avLst/>
          </a:prstGeom>
          <a:noFill/>
          <a:ln>
            <a:noFill/>
          </a:ln>
        </p:spPr>
        <p:txBody>
          <a:bodyPr anchorCtr="0" anchor="t" bIns="91425" lIns="91425" rIns="91425" tIns="91425"/>
          <a:lstStyle>
            <a:lvl1pPr rtl="0" algn="l">
              <a:spcBef>
                <a:spcPts val="0"/>
              </a:spcBef>
              <a:defRPr b="1" sz="650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844704" y="6409573"/>
            <a:ext cx="9089389" cy="3308050"/>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sz="3200">
                <a:solidFill>
                  <a:srgbClr val="888888"/>
                </a:solidFill>
              </a:defRPr>
            </a:lvl1pPr>
            <a:lvl2pPr indent="-954" marL="737555" rtl="0">
              <a:spcBef>
                <a:spcPts val="0"/>
              </a:spcBef>
              <a:buClr>
                <a:srgbClr val="888888"/>
              </a:buClr>
              <a:buFont typeface="Calibri"/>
              <a:buNone/>
              <a:defRPr sz="2900">
                <a:solidFill>
                  <a:srgbClr val="888888"/>
                </a:solidFill>
              </a:defRPr>
            </a:lvl2pPr>
            <a:lvl3pPr indent="-1909" marL="1475110" rtl="0">
              <a:spcBef>
                <a:spcPts val="0"/>
              </a:spcBef>
              <a:buClr>
                <a:srgbClr val="888888"/>
              </a:buClr>
              <a:buFont typeface="Calibri"/>
              <a:buNone/>
              <a:defRPr sz="2600">
                <a:solidFill>
                  <a:srgbClr val="888888"/>
                </a:solidFill>
              </a:defRPr>
            </a:lvl3pPr>
            <a:lvl4pPr indent="-2864" marL="2212665" rtl="0">
              <a:spcBef>
                <a:spcPts val="0"/>
              </a:spcBef>
              <a:buClr>
                <a:srgbClr val="888888"/>
              </a:buClr>
              <a:buFont typeface="Calibri"/>
              <a:buNone/>
              <a:defRPr sz="2300">
                <a:solidFill>
                  <a:srgbClr val="888888"/>
                </a:solidFill>
              </a:defRPr>
            </a:lvl4pPr>
            <a:lvl5pPr indent="-3819" marL="2950220" rtl="0">
              <a:spcBef>
                <a:spcPts val="0"/>
              </a:spcBef>
              <a:buClr>
                <a:srgbClr val="888888"/>
              </a:buClr>
              <a:buFont typeface="Calibri"/>
              <a:buNone/>
              <a:defRPr sz="2300">
                <a:solidFill>
                  <a:srgbClr val="888888"/>
                </a:solidFill>
              </a:defRPr>
            </a:lvl5pPr>
            <a:lvl6pPr indent="-4774" marL="3687775" rtl="0">
              <a:spcBef>
                <a:spcPts val="0"/>
              </a:spcBef>
              <a:buClr>
                <a:srgbClr val="888888"/>
              </a:buClr>
              <a:buFont typeface="Calibri"/>
              <a:buNone/>
              <a:defRPr sz="2300">
                <a:solidFill>
                  <a:srgbClr val="888888"/>
                </a:solidFill>
              </a:defRPr>
            </a:lvl6pPr>
            <a:lvl7pPr indent="-5729" marL="4425330" rtl="0">
              <a:spcBef>
                <a:spcPts val="0"/>
              </a:spcBef>
              <a:buClr>
                <a:srgbClr val="888888"/>
              </a:buClr>
              <a:buFont typeface="Calibri"/>
              <a:buNone/>
              <a:defRPr sz="2300">
                <a:solidFill>
                  <a:srgbClr val="888888"/>
                </a:solidFill>
              </a:defRPr>
            </a:lvl7pPr>
            <a:lvl8pPr indent="-6684" marL="5162885" rtl="0">
              <a:spcBef>
                <a:spcPts val="0"/>
              </a:spcBef>
              <a:buClr>
                <a:srgbClr val="888888"/>
              </a:buClr>
              <a:buFont typeface="Calibri"/>
              <a:buNone/>
              <a:defRPr sz="2300">
                <a:solidFill>
                  <a:srgbClr val="888888"/>
                </a:solidFill>
              </a:defRPr>
            </a:lvl8pPr>
            <a:lvl9pPr indent="-7639" marL="5900440" rtl="0">
              <a:spcBef>
                <a:spcPts val="0"/>
              </a:spcBef>
              <a:buClr>
                <a:srgbClr val="888888"/>
              </a:buClr>
              <a:buFont typeface="Calibri"/>
              <a:buNone/>
              <a:defRPr sz="2300">
                <a:solidFill>
                  <a:srgbClr val="888888"/>
                </a:solidFill>
              </a:defRPr>
            </a:lvl9pPr>
          </a:lstStyle>
          <a:p/>
        </p:txBody>
      </p:sp>
      <p:sp>
        <p:nvSpPr>
          <p:cNvPr id="29" name="Shape 29"/>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2" name="Shape 32"/>
        <p:cNvGrpSpPr/>
        <p:nvPr/>
      </p:nvGrpSpPr>
      <p:grpSpPr>
        <a:xfrm>
          <a:off x="0" y="0"/>
          <a:ext cx="0" cy="0"/>
          <a:chOff x="0" y="0"/>
          <a:chExt cx="0" cy="0"/>
        </a:xfrm>
      </p:grpSpPr>
      <p:sp>
        <p:nvSpPr>
          <p:cNvPr id="33" name="Shape 33"/>
          <p:cNvSpPr txBox="1"/>
          <p:nvPr>
            <p:ph type="title"/>
          </p:nvPr>
        </p:nvSpPr>
        <p:spPr>
          <a:xfrm>
            <a:off x="534670" y="605602"/>
            <a:ext cx="9624059" cy="2520421"/>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71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534670" y="3528591"/>
            <a:ext cx="4722918" cy="9980167"/>
          </a:xfrm>
          <a:prstGeom prst="rect">
            <a:avLst/>
          </a:prstGeom>
          <a:noFill/>
          <a:ln>
            <a:noFill/>
          </a:ln>
        </p:spPr>
        <p:txBody>
          <a:bodyPr anchorCtr="0" anchor="t" bIns="91425" lIns="91425" rIns="91425" tIns="91425"/>
          <a:lstStyle>
            <a:lvl1pPr rtl="0">
              <a:spcBef>
                <a:spcPts val="0"/>
              </a:spcBef>
              <a:defRPr sz="4500"/>
            </a:lvl1pPr>
            <a:lvl2pPr rtl="0">
              <a:spcBef>
                <a:spcPts val="0"/>
              </a:spcBef>
              <a:defRPr sz="3900"/>
            </a:lvl2pPr>
            <a:lvl3pPr rtl="0">
              <a:spcBef>
                <a:spcPts val="0"/>
              </a:spcBef>
              <a:defRPr sz="3200"/>
            </a:lvl3pPr>
            <a:lvl4pPr rtl="0">
              <a:spcBef>
                <a:spcPts val="0"/>
              </a:spcBef>
              <a:defRPr sz="2900"/>
            </a:lvl4pPr>
            <a:lvl5pPr rtl="0">
              <a:spcBef>
                <a:spcPts val="0"/>
              </a:spcBef>
              <a:defRPr sz="2900"/>
            </a:lvl5pPr>
            <a:lvl6pPr rtl="0">
              <a:spcBef>
                <a:spcPts val="0"/>
              </a:spcBef>
              <a:defRPr sz="2900"/>
            </a:lvl6pPr>
            <a:lvl7pPr rtl="0">
              <a:spcBef>
                <a:spcPts val="0"/>
              </a:spcBef>
              <a:defRPr sz="2900"/>
            </a:lvl7pPr>
            <a:lvl8pPr rtl="0">
              <a:spcBef>
                <a:spcPts val="0"/>
              </a:spcBef>
              <a:defRPr sz="2900"/>
            </a:lvl8pPr>
            <a:lvl9pPr rtl="0">
              <a:spcBef>
                <a:spcPts val="0"/>
              </a:spcBef>
              <a:defRPr sz="2900"/>
            </a:lvl9pPr>
          </a:lstStyle>
          <a:p/>
        </p:txBody>
      </p:sp>
      <p:sp>
        <p:nvSpPr>
          <p:cNvPr id="35" name="Shape 35"/>
          <p:cNvSpPr txBox="1"/>
          <p:nvPr>
            <p:ph idx="2" type="body"/>
          </p:nvPr>
        </p:nvSpPr>
        <p:spPr>
          <a:xfrm>
            <a:off x="5435812" y="3528591"/>
            <a:ext cx="4722918" cy="9980167"/>
          </a:xfrm>
          <a:prstGeom prst="rect">
            <a:avLst/>
          </a:prstGeom>
          <a:noFill/>
          <a:ln>
            <a:noFill/>
          </a:ln>
        </p:spPr>
        <p:txBody>
          <a:bodyPr anchorCtr="0" anchor="t" bIns="91425" lIns="91425" rIns="91425" tIns="91425"/>
          <a:lstStyle>
            <a:lvl1pPr rtl="0">
              <a:spcBef>
                <a:spcPts val="0"/>
              </a:spcBef>
              <a:defRPr sz="4500"/>
            </a:lvl1pPr>
            <a:lvl2pPr rtl="0">
              <a:spcBef>
                <a:spcPts val="0"/>
              </a:spcBef>
              <a:defRPr sz="3900"/>
            </a:lvl2pPr>
            <a:lvl3pPr rtl="0">
              <a:spcBef>
                <a:spcPts val="0"/>
              </a:spcBef>
              <a:defRPr sz="3200"/>
            </a:lvl3pPr>
            <a:lvl4pPr rtl="0">
              <a:spcBef>
                <a:spcPts val="0"/>
              </a:spcBef>
              <a:defRPr sz="2900"/>
            </a:lvl4pPr>
            <a:lvl5pPr rtl="0">
              <a:spcBef>
                <a:spcPts val="0"/>
              </a:spcBef>
              <a:defRPr sz="2900"/>
            </a:lvl5pPr>
            <a:lvl6pPr rtl="0">
              <a:spcBef>
                <a:spcPts val="0"/>
              </a:spcBef>
              <a:defRPr sz="2900"/>
            </a:lvl6pPr>
            <a:lvl7pPr rtl="0">
              <a:spcBef>
                <a:spcPts val="0"/>
              </a:spcBef>
              <a:defRPr sz="2900"/>
            </a:lvl7pPr>
            <a:lvl8pPr rtl="0">
              <a:spcBef>
                <a:spcPts val="0"/>
              </a:spcBef>
              <a:defRPr sz="2900"/>
            </a:lvl8pPr>
            <a:lvl9pPr rtl="0">
              <a:spcBef>
                <a:spcPts val="0"/>
              </a:spcBef>
              <a:defRPr sz="2900"/>
            </a:lvl9pPr>
          </a:lstStyle>
          <a:p/>
        </p:txBody>
      </p:sp>
      <p:sp>
        <p:nvSpPr>
          <p:cNvPr id="36" name="Shape 36"/>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39" name="Shape 39"/>
        <p:cNvGrpSpPr/>
        <p:nvPr/>
      </p:nvGrpSpPr>
      <p:grpSpPr>
        <a:xfrm>
          <a:off x="0" y="0"/>
          <a:ext cx="0" cy="0"/>
          <a:chOff x="0" y="0"/>
          <a:chExt cx="0" cy="0"/>
        </a:xfrm>
      </p:grpSpPr>
      <p:sp>
        <p:nvSpPr>
          <p:cNvPr id="40" name="Shape 40"/>
          <p:cNvSpPr txBox="1"/>
          <p:nvPr>
            <p:ph type="title"/>
          </p:nvPr>
        </p:nvSpPr>
        <p:spPr>
          <a:xfrm>
            <a:off x="534670" y="605602"/>
            <a:ext cx="9624059" cy="2520421"/>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534670" y="3385067"/>
            <a:ext cx="4724774" cy="1410734"/>
          </a:xfrm>
          <a:prstGeom prst="rect">
            <a:avLst/>
          </a:prstGeom>
          <a:noFill/>
          <a:ln>
            <a:noFill/>
          </a:ln>
        </p:spPr>
        <p:txBody>
          <a:bodyPr anchorCtr="0" anchor="b" bIns="91425" lIns="91425" rIns="91425" tIns="91425"/>
          <a:lstStyle>
            <a:lvl1pPr indent="0" marL="0" rtl="0">
              <a:spcBef>
                <a:spcPts val="0"/>
              </a:spcBef>
              <a:buFont typeface="Calibri"/>
              <a:buNone/>
              <a:defRPr b="1" sz="3900"/>
            </a:lvl1pPr>
            <a:lvl2pPr indent="-954" marL="737555" rtl="0">
              <a:spcBef>
                <a:spcPts val="0"/>
              </a:spcBef>
              <a:buFont typeface="Calibri"/>
              <a:buNone/>
              <a:defRPr b="1" sz="3200"/>
            </a:lvl2pPr>
            <a:lvl3pPr indent="-1909" marL="1475110" rtl="0">
              <a:spcBef>
                <a:spcPts val="0"/>
              </a:spcBef>
              <a:buFont typeface="Calibri"/>
              <a:buNone/>
              <a:defRPr b="1" sz="2900"/>
            </a:lvl3pPr>
            <a:lvl4pPr indent="-2864" marL="2212665" rtl="0">
              <a:spcBef>
                <a:spcPts val="0"/>
              </a:spcBef>
              <a:buFont typeface="Calibri"/>
              <a:buNone/>
              <a:defRPr b="1" sz="2600"/>
            </a:lvl4pPr>
            <a:lvl5pPr indent="-3819" marL="2950220" rtl="0">
              <a:spcBef>
                <a:spcPts val="0"/>
              </a:spcBef>
              <a:buFont typeface="Calibri"/>
              <a:buNone/>
              <a:defRPr b="1" sz="2600"/>
            </a:lvl5pPr>
            <a:lvl6pPr indent="-4774" marL="3687775" rtl="0">
              <a:spcBef>
                <a:spcPts val="0"/>
              </a:spcBef>
              <a:buFont typeface="Calibri"/>
              <a:buNone/>
              <a:defRPr b="1" sz="2600"/>
            </a:lvl6pPr>
            <a:lvl7pPr indent="-5729" marL="4425330" rtl="0">
              <a:spcBef>
                <a:spcPts val="0"/>
              </a:spcBef>
              <a:buFont typeface="Calibri"/>
              <a:buNone/>
              <a:defRPr b="1" sz="2600"/>
            </a:lvl7pPr>
            <a:lvl8pPr indent="-6684" marL="5162885" rtl="0">
              <a:spcBef>
                <a:spcPts val="0"/>
              </a:spcBef>
              <a:buFont typeface="Calibri"/>
              <a:buNone/>
              <a:defRPr b="1" sz="2600"/>
            </a:lvl8pPr>
            <a:lvl9pPr indent="-7639" marL="5900440" rtl="0">
              <a:spcBef>
                <a:spcPts val="0"/>
              </a:spcBef>
              <a:buFont typeface="Calibri"/>
              <a:buNone/>
              <a:defRPr b="1" sz="2600"/>
            </a:lvl9pPr>
          </a:lstStyle>
          <a:p/>
        </p:txBody>
      </p:sp>
      <p:sp>
        <p:nvSpPr>
          <p:cNvPr id="42" name="Shape 42"/>
          <p:cNvSpPr txBox="1"/>
          <p:nvPr>
            <p:ph idx="2" type="body"/>
          </p:nvPr>
        </p:nvSpPr>
        <p:spPr>
          <a:xfrm>
            <a:off x="534670" y="4795801"/>
            <a:ext cx="4724774" cy="8712955"/>
          </a:xfrm>
          <a:prstGeom prst="rect">
            <a:avLst/>
          </a:prstGeom>
          <a:noFill/>
          <a:ln>
            <a:noFill/>
          </a:ln>
        </p:spPr>
        <p:txBody>
          <a:bodyPr anchorCtr="0" anchor="t" bIns="91425" lIns="91425" rIns="91425" tIns="91425"/>
          <a:lstStyle>
            <a:lvl1pPr rtl="0">
              <a:spcBef>
                <a:spcPts val="0"/>
              </a:spcBef>
              <a:defRPr sz="3900"/>
            </a:lvl1pPr>
            <a:lvl2pPr rtl="0">
              <a:spcBef>
                <a:spcPts val="0"/>
              </a:spcBef>
              <a:defRPr sz="3200"/>
            </a:lvl2pPr>
            <a:lvl3pPr rtl="0">
              <a:spcBef>
                <a:spcPts val="0"/>
              </a:spcBef>
              <a:defRPr sz="2900"/>
            </a:lvl3pPr>
            <a:lvl4pPr rtl="0">
              <a:spcBef>
                <a:spcPts val="0"/>
              </a:spcBef>
              <a:defRPr sz="2600"/>
            </a:lvl4pPr>
            <a:lvl5pPr rtl="0">
              <a:spcBef>
                <a:spcPts val="0"/>
              </a:spcBef>
              <a:defRPr sz="2600"/>
            </a:lvl5pPr>
            <a:lvl6pPr rtl="0">
              <a:spcBef>
                <a:spcPts val="0"/>
              </a:spcBef>
              <a:defRPr sz="2600"/>
            </a:lvl6pPr>
            <a:lvl7pPr rtl="0">
              <a:spcBef>
                <a:spcPts val="0"/>
              </a:spcBef>
              <a:defRPr sz="2600"/>
            </a:lvl7pPr>
            <a:lvl8pPr rtl="0">
              <a:spcBef>
                <a:spcPts val="0"/>
              </a:spcBef>
              <a:defRPr sz="2600"/>
            </a:lvl8pPr>
            <a:lvl9pPr rtl="0">
              <a:spcBef>
                <a:spcPts val="0"/>
              </a:spcBef>
              <a:defRPr sz="2600"/>
            </a:lvl9pPr>
          </a:lstStyle>
          <a:p/>
        </p:txBody>
      </p:sp>
      <p:sp>
        <p:nvSpPr>
          <p:cNvPr id="43" name="Shape 43"/>
          <p:cNvSpPr txBox="1"/>
          <p:nvPr>
            <p:ph idx="3" type="body"/>
          </p:nvPr>
        </p:nvSpPr>
        <p:spPr>
          <a:xfrm>
            <a:off x="5432098" y="3385067"/>
            <a:ext cx="4726630" cy="1410734"/>
          </a:xfrm>
          <a:prstGeom prst="rect">
            <a:avLst/>
          </a:prstGeom>
          <a:noFill/>
          <a:ln>
            <a:noFill/>
          </a:ln>
        </p:spPr>
        <p:txBody>
          <a:bodyPr anchorCtr="0" anchor="b" bIns="91425" lIns="91425" rIns="91425" tIns="91425"/>
          <a:lstStyle>
            <a:lvl1pPr indent="0" marL="0" rtl="0">
              <a:spcBef>
                <a:spcPts val="0"/>
              </a:spcBef>
              <a:buFont typeface="Calibri"/>
              <a:buNone/>
              <a:defRPr b="1" sz="3900"/>
            </a:lvl1pPr>
            <a:lvl2pPr indent="-954" marL="737555" rtl="0">
              <a:spcBef>
                <a:spcPts val="0"/>
              </a:spcBef>
              <a:buFont typeface="Calibri"/>
              <a:buNone/>
              <a:defRPr b="1" sz="3200"/>
            </a:lvl2pPr>
            <a:lvl3pPr indent="-1909" marL="1475110" rtl="0">
              <a:spcBef>
                <a:spcPts val="0"/>
              </a:spcBef>
              <a:buFont typeface="Calibri"/>
              <a:buNone/>
              <a:defRPr b="1" sz="2900"/>
            </a:lvl3pPr>
            <a:lvl4pPr indent="-2864" marL="2212665" rtl="0">
              <a:spcBef>
                <a:spcPts val="0"/>
              </a:spcBef>
              <a:buFont typeface="Calibri"/>
              <a:buNone/>
              <a:defRPr b="1" sz="2600"/>
            </a:lvl4pPr>
            <a:lvl5pPr indent="-3819" marL="2950220" rtl="0">
              <a:spcBef>
                <a:spcPts val="0"/>
              </a:spcBef>
              <a:buFont typeface="Calibri"/>
              <a:buNone/>
              <a:defRPr b="1" sz="2600"/>
            </a:lvl5pPr>
            <a:lvl6pPr indent="-4774" marL="3687775" rtl="0">
              <a:spcBef>
                <a:spcPts val="0"/>
              </a:spcBef>
              <a:buFont typeface="Calibri"/>
              <a:buNone/>
              <a:defRPr b="1" sz="2600"/>
            </a:lvl6pPr>
            <a:lvl7pPr indent="-5729" marL="4425330" rtl="0">
              <a:spcBef>
                <a:spcPts val="0"/>
              </a:spcBef>
              <a:buFont typeface="Calibri"/>
              <a:buNone/>
              <a:defRPr b="1" sz="2600"/>
            </a:lvl7pPr>
            <a:lvl8pPr indent="-6684" marL="5162885" rtl="0">
              <a:spcBef>
                <a:spcPts val="0"/>
              </a:spcBef>
              <a:buFont typeface="Calibri"/>
              <a:buNone/>
              <a:defRPr b="1" sz="2600"/>
            </a:lvl8pPr>
            <a:lvl9pPr indent="-7639" marL="5900440" rtl="0">
              <a:spcBef>
                <a:spcPts val="0"/>
              </a:spcBef>
              <a:buFont typeface="Calibri"/>
              <a:buNone/>
              <a:defRPr b="1" sz="2600"/>
            </a:lvl9pPr>
          </a:lstStyle>
          <a:p/>
        </p:txBody>
      </p:sp>
      <p:sp>
        <p:nvSpPr>
          <p:cNvPr id="44" name="Shape 44"/>
          <p:cNvSpPr txBox="1"/>
          <p:nvPr>
            <p:ph idx="4" type="body"/>
          </p:nvPr>
        </p:nvSpPr>
        <p:spPr>
          <a:xfrm>
            <a:off x="5432098" y="4795801"/>
            <a:ext cx="4726630" cy="8712955"/>
          </a:xfrm>
          <a:prstGeom prst="rect">
            <a:avLst/>
          </a:prstGeom>
          <a:noFill/>
          <a:ln>
            <a:noFill/>
          </a:ln>
        </p:spPr>
        <p:txBody>
          <a:bodyPr anchorCtr="0" anchor="t" bIns="91425" lIns="91425" rIns="91425" tIns="91425"/>
          <a:lstStyle>
            <a:lvl1pPr rtl="0">
              <a:spcBef>
                <a:spcPts val="0"/>
              </a:spcBef>
              <a:defRPr sz="3900"/>
            </a:lvl1pPr>
            <a:lvl2pPr rtl="0">
              <a:spcBef>
                <a:spcPts val="0"/>
              </a:spcBef>
              <a:defRPr sz="3200"/>
            </a:lvl2pPr>
            <a:lvl3pPr rtl="0">
              <a:spcBef>
                <a:spcPts val="0"/>
              </a:spcBef>
              <a:defRPr sz="2900"/>
            </a:lvl3pPr>
            <a:lvl4pPr rtl="0">
              <a:spcBef>
                <a:spcPts val="0"/>
              </a:spcBef>
              <a:defRPr sz="2600"/>
            </a:lvl4pPr>
            <a:lvl5pPr rtl="0">
              <a:spcBef>
                <a:spcPts val="0"/>
              </a:spcBef>
              <a:defRPr sz="2600"/>
            </a:lvl5pPr>
            <a:lvl6pPr rtl="0">
              <a:spcBef>
                <a:spcPts val="0"/>
              </a:spcBef>
              <a:defRPr sz="2600"/>
            </a:lvl6pPr>
            <a:lvl7pPr rtl="0">
              <a:spcBef>
                <a:spcPts val="0"/>
              </a:spcBef>
              <a:defRPr sz="2600"/>
            </a:lvl7pPr>
            <a:lvl8pPr rtl="0">
              <a:spcBef>
                <a:spcPts val="0"/>
              </a:spcBef>
              <a:defRPr sz="2600"/>
            </a:lvl8pPr>
            <a:lvl9pPr rtl="0">
              <a:spcBef>
                <a:spcPts val="0"/>
              </a:spcBef>
              <a:defRPr sz="2600"/>
            </a:lvl9pPr>
          </a:lstStyle>
          <a:p/>
        </p:txBody>
      </p:sp>
      <p:sp>
        <p:nvSpPr>
          <p:cNvPr id="45" name="Shape 45"/>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48" name="Shape 48"/>
        <p:cNvGrpSpPr/>
        <p:nvPr/>
      </p:nvGrpSpPr>
      <p:grpSpPr>
        <a:xfrm>
          <a:off x="0" y="0"/>
          <a:ext cx="0" cy="0"/>
          <a:chOff x="0" y="0"/>
          <a:chExt cx="0" cy="0"/>
        </a:xfrm>
      </p:grpSpPr>
      <p:sp>
        <p:nvSpPr>
          <p:cNvPr id="49" name="Shape 49"/>
          <p:cNvSpPr txBox="1"/>
          <p:nvPr>
            <p:ph type="title"/>
          </p:nvPr>
        </p:nvSpPr>
        <p:spPr>
          <a:xfrm>
            <a:off x="534670" y="605602"/>
            <a:ext cx="9624059" cy="2520421"/>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71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53" name="Shape 53"/>
        <p:cNvGrpSpPr/>
        <p:nvPr/>
      </p:nvGrpSpPr>
      <p:grpSpPr>
        <a:xfrm>
          <a:off x="0" y="0"/>
          <a:ext cx="0" cy="0"/>
          <a:chOff x="0" y="0"/>
          <a:chExt cx="0" cy="0"/>
        </a:xfrm>
      </p:grpSpPr>
      <p:sp>
        <p:nvSpPr>
          <p:cNvPr id="54" name="Shape 54"/>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57" name="Shape 57"/>
        <p:cNvGrpSpPr/>
        <p:nvPr/>
      </p:nvGrpSpPr>
      <p:grpSpPr>
        <a:xfrm>
          <a:off x="0" y="0"/>
          <a:ext cx="0" cy="0"/>
          <a:chOff x="0" y="0"/>
          <a:chExt cx="0" cy="0"/>
        </a:xfrm>
      </p:grpSpPr>
      <p:sp>
        <p:nvSpPr>
          <p:cNvPr id="58" name="Shape 58"/>
          <p:cNvSpPr txBox="1"/>
          <p:nvPr>
            <p:ph type="title"/>
          </p:nvPr>
        </p:nvSpPr>
        <p:spPr>
          <a:xfrm>
            <a:off x="534670" y="602100"/>
            <a:ext cx="3518055" cy="2562427"/>
          </a:xfrm>
          <a:prstGeom prst="rect">
            <a:avLst/>
          </a:prstGeom>
          <a:noFill/>
          <a:ln>
            <a:noFill/>
          </a:ln>
        </p:spPr>
        <p:txBody>
          <a:bodyPr anchorCtr="0" anchor="b" bIns="91425" lIns="91425" rIns="91425" tIns="91425"/>
          <a:lstStyle>
            <a:lvl1pPr rtl="0" algn="l">
              <a:spcBef>
                <a:spcPts val="0"/>
              </a:spcBef>
              <a:defRPr b="1"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4180821" y="602102"/>
            <a:ext cx="5977907" cy="12906655"/>
          </a:xfrm>
          <a:prstGeom prst="rect">
            <a:avLst/>
          </a:prstGeom>
          <a:noFill/>
          <a:ln>
            <a:noFill/>
          </a:ln>
        </p:spPr>
        <p:txBody>
          <a:bodyPr anchorCtr="0" anchor="t" bIns="91425" lIns="91425" rIns="91425" tIns="91425"/>
          <a:lstStyle>
            <a:lvl1pPr rtl="0">
              <a:spcBef>
                <a:spcPts val="0"/>
              </a:spcBef>
              <a:defRPr sz="5200"/>
            </a:lvl1pPr>
            <a:lvl2pPr rtl="0">
              <a:spcBef>
                <a:spcPts val="0"/>
              </a:spcBef>
              <a:defRPr sz="4500"/>
            </a:lvl2pPr>
            <a:lvl3pPr rtl="0">
              <a:spcBef>
                <a:spcPts val="0"/>
              </a:spcBef>
              <a:defRPr sz="3900"/>
            </a:lvl3pPr>
            <a:lvl4pPr rtl="0">
              <a:spcBef>
                <a:spcPts val="0"/>
              </a:spcBef>
              <a:defRPr sz="3200"/>
            </a:lvl4pPr>
            <a:lvl5pPr rtl="0">
              <a:spcBef>
                <a:spcPts val="0"/>
              </a:spcBef>
              <a:defRPr sz="3200"/>
            </a:lvl5pPr>
            <a:lvl6pPr rtl="0">
              <a:spcBef>
                <a:spcPts val="0"/>
              </a:spcBef>
              <a:defRPr sz="3200"/>
            </a:lvl6pPr>
            <a:lvl7pPr rtl="0">
              <a:spcBef>
                <a:spcPts val="0"/>
              </a:spcBef>
              <a:defRPr sz="3200"/>
            </a:lvl7pPr>
            <a:lvl8pPr rtl="0">
              <a:spcBef>
                <a:spcPts val="0"/>
              </a:spcBef>
              <a:defRPr sz="3200"/>
            </a:lvl8pPr>
            <a:lvl9pPr rtl="0">
              <a:spcBef>
                <a:spcPts val="0"/>
              </a:spcBef>
              <a:defRPr sz="3200"/>
            </a:lvl9pPr>
          </a:lstStyle>
          <a:p/>
        </p:txBody>
      </p:sp>
      <p:sp>
        <p:nvSpPr>
          <p:cNvPr id="60" name="Shape 60"/>
          <p:cNvSpPr txBox="1"/>
          <p:nvPr>
            <p:ph idx="2" type="body"/>
          </p:nvPr>
        </p:nvSpPr>
        <p:spPr>
          <a:xfrm>
            <a:off x="534670" y="3164530"/>
            <a:ext cx="3518055" cy="10344228"/>
          </a:xfrm>
          <a:prstGeom prst="rect">
            <a:avLst/>
          </a:prstGeom>
          <a:noFill/>
          <a:ln>
            <a:noFill/>
          </a:ln>
        </p:spPr>
        <p:txBody>
          <a:bodyPr anchorCtr="0" anchor="t" bIns="91425" lIns="91425" rIns="91425" tIns="91425"/>
          <a:lstStyle>
            <a:lvl1pPr indent="0" marL="0" rtl="0">
              <a:spcBef>
                <a:spcPts val="0"/>
              </a:spcBef>
              <a:buFont typeface="Calibri"/>
              <a:buNone/>
              <a:defRPr sz="2300"/>
            </a:lvl1pPr>
            <a:lvl2pPr indent="-954" marL="737555" rtl="0">
              <a:spcBef>
                <a:spcPts val="0"/>
              </a:spcBef>
              <a:buFont typeface="Calibri"/>
              <a:buNone/>
              <a:defRPr sz="1900"/>
            </a:lvl2pPr>
            <a:lvl3pPr indent="-1909" marL="1475110" rtl="0">
              <a:spcBef>
                <a:spcPts val="0"/>
              </a:spcBef>
              <a:buFont typeface="Calibri"/>
              <a:buNone/>
              <a:defRPr sz="1600"/>
            </a:lvl3pPr>
            <a:lvl4pPr indent="-2864" marL="2212665" rtl="0">
              <a:spcBef>
                <a:spcPts val="0"/>
              </a:spcBef>
              <a:buFont typeface="Calibri"/>
              <a:buNone/>
              <a:defRPr sz="1500"/>
            </a:lvl4pPr>
            <a:lvl5pPr indent="-3819" marL="2950220" rtl="0">
              <a:spcBef>
                <a:spcPts val="0"/>
              </a:spcBef>
              <a:buFont typeface="Calibri"/>
              <a:buNone/>
              <a:defRPr sz="1500"/>
            </a:lvl5pPr>
            <a:lvl6pPr indent="-4774" marL="3687775" rtl="0">
              <a:spcBef>
                <a:spcPts val="0"/>
              </a:spcBef>
              <a:buFont typeface="Calibri"/>
              <a:buNone/>
              <a:defRPr sz="1500"/>
            </a:lvl6pPr>
            <a:lvl7pPr indent="-5729" marL="4425330" rtl="0">
              <a:spcBef>
                <a:spcPts val="0"/>
              </a:spcBef>
              <a:buFont typeface="Calibri"/>
              <a:buNone/>
              <a:defRPr sz="1500"/>
            </a:lvl7pPr>
            <a:lvl8pPr indent="-6684" marL="5162885" rtl="0">
              <a:spcBef>
                <a:spcPts val="0"/>
              </a:spcBef>
              <a:buFont typeface="Calibri"/>
              <a:buNone/>
              <a:defRPr sz="1500"/>
            </a:lvl8pPr>
            <a:lvl9pPr indent="-7639" marL="5900440" rtl="0">
              <a:spcBef>
                <a:spcPts val="0"/>
              </a:spcBef>
              <a:buFont typeface="Calibri"/>
              <a:buNone/>
              <a:defRPr sz="1500"/>
            </a:lvl9pPr>
          </a:lstStyle>
          <a:p/>
        </p:txBody>
      </p:sp>
      <p:sp>
        <p:nvSpPr>
          <p:cNvPr id="61" name="Shape 61"/>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64" name="Shape 64"/>
        <p:cNvGrpSpPr/>
        <p:nvPr/>
      </p:nvGrpSpPr>
      <p:grpSpPr>
        <a:xfrm>
          <a:off x="0" y="0"/>
          <a:ext cx="0" cy="0"/>
          <a:chOff x="0" y="0"/>
          <a:chExt cx="0" cy="0"/>
        </a:xfrm>
      </p:grpSpPr>
      <p:sp>
        <p:nvSpPr>
          <p:cNvPr id="65" name="Shape 65"/>
          <p:cNvSpPr txBox="1"/>
          <p:nvPr>
            <p:ph type="title"/>
          </p:nvPr>
        </p:nvSpPr>
        <p:spPr>
          <a:xfrm>
            <a:off x="2095981" y="10585767"/>
            <a:ext cx="6416039" cy="1249710"/>
          </a:xfrm>
          <a:prstGeom prst="rect">
            <a:avLst/>
          </a:prstGeom>
          <a:noFill/>
          <a:ln>
            <a:noFill/>
          </a:ln>
        </p:spPr>
        <p:txBody>
          <a:bodyPr anchorCtr="0" anchor="b" bIns="91425" lIns="91425" rIns="91425" tIns="91425"/>
          <a:lstStyle>
            <a:lvl1pPr rtl="0" algn="l">
              <a:spcBef>
                <a:spcPts val="0"/>
              </a:spcBef>
              <a:defRPr b="1"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2095981" y="1351225"/>
            <a:ext cx="6416039" cy="9073514"/>
          </a:xfrm>
          <a:prstGeom prst="rect">
            <a:avLst/>
          </a:prstGeom>
          <a:noFill/>
          <a:ln>
            <a:noFill/>
          </a:ln>
        </p:spPr>
        <p:txBody>
          <a:bodyPr anchorCtr="0" anchor="ctr" bIns="91425" lIns="91425" rIns="91425" tIns="91425"/>
          <a:lstStyle>
            <a:lvl1pPr indent="0" marL="0" marR="0" rtl="0" algn="l">
              <a:spcBef>
                <a:spcPts val="0"/>
              </a:spcBef>
              <a:buClr>
                <a:srgbClr val="888888"/>
              </a:buClr>
              <a:buFont typeface="Calibri"/>
              <a:buNone/>
              <a:defRPr b="0" baseline="0" i="0" sz="5200" u="none" cap="none" strike="noStrike">
                <a:solidFill>
                  <a:srgbClr val="888888"/>
                </a:solidFill>
                <a:latin typeface="Calibri"/>
                <a:ea typeface="Calibri"/>
                <a:cs typeface="Calibri"/>
                <a:sym typeface="Calibri"/>
              </a:defRPr>
            </a:lvl1pPr>
            <a:lvl2pPr indent="-954" marL="737555" marR="0" rtl="0" algn="l">
              <a:spcBef>
                <a:spcPts val="0"/>
              </a:spcBef>
              <a:buClr>
                <a:schemeClr val="dk1"/>
              </a:buClr>
              <a:buFont typeface="Calibri"/>
              <a:buNone/>
              <a:defRPr b="0" baseline="0" i="0" sz="4500" u="none" cap="none" strike="noStrike">
                <a:solidFill>
                  <a:schemeClr val="dk1"/>
                </a:solidFill>
                <a:latin typeface="Calibri"/>
                <a:ea typeface="Calibri"/>
                <a:cs typeface="Calibri"/>
                <a:sym typeface="Calibri"/>
              </a:defRPr>
            </a:lvl2pPr>
            <a:lvl3pPr indent="-1909" marL="1475110" marR="0" rtl="0" algn="l">
              <a:spcBef>
                <a:spcPts val="0"/>
              </a:spcBef>
              <a:buClr>
                <a:schemeClr val="dk1"/>
              </a:buClr>
              <a:buFont typeface="Calibri"/>
              <a:buNone/>
              <a:defRPr b="0" baseline="0" i="0" sz="3900" u="none" cap="none" strike="noStrike">
                <a:solidFill>
                  <a:schemeClr val="dk1"/>
                </a:solidFill>
                <a:latin typeface="Calibri"/>
                <a:ea typeface="Calibri"/>
                <a:cs typeface="Calibri"/>
                <a:sym typeface="Calibri"/>
              </a:defRPr>
            </a:lvl3pPr>
            <a:lvl4pPr indent="-2864" marL="2212665"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4pPr>
            <a:lvl5pPr indent="-3819" marL="2950220"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5pPr>
            <a:lvl6pPr indent="-4774" marL="3687775"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6pPr>
            <a:lvl7pPr indent="-5729" marL="4425330"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7pPr>
            <a:lvl8pPr indent="-6684" marL="5162885"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8pPr>
            <a:lvl9pPr indent="-7639" marL="5900440"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2095981" y="11835477"/>
            <a:ext cx="6416039" cy="1774794"/>
          </a:xfrm>
          <a:prstGeom prst="rect">
            <a:avLst/>
          </a:prstGeom>
          <a:noFill/>
          <a:ln>
            <a:noFill/>
          </a:ln>
        </p:spPr>
        <p:txBody>
          <a:bodyPr anchorCtr="0" anchor="t" bIns="91425" lIns="91425" rIns="91425" tIns="91425"/>
          <a:lstStyle>
            <a:lvl1pPr indent="0" marL="0" rtl="0">
              <a:spcBef>
                <a:spcPts val="0"/>
              </a:spcBef>
              <a:buFont typeface="Calibri"/>
              <a:buNone/>
              <a:defRPr sz="2300"/>
            </a:lvl1pPr>
            <a:lvl2pPr indent="-954" marL="737555" rtl="0">
              <a:spcBef>
                <a:spcPts val="0"/>
              </a:spcBef>
              <a:buFont typeface="Calibri"/>
              <a:buNone/>
              <a:defRPr sz="1900"/>
            </a:lvl2pPr>
            <a:lvl3pPr indent="-1909" marL="1475110" rtl="0">
              <a:spcBef>
                <a:spcPts val="0"/>
              </a:spcBef>
              <a:buFont typeface="Calibri"/>
              <a:buNone/>
              <a:defRPr sz="1600"/>
            </a:lvl3pPr>
            <a:lvl4pPr indent="-2864" marL="2212665" rtl="0">
              <a:spcBef>
                <a:spcPts val="0"/>
              </a:spcBef>
              <a:buFont typeface="Calibri"/>
              <a:buNone/>
              <a:defRPr sz="1500"/>
            </a:lvl4pPr>
            <a:lvl5pPr indent="-3819" marL="2950220" rtl="0">
              <a:spcBef>
                <a:spcPts val="0"/>
              </a:spcBef>
              <a:buFont typeface="Calibri"/>
              <a:buNone/>
              <a:defRPr sz="1500"/>
            </a:lvl5pPr>
            <a:lvl6pPr indent="-4774" marL="3687775" rtl="0">
              <a:spcBef>
                <a:spcPts val="0"/>
              </a:spcBef>
              <a:buFont typeface="Calibri"/>
              <a:buNone/>
              <a:defRPr sz="1500"/>
            </a:lvl6pPr>
            <a:lvl7pPr indent="-5729" marL="4425330" rtl="0">
              <a:spcBef>
                <a:spcPts val="0"/>
              </a:spcBef>
              <a:buFont typeface="Calibri"/>
              <a:buNone/>
              <a:defRPr sz="1500"/>
            </a:lvl7pPr>
            <a:lvl8pPr indent="-6684" marL="5162885" rtl="0">
              <a:spcBef>
                <a:spcPts val="0"/>
              </a:spcBef>
              <a:buFont typeface="Calibri"/>
              <a:buNone/>
              <a:defRPr sz="1500"/>
            </a:lvl8pPr>
            <a:lvl9pPr indent="-7639" marL="5900440" rtl="0">
              <a:spcBef>
                <a:spcPts val="0"/>
              </a:spcBef>
              <a:buFont typeface="Calibri"/>
              <a:buNone/>
              <a:defRPr sz="1500"/>
            </a:lvl9pPr>
          </a:lstStyle>
          <a:p/>
        </p:txBody>
      </p:sp>
      <p:sp>
        <p:nvSpPr>
          <p:cNvPr id="68" name="Shape 68"/>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538CD5"/>
        </a:solidFill>
      </p:bgPr>
    </p:bg>
    <p:spTree>
      <p:nvGrpSpPr>
        <p:cNvPr id="8" name="Shape 8"/>
        <p:cNvGrpSpPr/>
        <p:nvPr/>
      </p:nvGrpSpPr>
      <p:grpSpPr>
        <a:xfrm>
          <a:off x="0" y="0"/>
          <a:ext cx="0" cy="0"/>
          <a:chOff x="0" y="0"/>
          <a:chExt cx="0" cy="0"/>
        </a:xfrm>
      </p:grpSpPr>
      <p:sp>
        <p:nvSpPr>
          <p:cNvPr id="9" name="Shape 9"/>
          <p:cNvSpPr txBox="1"/>
          <p:nvPr>
            <p:ph type="title"/>
          </p:nvPr>
        </p:nvSpPr>
        <p:spPr>
          <a:xfrm>
            <a:off x="534670" y="605602"/>
            <a:ext cx="9624059" cy="2520421"/>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71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534670" y="3528591"/>
            <a:ext cx="9624059" cy="9980167"/>
          </a:xfrm>
          <a:prstGeom prst="rect">
            <a:avLst/>
          </a:prstGeom>
          <a:noFill/>
          <a:ln>
            <a:noFill/>
          </a:ln>
        </p:spPr>
        <p:txBody>
          <a:bodyPr anchorCtr="0" anchor="t" bIns="91425" lIns="91425" rIns="91425" tIns="91425"/>
          <a:lstStyle>
            <a:lvl1pPr indent="-222966" marL="553166" marR="0" rtl="0" algn="l">
              <a:spcBef>
                <a:spcPts val="1040"/>
              </a:spcBef>
              <a:buClr>
                <a:schemeClr val="dk1"/>
              </a:buClr>
              <a:buFont typeface="Arial"/>
              <a:buChar char="•"/>
              <a:defRPr b="0" baseline="0" i="0" sz="5200" u="none" cap="none" strike="noStrike">
                <a:solidFill>
                  <a:schemeClr val="dk1"/>
                </a:solidFill>
                <a:latin typeface="Calibri"/>
                <a:ea typeface="Calibri"/>
                <a:cs typeface="Calibri"/>
                <a:sym typeface="Calibri"/>
              </a:defRPr>
            </a:lvl1pPr>
            <a:lvl2pPr indent="-176177" marL="1198527" marR="0" rtl="0" algn="l">
              <a:spcBef>
                <a:spcPts val="900"/>
              </a:spcBef>
              <a:buClr>
                <a:schemeClr val="dk1"/>
              </a:buClr>
              <a:buFont typeface="Arial"/>
              <a:buChar char="–"/>
              <a:defRPr b="0" baseline="0" i="0" sz="4500" u="none" cap="none" strike="noStrike">
                <a:solidFill>
                  <a:schemeClr val="dk1"/>
                </a:solidFill>
                <a:latin typeface="Calibri"/>
                <a:ea typeface="Calibri"/>
                <a:cs typeface="Calibri"/>
                <a:sym typeface="Calibri"/>
              </a:defRPr>
            </a:lvl2pPr>
            <a:lvl3pPr indent="-123038" marL="1843888" marR="0" rtl="0" algn="l">
              <a:spcBef>
                <a:spcPts val="780"/>
              </a:spcBef>
              <a:buClr>
                <a:schemeClr val="dk1"/>
              </a:buClr>
              <a:buFont typeface="Arial"/>
              <a:buChar char="•"/>
              <a:defRPr b="0" baseline="0" i="0" sz="3900" u="none" cap="none" strike="noStrike">
                <a:solidFill>
                  <a:schemeClr val="dk1"/>
                </a:solidFill>
                <a:latin typeface="Calibri"/>
                <a:ea typeface="Calibri"/>
                <a:cs typeface="Calibri"/>
                <a:sym typeface="Calibri"/>
              </a:defRPr>
            </a:lvl3pPr>
            <a:lvl4pPr indent="-168443" marL="2581443"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4pPr>
            <a:lvl5pPr indent="-169398" marL="3318998"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5pPr>
            <a:lvl6pPr indent="-170353" marL="4056553"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6pPr>
            <a:lvl7pPr indent="-171308" marL="4794108"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7pPr>
            <a:lvl8pPr indent="-172263" marL="5531663"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8pPr>
            <a:lvl9pPr indent="-173218" marL="6269218"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534670" y="14016342"/>
            <a:ext cx="2495127" cy="805133"/>
          </a:xfrm>
          <a:prstGeom prst="rect">
            <a:avLst/>
          </a:prstGeom>
          <a:noFill/>
          <a:ln>
            <a:noFill/>
          </a:ln>
        </p:spPr>
        <p:txBody>
          <a:bodyPr anchorCtr="0" anchor="ctr" bIns="91425" lIns="91425" rIns="91425" tIns="91425"/>
          <a:lstStyle>
            <a:lvl1pPr indent="0" marL="0" marR="0" rtl="0" algn="l">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3653578" y="14016342"/>
            <a:ext cx="3386243" cy="805133"/>
          </a:xfrm>
          <a:prstGeom prst="rect">
            <a:avLst/>
          </a:prstGeom>
          <a:noFill/>
          <a:ln>
            <a:noFill/>
          </a:ln>
        </p:spPr>
        <p:txBody>
          <a:bodyPr anchorCtr="0" anchor="ctr" bIns="91425" lIns="91425" rIns="91425" tIns="91425"/>
          <a:lstStyle>
            <a:lvl1pPr indent="0" marL="0" marR="0" rtl="0" algn="ctr">
              <a:spcBef>
                <a:spcPts val="0"/>
              </a:spcBef>
              <a:defRPr b="0" baseline="0" i="0" sz="1900" u="none" cap="none" strike="noStrike">
                <a:solidFill>
                  <a:srgbClr val="888888"/>
                </a:solidFill>
                <a:latin typeface="Calibri"/>
                <a:ea typeface="Calibri"/>
                <a:cs typeface="Calibri"/>
                <a:sym typeface="Calibri"/>
              </a:defRPr>
            </a:lvl1pPr>
            <a:lvl2pPr indent="-954" marL="737555" marR="0" rtl="0" algn="l">
              <a:spcBef>
                <a:spcPts val="0"/>
              </a:spcBef>
              <a:defRPr b="0" baseline="0" i="0" sz="2900" u="none" cap="none" strike="noStrike">
                <a:solidFill>
                  <a:schemeClr val="dk1"/>
                </a:solidFill>
                <a:latin typeface="Calibri"/>
                <a:ea typeface="Calibri"/>
                <a:cs typeface="Calibri"/>
                <a:sym typeface="Calibri"/>
              </a:defRPr>
            </a:lvl2pPr>
            <a:lvl3pPr indent="-1909" marL="1475110" marR="0" rtl="0" algn="l">
              <a:spcBef>
                <a:spcPts val="0"/>
              </a:spcBef>
              <a:defRPr b="0" baseline="0" i="0" sz="2900" u="none" cap="none" strike="noStrike">
                <a:solidFill>
                  <a:schemeClr val="dk1"/>
                </a:solidFill>
                <a:latin typeface="Calibri"/>
                <a:ea typeface="Calibri"/>
                <a:cs typeface="Calibri"/>
                <a:sym typeface="Calibri"/>
              </a:defRPr>
            </a:lvl3pPr>
            <a:lvl4pPr indent="-2864" marL="2212665" marR="0" rtl="0" algn="l">
              <a:spcBef>
                <a:spcPts val="0"/>
              </a:spcBef>
              <a:defRPr b="0" baseline="0" i="0" sz="2900" u="none" cap="none" strike="noStrike">
                <a:solidFill>
                  <a:schemeClr val="dk1"/>
                </a:solidFill>
                <a:latin typeface="Calibri"/>
                <a:ea typeface="Calibri"/>
                <a:cs typeface="Calibri"/>
                <a:sym typeface="Calibri"/>
              </a:defRPr>
            </a:lvl4pPr>
            <a:lvl5pPr indent="-3819" marL="2950220" marR="0" rtl="0" algn="l">
              <a:spcBef>
                <a:spcPts val="0"/>
              </a:spcBef>
              <a:defRPr b="0" baseline="0" i="0" sz="2900" u="none" cap="none" strike="noStrike">
                <a:solidFill>
                  <a:schemeClr val="dk1"/>
                </a:solidFill>
                <a:latin typeface="Calibri"/>
                <a:ea typeface="Calibri"/>
                <a:cs typeface="Calibri"/>
                <a:sym typeface="Calibri"/>
              </a:defRPr>
            </a:lvl5pPr>
            <a:lvl6pPr indent="-4774" marL="3687775" marR="0" rtl="0" algn="l">
              <a:spcBef>
                <a:spcPts val="0"/>
              </a:spcBef>
              <a:defRPr b="0" baseline="0" i="0" sz="2900" u="none" cap="none" strike="noStrike">
                <a:solidFill>
                  <a:schemeClr val="dk1"/>
                </a:solidFill>
                <a:latin typeface="Calibri"/>
                <a:ea typeface="Calibri"/>
                <a:cs typeface="Calibri"/>
                <a:sym typeface="Calibri"/>
              </a:defRPr>
            </a:lvl6pPr>
            <a:lvl7pPr indent="-5729" marL="4425330" marR="0" rtl="0" algn="l">
              <a:spcBef>
                <a:spcPts val="0"/>
              </a:spcBef>
              <a:defRPr b="0" baseline="0" i="0" sz="2900" u="none" cap="none" strike="noStrike">
                <a:solidFill>
                  <a:schemeClr val="dk1"/>
                </a:solidFill>
                <a:latin typeface="Calibri"/>
                <a:ea typeface="Calibri"/>
                <a:cs typeface="Calibri"/>
                <a:sym typeface="Calibri"/>
              </a:defRPr>
            </a:lvl7pPr>
            <a:lvl8pPr indent="-6684" marL="5162885" marR="0" rtl="0" algn="l">
              <a:spcBef>
                <a:spcPts val="0"/>
              </a:spcBef>
              <a:defRPr b="0" baseline="0" i="0" sz="2900" u="none" cap="none" strike="noStrike">
                <a:solidFill>
                  <a:schemeClr val="dk1"/>
                </a:solidFill>
                <a:latin typeface="Calibri"/>
                <a:ea typeface="Calibri"/>
                <a:cs typeface="Calibri"/>
                <a:sym typeface="Calibri"/>
              </a:defRPr>
            </a:lvl8pPr>
            <a:lvl9pPr indent="-7639" marL="5900440" marR="0" rtl="0" algn="l">
              <a:spcBef>
                <a:spcPts val="0"/>
              </a:spcBef>
              <a:defRPr b="0" baseline="0" i="0" sz="29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7663603" y="14016342"/>
            <a:ext cx="2495127" cy="805133"/>
          </a:xfrm>
          <a:prstGeom prst="rect">
            <a:avLst/>
          </a:prstGeom>
          <a:noFill/>
          <a:ln>
            <a:noFill/>
          </a:ln>
        </p:spPr>
        <p:txBody>
          <a:bodyPr anchorCtr="0" anchor="ctr" bIns="73750" lIns="147500" rIns="147500" tIns="73750">
            <a:noAutofit/>
          </a:bodyPr>
          <a:lstStyle/>
          <a:p>
            <a:pPr indent="0" lvl="0" marL="0" marR="0" rtl="0" algn="r">
              <a:spcBef>
                <a:spcPts val="0"/>
              </a:spcBef>
              <a:buSzPct val="25000"/>
              <a:buNone/>
            </a:pPr>
            <a:fld id="{00000000-1234-1234-1234-123412341234}" type="slidenum">
              <a:rPr b="0" baseline="0" i="0" lang="es-ES" sz="1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alogoti.intel.com/es/curso/bpm-business-process-management" TargetMode="External"/><Relationship Id="rId4" Type="http://schemas.openxmlformats.org/officeDocument/2006/relationships/hyperlink" Target="http://wfmc.org/what-is-bpm" TargetMode="External"/><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p:nvPr/>
        </p:nvSpPr>
        <p:spPr>
          <a:xfrm>
            <a:off x="306139" y="1656606"/>
            <a:ext cx="10081199" cy="13177499"/>
          </a:xfrm>
          <a:prstGeom prst="rect">
            <a:avLst/>
          </a:prstGeom>
          <a:solidFill>
            <a:srgbClr val="C5D8F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2900" u="none" cap="none" strike="noStrike">
              <a:solidFill>
                <a:schemeClr val="lt1"/>
              </a:solidFill>
              <a:latin typeface="Calibri"/>
              <a:ea typeface="Calibri"/>
              <a:cs typeface="Calibri"/>
              <a:sym typeface="Calibri"/>
            </a:endParaRPr>
          </a:p>
        </p:txBody>
      </p:sp>
      <p:sp>
        <p:nvSpPr>
          <p:cNvPr id="85" name="Shape 85"/>
          <p:cNvSpPr txBox="1"/>
          <p:nvPr/>
        </p:nvSpPr>
        <p:spPr>
          <a:xfrm>
            <a:off x="810195" y="517252"/>
            <a:ext cx="9073008" cy="923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s-ES" sz="4800">
                <a:solidFill>
                  <a:schemeClr val="lt1"/>
                </a:solidFill>
                <a:latin typeface="Calibri"/>
                <a:ea typeface="Calibri"/>
                <a:cs typeface="Calibri"/>
                <a:sym typeface="Calibri"/>
              </a:rPr>
              <a:t>BUSINESS PROCESS MANAGEMENT</a:t>
            </a:r>
            <a:r>
              <a:rPr lang="es-ES" sz="5400">
                <a:solidFill>
                  <a:schemeClr val="lt1"/>
                </a:solidFill>
                <a:latin typeface="Calibri"/>
                <a:ea typeface="Calibri"/>
                <a:cs typeface="Calibri"/>
                <a:sym typeface="Calibri"/>
              </a:rPr>
              <a:t> </a:t>
            </a:r>
          </a:p>
        </p:txBody>
      </p:sp>
      <p:sp>
        <p:nvSpPr>
          <p:cNvPr id="86" name="Shape 86"/>
          <p:cNvSpPr/>
          <p:nvPr/>
        </p:nvSpPr>
        <p:spPr>
          <a:xfrm>
            <a:off x="810195" y="2016646"/>
            <a:ext cx="4248472" cy="5616623"/>
          </a:xfrm>
          <a:prstGeom prst="rect">
            <a:avLst/>
          </a:prstGeom>
          <a:solidFill>
            <a:srgbClr val="F2F2F2"/>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lang="es-ES" sz="2200">
                <a:solidFill>
                  <a:schemeClr val="dk1"/>
                </a:solidFill>
                <a:latin typeface="Calibri"/>
                <a:ea typeface="Calibri"/>
                <a:cs typeface="Calibri"/>
                <a:sym typeface="Calibri"/>
              </a:rPr>
              <a:t>El concepto BPM surge en los estados unidos a finales del siglo XX y a partir de 2003 comienza a ser utilizado por organizaciones de una manera más general. En un principio BPM se centraba en la automatización de procesos de negocio pero desde entonces ha evolucionado para integrar la interacción humana.</a:t>
            </a:r>
          </a:p>
          <a:p>
            <a:pPr indent="0" lvl="0" marL="0" marR="0" rtl="0" algn="l">
              <a:spcBef>
                <a:spcPts val="0"/>
              </a:spcBef>
              <a:buNone/>
            </a:pPr>
            <a:r>
              <a:t/>
            </a:r>
            <a:endParaRPr sz="2200">
              <a:solidFill>
                <a:schemeClr val="dk1"/>
              </a:solidFill>
              <a:latin typeface="Calibri"/>
              <a:ea typeface="Calibri"/>
              <a:cs typeface="Calibri"/>
              <a:sym typeface="Calibri"/>
            </a:endParaRPr>
          </a:p>
          <a:p>
            <a:pPr indent="0" lvl="0" marL="0" marR="0" rtl="0" algn="l">
              <a:spcBef>
                <a:spcPts val="0"/>
              </a:spcBef>
              <a:buNone/>
            </a:pPr>
            <a:r>
              <a:t/>
            </a:r>
            <a:endParaRPr sz="2000">
              <a:solidFill>
                <a:schemeClr val="dk1"/>
              </a:solidFill>
              <a:latin typeface="Calibri"/>
              <a:ea typeface="Calibri"/>
              <a:cs typeface="Calibri"/>
              <a:sym typeface="Calibri"/>
            </a:endParaRPr>
          </a:p>
        </p:txBody>
      </p:sp>
      <p:sp>
        <p:nvSpPr>
          <p:cNvPr id="87" name="Shape 87"/>
          <p:cNvSpPr/>
          <p:nvPr/>
        </p:nvSpPr>
        <p:spPr>
          <a:xfrm>
            <a:off x="5634732" y="2016646"/>
            <a:ext cx="4248472" cy="5616623"/>
          </a:xfrm>
          <a:prstGeom prst="rect">
            <a:avLst/>
          </a:prstGeom>
          <a:solidFill>
            <a:srgbClr val="F2F2F2"/>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412750" lvl="0" marL="457200" marR="0" rtl="0" algn="l">
              <a:spcBef>
                <a:spcPts val="0"/>
              </a:spcBef>
              <a:buClr>
                <a:schemeClr val="dk1"/>
              </a:buClr>
              <a:buSzPct val="100000"/>
              <a:buFont typeface="Calibri"/>
              <a:buChar char="-"/>
            </a:pPr>
            <a:r>
              <a:rPr lang="es-ES" sz="2900">
                <a:solidFill>
                  <a:schemeClr val="dk1"/>
                </a:solidFill>
                <a:latin typeface="Calibri"/>
                <a:ea typeface="Calibri"/>
                <a:cs typeface="Calibri"/>
                <a:sym typeface="Calibri"/>
              </a:rPr>
              <a:t>Es una disciplina, algo que se hace</a:t>
            </a:r>
          </a:p>
          <a:p>
            <a:pPr indent="-412750" lvl="0" marL="457200" marR="0" rtl="0" algn="l">
              <a:spcBef>
                <a:spcPts val="0"/>
              </a:spcBef>
              <a:buClr>
                <a:schemeClr val="dk1"/>
              </a:buClr>
              <a:buSzPct val="100000"/>
              <a:buFont typeface="Calibri"/>
              <a:buChar char="-"/>
            </a:pPr>
            <a:r>
              <a:rPr lang="es-ES" sz="2900">
                <a:solidFill>
                  <a:schemeClr val="dk1"/>
                </a:solidFill>
                <a:latin typeface="Calibri"/>
                <a:ea typeface="Calibri"/>
                <a:cs typeface="Calibri"/>
                <a:sym typeface="Calibri"/>
              </a:rPr>
              <a:t>El objetivo es ganar productividad y eficiencia</a:t>
            </a:r>
          </a:p>
          <a:p>
            <a:pPr indent="-412750" lvl="0" marL="457200" marR="0" rtl="0" algn="l">
              <a:spcBef>
                <a:spcPts val="0"/>
              </a:spcBef>
              <a:buClr>
                <a:schemeClr val="dk1"/>
              </a:buClr>
              <a:buSzPct val="100000"/>
              <a:buFont typeface="Calibri"/>
              <a:buChar char="-"/>
            </a:pPr>
            <a:r>
              <a:rPr lang="es-ES" sz="2900">
                <a:solidFill>
                  <a:schemeClr val="dk1"/>
                </a:solidFill>
                <a:latin typeface="Calibri"/>
                <a:ea typeface="Calibri"/>
                <a:cs typeface="Calibri"/>
                <a:sym typeface="Calibri"/>
              </a:rPr>
              <a:t>Se observan todos los procesos del negocio en conjunto</a:t>
            </a:r>
          </a:p>
          <a:p>
            <a:pPr lvl="0" marR="0" rtl="0" algn="l">
              <a:spcBef>
                <a:spcPts val="0"/>
              </a:spcBef>
              <a:buNone/>
            </a:pPr>
            <a:r>
              <a:rPr lang="es-ES" sz="2900">
                <a:solidFill>
                  <a:schemeClr val="dk1"/>
                </a:solidFill>
                <a:latin typeface="Calibri"/>
                <a:ea typeface="Calibri"/>
                <a:cs typeface="Calibri"/>
                <a:sym typeface="Calibri"/>
              </a:rPr>
              <a:t> </a:t>
            </a:r>
          </a:p>
        </p:txBody>
      </p:sp>
      <p:sp>
        <p:nvSpPr>
          <p:cNvPr id="88" name="Shape 88"/>
          <p:cNvSpPr/>
          <p:nvPr/>
        </p:nvSpPr>
        <p:spPr>
          <a:xfrm>
            <a:off x="810195" y="7993310"/>
            <a:ext cx="4248472" cy="5616623"/>
          </a:xfrm>
          <a:prstGeom prst="rect">
            <a:avLst/>
          </a:prstGeom>
          <a:solidFill>
            <a:srgbClr val="F2F2F2"/>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381000" lvl="0" marL="457200" marR="0" rtl="0" algn="l">
              <a:spcBef>
                <a:spcPts val="0"/>
              </a:spcBef>
              <a:buClr>
                <a:schemeClr val="dk1"/>
              </a:buClr>
              <a:buFont typeface="Calibri"/>
              <a:buChar char="-"/>
            </a:pPr>
            <a:r>
              <a:t/>
            </a:r>
            <a:endParaRPr sz="2400">
              <a:solidFill>
                <a:schemeClr val="dk1"/>
              </a:solidFill>
              <a:latin typeface="Calibri"/>
              <a:ea typeface="Calibri"/>
              <a:cs typeface="Calibri"/>
              <a:sym typeface="Calibri"/>
            </a:endParaRPr>
          </a:p>
          <a:p>
            <a:pPr indent="-381000" lvl="0" marL="457200" marR="0" rtl="0" algn="l">
              <a:spcBef>
                <a:spcPts val="0"/>
              </a:spcBef>
              <a:buClr>
                <a:schemeClr val="dk1"/>
              </a:buClr>
              <a:buSzPct val="100000"/>
              <a:buFont typeface="Calibri"/>
              <a:buChar char="-"/>
            </a:pPr>
            <a:r>
              <a:rPr lang="es-ES" sz="2400">
                <a:solidFill>
                  <a:schemeClr val="dk1"/>
                </a:solidFill>
                <a:latin typeface="Calibri"/>
                <a:ea typeface="Calibri"/>
                <a:cs typeface="Calibri"/>
                <a:sym typeface="Calibri"/>
              </a:rPr>
              <a:t>Permiten a los analistas de negocios definir visualizar y administrar procesos sin conocer los detalles técnicos</a:t>
            </a:r>
          </a:p>
          <a:p>
            <a:pPr lvl="0" marR="0" rtl="0" algn="l">
              <a:spcBef>
                <a:spcPts val="0"/>
              </a:spcBef>
              <a:buNone/>
            </a:pPr>
            <a:r>
              <a:t/>
            </a:r>
            <a:endParaRPr sz="2400">
              <a:solidFill>
                <a:schemeClr val="dk1"/>
              </a:solidFill>
              <a:latin typeface="Calibri"/>
              <a:ea typeface="Calibri"/>
              <a:cs typeface="Calibri"/>
              <a:sym typeface="Calibri"/>
            </a:endParaRPr>
          </a:p>
          <a:p>
            <a:pPr indent="-381000" lvl="0" marL="457200" marR="0" rtl="0" algn="l">
              <a:spcBef>
                <a:spcPts val="0"/>
              </a:spcBef>
              <a:buClr>
                <a:schemeClr val="dk1"/>
              </a:buClr>
              <a:buSzPct val="100000"/>
              <a:buFont typeface="Calibri"/>
              <a:buChar char="-"/>
            </a:pPr>
            <a:r>
              <a:rPr lang="es-ES" sz="2400">
                <a:solidFill>
                  <a:schemeClr val="dk1"/>
                </a:solidFill>
                <a:latin typeface="Calibri"/>
                <a:ea typeface="Calibri"/>
                <a:cs typeface="Calibri"/>
                <a:sym typeface="Calibri"/>
              </a:rPr>
              <a:t>Elimina esfuerzos en duplicidad</a:t>
            </a:r>
          </a:p>
          <a:p>
            <a:pPr lvl="0" marR="0" rtl="0" algn="l">
              <a:spcBef>
                <a:spcPts val="0"/>
              </a:spcBef>
              <a:buNone/>
            </a:pPr>
            <a:r>
              <a:t/>
            </a:r>
            <a:endParaRPr sz="2400">
              <a:solidFill>
                <a:schemeClr val="dk1"/>
              </a:solidFill>
              <a:latin typeface="Calibri"/>
              <a:ea typeface="Calibri"/>
              <a:cs typeface="Calibri"/>
              <a:sym typeface="Calibri"/>
            </a:endParaRPr>
          </a:p>
          <a:p>
            <a:pPr indent="-381000" lvl="0" marL="457200" marR="0" rtl="0" algn="l">
              <a:spcBef>
                <a:spcPts val="0"/>
              </a:spcBef>
              <a:buClr>
                <a:schemeClr val="dk1"/>
              </a:buClr>
              <a:buSzPct val="100000"/>
              <a:buFont typeface="Calibri"/>
              <a:buChar char="-"/>
            </a:pPr>
            <a:r>
              <a:rPr lang="es-ES" sz="2400">
                <a:solidFill>
                  <a:schemeClr val="dk1"/>
                </a:solidFill>
                <a:latin typeface="Calibri"/>
                <a:ea typeface="Calibri"/>
                <a:cs typeface="Calibri"/>
                <a:sym typeface="Calibri"/>
              </a:rPr>
              <a:t>Reingeniería de procesos para su mejora</a:t>
            </a:r>
          </a:p>
          <a:p>
            <a:pPr lvl="0" marR="0" rtl="0" algn="l">
              <a:spcBef>
                <a:spcPts val="0"/>
              </a:spcBef>
              <a:buNone/>
            </a:pPr>
            <a:r>
              <a:t/>
            </a:r>
            <a:endParaRPr sz="2400">
              <a:solidFill>
                <a:schemeClr val="dk1"/>
              </a:solidFill>
              <a:latin typeface="Calibri"/>
              <a:ea typeface="Calibri"/>
              <a:cs typeface="Calibri"/>
              <a:sym typeface="Calibri"/>
            </a:endParaRPr>
          </a:p>
          <a:p>
            <a:pPr indent="-381000" lvl="0" marL="457200" marR="0" rtl="0" algn="l">
              <a:spcBef>
                <a:spcPts val="0"/>
              </a:spcBef>
              <a:buClr>
                <a:schemeClr val="dk1"/>
              </a:buClr>
              <a:buSzPct val="100000"/>
              <a:buFont typeface="Calibri"/>
              <a:buChar char="-"/>
            </a:pPr>
            <a:r>
              <a:rPr lang="es-ES" sz="2400">
                <a:solidFill>
                  <a:schemeClr val="dk1"/>
                </a:solidFill>
                <a:latin typeface="Calibri"/>
                <a:ea typeface="Calibri"/>
                <a:cs typeface="Calibri"/>
                <a:sym typeface="Calibri"/>
              </a:rPr>
              <a:t>Reducción de procesos manuales </a:t>
            </a:r>
          </a:p>
        </p:txBody>
      </p:sp>
      <p:sp>
        <p:nvSpPr>
          <p:cNvPr id="89" name="Shape 89"/>
          <p:cNvSpPr/>
          <p:nvPr/>
        </p:nvSpPr>
        <p:spPr>
          <a:xfrm>
            <a:off x="5634732" y="7993310"/>
            <a:ext cx="4248472" cy="5616623"/>
          </a:xfrm>
          <a:prstGeom prst="rect">
            <a:avLst/>
          </a:prstGeom>
          <a:solidFill>
            <a:srgbClr val="F2F2F2"/>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412750" lvl="0" marL="457200" marR="0" rtl="0">
              <a:spcBef>
                <a:spcPts val="0"/>
              </a:spcBef>
              <a:buSzPct val="100000"/>
              <a:buFont typeface="Calibri"/>
              <a:buChar char="-"/>
            </a:pPr>
            <a:r>
              <a:rPr lang="es-ES" sz="2900">
                <a:latin typeface="Calibri"/>
                <a:ea typeface="Calibri"/>
                <a:cs typeface="Calibri"/>
                <a:sym typeface="Calibri"/>
              </a:rPr>
              <a:t>BPM tiene una visión corporacional amplia</a:t>
            </a:r>
          </a:p>
          <a:p>
            <a:pPr lvl="0" marR="0" rtl="0">
              <a:spcBef>
                <a:spcPts val="0"/>
              </a:spcBef>
              <a:buNone/>
            </a:pPr>
            <a:r>
              <a:t/>
            </a:r>
            <a:endParaRPr sz="2900">
              <a:latin typeface="Calibri"/>
              <a:ea typeface="Calibri"/>
              <a:cs typeface="Calibri"/>
              <a:sym typeface="Calibri"/>
            </a:endParaRPr>
          </a:p>
          <a:p>
            <a:pPr indent="-412750" lvl="0" marL="457200" marR="0" rtl="0">
              <a:spcBef>
                <a:spcPts val="0"/>
              </a:spcBef>
              <a:buSzPct val="100000"/>
              <a:buFont typeface="Calibri"/>
              <a:buChar char="-"/>
            </a:pPr>
            <a:r>
              <a:rPr lang="es-ES" sz="2900">
                <a:latin typeface="Calibri"/>
                <a:ea typeface="Calibri"/>
                <a:cs typeface="Calibri"/>
                <a:sym typeface="Calibri"/>
              </a:rPr>
              <a:t>BPM analiza el desempeño actual y futuro</a:t>
            </a:r>
          </a:p>
          <a:p>
            <a:pPr marR="0" rtl="0">
              <a:spcBef>
                <a:spcPts val="0"/>
              </a:spcBef>
              <a:buNone/>
            </a:pPr>
            <a:r>
              <a:t/>
            </a:r>
            <a:endParaRPr sz="2900">
              <a:latin typeface="Calibri"/>
              <a:ea typeface="Calibri"/>
              <a:cs typeface="Calibri"/>
              <a:sym typeface="Calibri"/>
            </a:endParaRPr>
          </a:p>
          <a:p>
            <a:pPr indent="-412750" lvl="0" marL="457200" marR="0" rtl="0">
              <a:spcBef>
                <a:spcPts val="0"/>
              </a:spcBef>
              <a:buSzPct val="100000"/>
              <a:buFont typeface="Calibri"/>
              <a:buChar char="-"/>
            </a:pPr>
            <a:r>
              <a:rPr lang="es-ES" sz="2900">
                <a:latin typeface="Calibri"/>
                <a:ea typeface="Calibri"/>
                <a:cs typeface="Calibri"/>
                <a:sym typeface="Calibri"/>
              </a:rPr>
              <a:t>El BPM es proactivo, mientras que BI es reactivo</a:t>
            </a:r>
          </a:p>
        </p:txBody>
      </p:sp>
      <p:sp>
        <p:nvSpPr>
          <p:cNvPr id="90" name="Shape 90"/>
          <p:cNvSpPr/>
          <p:nvPr/>
        </p:nvSpPr>
        <p:spPr>
          <a:xfrm>
            <a:off x="810195" y="2016646"/>
            <a:ext cx="4248472" cy="576064"/>
          </a:xfrm>
          <a:prstGeom prst="rect">
            <a:avLst/>
          </a:prstGeom>
          <a:solidFill>
            <a:srgbClr val="538CD5"/>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ES" sz="2900">
                <a:solidFill>
                  <a:schemeClr val="lt1"/>
                </a:solidFill>
                <a:latin typeface="Calibri"/>
                <a:ea typeface="Calibri"/>
                <a:cs typeface="Calibri"/>
                <a:sym typeface="Calibri"/>
              </a:rPr>
              <a:t>Resumen</a:t>
            </a:r>
          </a:p>
        </p:txBody>
      </p:sp>
      <p:sp>
        <p:nvSpPr>
          <p:cNvPr id="91" name="Shape 91"/>
          <p:cNvSpPr/>
          <p:nvPr/>
        </p:nvSpPr>
        <p:spPr>
          <a:xfrm>
            <a:off x="5634732" y="2016646"/>
            <a:ext cx="4248472" cy="576064"/>
          </a:xfrm>
          <a:prstGeom prst="rect">
            <a:avLst/>
          </a:prstGeom>
          <a:solidFill>
            <a:srgbClr val="538CD5"/>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ES" sz="2900">
                <a:solidFill>
                  <a:schemeClr val="lt1"/>
                </a:solidFill>
                <a:latin typeface="Calibri"/>
                <a:ea typeface="Calibri"/>
                <a:cs typeface="Calibri"/>
                <a:sym typeface="Calibri"/>
              </a:rPr>
              <a:t>¿Qué es BPM?</a:t>
            </a:r>
          </a:p>
        </p:txBody>
      </p:sp>
      <p:sp>
        <p:nvSpPr>
          <p:cNvPr id="92" name="Shape 92"/>
          <p:cNvSpPr/>
          <p:nvPr/>
        </p:nvSpPr>
        <p:spPr>
          <a:xfrm>
            <a:off x="810195" y="7993310"/>
            <a:ext cx="4248472" cy="576064"/>
          </a:xfrm>
          <a:prstGeom prst="rect">
            <a:avLst/>
          </a:prstGeom>
          <a:solidFill>
            <a:srgbClr val="538CD5"/>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ES" sz="2900">
                <a:solidFill>
                  <a:schemeClr val="lt1"/>
                </a:solidFill>
                <a:latin typeface="Calibri"/>
                <a:ea typeface="Calibri"/>
                <a:cs typeface="Calibri"/>
                <a:sym typeface="Calibri"/>
              </a:rPr>
              <a:t>Ventajas</a:t>
            </a:r>
          </a:p>
        </p:txBody>
      </p:sp>
      <p:sp>
        <p:nvSpPr>
          <p:cNvPr id="93" name="Shape 93"/>
          <p:cNvSpPr/>
          <p:nvPr/>
        </p:nvSpPr>
        <p:spPr>
          <a:xfrm>
            <a:off x="5634732" y="7993310"/>
            <a:ext cx="4248472" cy="576064"/>
          </a:xfrm>
          <a:prstGeom prst="rect">
            <a:avLst/>
          </a:prstGeom>
          <a:solidFill>
            <a:srgbClr val="538CD5"/>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s-ES" sz="2900">
                <a:solidFill>
                  <a:schemeClr val="lt1"/>
                </a:solidFill>
                <a:latin typeface="Calibri"/>
                <a:ea typeface="Calibri"/>
                <a:cs typeface="Calibri"/>
                <a:sym typeface="Calibri"/>
              </a:rPr>
              <a:t>Diferencias con BI</a:t>
            </a:r>
          </a:p>
        </p:txBody>
      </p:sp>
      <p:sp>
        <p:nvSpPr>
          <p:cNvPr id="94" name="Shape 94"/>
          <p:cNvSpPr/>
          <p:nvPr/>
        </p:nvSpPr>
        <p:spPr>
          <a:xfrm>
            <a:off x="810197" y="13897965"/>
            <a:ext cx="9073008" cy="720080"/>
          </a:xfrm>
          <a:prstGeom prst="rect">
            <a:avLst/>
          </a:prstGeom>
          <a:solidFill>
            <a:srgbClr val="F2F2F2"/>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spcBef>
                <a:spcPts val="0"/>
              </a:spcBef>
              <a:buSzPct val="25000"/>
              <a:buNone/>
            </a:pPr>
            <a:r>
              <a:rPr lang="es-ES" sz="1200" u="sng">
                <a:solidFill>
                  <a:schemeClr val="hlink"/>
                </a:solidFill>
                <a:latin typeface="Calibri"/>
                <a:ea typeface="Calibri"/>
                <a:cs typeface="Calibri"/>
                <a:sym typeface="Calibri"/>
                <a:hlinkClick r:id="rId3"/>
              </a:rPr>
              <a:t>http://dialogoti.intel.com/es/curso/bpm-business-process-management</a:t>
            </a:r>
          </a:p>
          <a:p>
            <a:pPr indent="0" lvl="0" marL="0" marR="0" rtl="0">
              <a:spcBef>
                <a:spcPts val="0"/>
              </a:spcBef>
              <a:buSzPct val="25000"/>
              <a:buNone/>
            </a:pPr>
            <a:r>
              <a:rPr lang="es-ES" sz="1200" u="sng">
                <a:solidFill>
                  <a:schemeClr val="hlink"/>
                </a:solidFill>
                <a:latin typeface="Calibri"/>
                <a:ea typeface="Calibri"/>
                <a:cs typeface="Calibri"/>
                <a:sym typeface="Calibri"/>
                <a:hlinkClick r:id="rId4"/>
              </a:rPr>
              <a:t>http://wfmc.org/what-is-bpm</a:t>
            </a:r>
          </a:p>
          <a:p>
            <a:pPr indent="0" lvl="0" marL="0" marR="0" rtl="0">
              <a:spcBef>
                <a:spcPts val="0"/>
              </a:spcBef>
              <a:buSzPct val="25000"/>
              <a:buNone/>
            </a:pPr>
            <a:r>
              <a:rPr lang="es-ES" sz="1200">
                <a:solidFill>
                  <a:srgbClr val="0000FF"/>
                </a:solidFill>
                <a:latin typeface="Calibri"/>
                <a:ea typeface="Calibri"/>
                <a:cs typeface="Calibri"/>
                <a:sym typeface="Calibri"/>
              </a:rPr>
              <a:t>https://en.wikipedia.org/wiki/Business_process_management</a:t>
            </a:r>
          </a:p>
        </p:txBody>
      </p:sp>
      <p:pic>
        <p:nvPicPr>
          <p:cNvPr id="95" name="Shape 95"/>
          <p:cNvPicPr preferRelativeResize="0"/>
          <p:nvPr/>
        </p:nvPicPr>
        <p:blipFill>
          <a:blip r:embed="rId5">
            <a:alphaModFix/>
          </a:blip>
          <a:stretch>
            <a:fillRect/>
          </a:stretch>
        </p:blipFill>
        <p:spPr>
          <a:xfrm>
            <a:off x="1099905" y="6395255"/>
            <a:ext cx="1007778" cy="752474"/>
          </a:xfrm>
          <a:prstGeom prst="rect">
            <a:avLst/>
          </a:prstGeom>
          <a:noFill/>
          <a:ln>
            <a:noFill/>
          </a:ln>
        </p:spPr>
      </p:pic>
      <p:pic>
        <p:nvPicPr>
          <p:cNvPr id="96" name="Shape 96"/>
          <p:cNvPicPr preferRelativeResize="0"/>
          <p:nvPr/>
        </p:nvPicPr>
        <p:blipFill>
          <a:blip r:embed="rId6">
            <a:alphaModFix/>
          </a:blip>
          <a:stretch>
            <a:fillRect/>
          </a:stretch>
        </p:blipFill>
        <p:spPr>
          <a:xfrm>
            <a:off x="3094900" y="6395250"/>
            <a:ext cx="1552575" cy="752475"/>
          </a:xfrm>
          <a:prstGeom prst="rect">
            <a:avLst/>
          </a:prstGeom>
          <a:noFill/>
          <a:ln cap="flat" cmpd="sng" w="25400">
            <a:solidFill>
              <a:srgbClr val="395E89"/>
            </a:solidFill>
            <a:prstDash val="solid"/>
            <a:round/>
            <a:headEnd len="med" w="med" type="none"/>
            <a:tailEnd len="med" w="med" type="none"/>
          </a:ln>
        </p:spPr>
      </p:pic>
      <p:pic>
        <p:nvPicPr>
          <p:cNvPr id="97" name="Shape 97"/>
          <p:cNvPicPr preferRelativeResize="0"/>
          <p:nvPr/>
        </p:nvPicPr>
        <p:blipFill>
          <a:blip r:embed="rId7">
            <a:alphaModFix/>
          </a:blip>
          <a:stretch>
            <a:fillRect/>
          </a:stretch>
        </p:blipFill>
        <p:spPr>
          <a:xfrm>
            <a:off x="7255075" y="6395250"/>
            <a:ext cx="1007774" cy="1007774"/>
          </a:xfrm>
          <a:prstGeom prst="rect">
            <a:avLst/>
          </a:prstGeom>
          <a:noFill/>
          <a:ln cap="flat" cmpd="sng" w="25400">
            <a:solidFill>
              <a:srgbClr val="395E89"/>
            </a:solidFill>
            <a:prstDash val="solid"/>
            <a:round/>
            <a:headEnd len="med" w="med" type="none"/>
            <a:tailEnd len="med" w="med"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