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04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1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61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4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61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01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11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07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1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7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95C3-C528-4442-B12E-2FB78231457C}" type="datetimeFigureOut">
              <a:rPr lang="pt-PT" smtClean="0"/>
              <a:t>03-11-2016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55B3-43E2-464A-A4CE-89CCCA9336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75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orriso 16"/>
          <p:cNvSpPr/>
          <p:nvPr/>
        </p:nvSpPr>
        <p:spPr>
          <a:xfrm>
            <a:off x="1187624" y="404664"/>
            <a:ext cx="2016224" cy="2376264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53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4835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0</Words>
  <Application>Microsoft Office PowerPoint</Application>
  <PresentationFormat>Apresentação no Ecrã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Acer</cp:lastModifiedBy>
  <cp:revision>12</cp:revision>
  <dcterms:created xsi:type="dcterms:W3CDTF">2016-11-03T23:19:50Z</dcterms:created>
  <dcterms:modified xsi:type="dcterms:W3CDTF">2016-11-04T03:27:58Z</dcterms:modified>
</cp:coreProperties>
</file>