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0BA"/>
    <a:srgbClr val="8B9194"/>
    <a:srgbClr val="D7EFFF"/>
    <a:srgbClr val="5DE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BD83-A102-4960-8717-C1317B9BCF46}" type="datetimeFigureOut">
              <a:rPr lang="es-MX" smtClean="0"/>
              <a:t>28/01/2019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D87-F41E-438F-8C6A-3D885C295F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903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BD83-A102-4960-8717-C1317B9BCF46}" type="datetimeFigureOut">
              <a:rPr lang="es-MX" smtClean="0"/>
              <a:t>28/01/2019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D87-F41E-438F-8C6A-3D885C295F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396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BD83-A102-4960-8717-C1317B9BCF46}" type="datetimeFigureOut">
              <a:rPr lang="es-MX" smtClean="0"/>
              <a:t>28/01/2019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D87-F41E-438F-8C6A-3D885C295F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026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BD83-A102-4960-8717-C1317B9BCF46}" type="datetimeFigureOut">
              <a:rPr lang="es-MX" smtClean="0"/>
              <a:t>28/01/2019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D87-F41E-438F-8C6A-3D885C295F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502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BD83-A102-4960-8717-C1317B9BCF46}" type="datetimeFigureOut">
              <a:rPr lang="es-MX" smtClean="0"/>
              <a:t>28/01/2019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D87-F41E-438F-8C6A-3D885C295F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95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BD83-A102-4960-8717-C1317B9BCF46}" type="datetimeFigureOut">
              <a:rPr lang="es-MX" smtClean="0"/>
              <a:t>28/01/2019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D87-F41E-438F-8C6A-3D885C295F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9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BD83-A102-4960-8717-C1317B9BCF46}" type="datetimeFigureOut">
              <a:rPr lang="es-MX" smtClean="0"/>
              <a:t>28/01/2019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D87-F41E-438F-8C6A-3D885C295F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146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BD83-A102-4960-8717-C1317B9BCF46}" type="datetimeFigureOut">
              <a:rPr lang="es-MX" smtClean="0"/>
              <a:t>28/01/2019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D87-F41E-438F-8C6A-3D885C295F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91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BD83-A102-4960-8717-C1317B9BCF46}" type="datetimeFigureOut">
              <a:rPr lang="es-MX" smtClean="0"/>
              <a:t>28/01/2019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D87-F41E-438F-8C6A-3D885C295F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052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BD83-A102-4960-8717-C1317B9BCF46}" type="datetimeFigureOut">
              <a:rPr lang="es-MX" smtClean="0"/>
              <a:t>28/01/2019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D87-F41E-438F-8C6A-3D885C295F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792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BD83-A102-4960-8717-C1317B9BCF46}" type="datetimeFigureOut">
              <a:rPr lang="es-MX" smtClean="0"/>
              <a:t>28/01/2019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D87-F41E-438F-8C6A-3D885C295F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45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6BD83-A102-4960-8717-C1317B9BCF46}" type="datetimeFigureOut">
              <a:rPr lang="es-MX" smtClean="0"/>
              <a:t>28/01/2019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B8D87-F41E-438F-8C6A-3D885C295F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993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60078" t="29444" r="22266" b="34266"/>
          <a:stretch/>
        </p:blipFill>
        <p:spPr>
          <a:xfrm>
            <a:off x="1304921" y="742158"/>
            <a:ext cx="4371975" cy="5054600"/>
          </a:xfrm>
          <a:prstGeom prst="rect">
            <a:avLst/>
          </a:prstGeom>
        </p:spPr>
      </p:pic>
      <p:sp>
        <p:nvSpPr>
          <p:cNvPr id="12" name="Cerrar llave 11"/>
          <p:cNvSpPr/>
          <p:nvPr/>
        </p:nvSpPr>
        <p:spPr>
          <a:xfrm rot="5400000">
            <a:off x="3347636" y="4358085"/>
            <a:ext cx="286543" cy="3163890"/>
          </a:xfrm>
          <a:prstGeom prst="rightBrace">
            <a:avLst>
              <a:gd name="adj1" fmla="val 176190"/>
              <a:gd name="adj2" fmla="val 46386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errar llave 12"/>
          <p:cNvSpPr/>
          <p:nvPr/>
        </p:nvSpPr>
        <p:spPr>
          <a:xfrm rot="16200000">
            <a:off x="3444079" y="193680"/>
            <a:ext cx="76202" cy="1122353"/>
          </a:xfrm>
          <a:prstGeom prst="rightBrace">
            <a:avLst>
              <a:gd name="adj1" fmla="val 176190"/>
              <a:gd name="adj2" fmla="val 50984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errar llave 13"/>
          <p:cNvSpPr/>
          <p:nvPr/>
        </p:nvSpPr>
        <p:spPr>
          <a:xfrm rot="10800000">
            <a:off x="1124748" y="1453356"/>
            <a:ext cx="165103" cy="2775744"/>
          </a:xfrm>
          <a:prstGeom prst="rightBrace">
            <a:avLst>
              <a:gd name="adj1" fmla="val 176190"/>
              <a:gd name="adj2" fmla="val 46386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onector 14"/>
          <p:cNvSpPr/>
          <p:nvPr/>
        </p:nvSpPr>
        <p:spPr>
          <a:xfrm>
            <a:off x="3212180" y="4318000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b="1" dirty="0" smtClean="0"/>
              <a:t>1</a:t>
            </a:r>
            <a:endParaRPr lang="es-MX" sz="3600" b="1" dirty="0"/>
          </a:p>
        </p:txBody>
      </p:sp>
      <p:sp>
        <p:nvSpPr>
          <p:cNvPr id="16" name="Conector 15"/>
          <p:cNvSpPr/>
          <p:nvPr/>
        </p:nvSpPr>
        <p:spPr>
          <a:xfrm>
            <a:off x="3627916" y="2512516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b="1" dirty="0"/>
              <a:t>2</a:t>
            </a:r>
          </a:p>
        </p:txBody>
      </p:sp>
      <p:sp>
        <p:nvSpPr>
          <p:cNvPr id="17" name="Conector 16"/>
          <p:cNvSpPr/>
          <p:nvPr/>
        </p:nvSpPr>
        <p:spPr>
          <a:xfrm>
            <a:off x="2091216" y="1145257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b="1" dirty="0" smtClean="0"/>
              <a:t>3</a:t>
            </a:r>
            <a:endParaRPr lang="es-MX" sz="3600" b="1" dirty="0"/>
          </a:p>
        </p:txBody>
      </p:sp>
      <p:sp>
        <p:nvSpPr>
          <p:cNvPr id="18" name="Conector 17"/>
          <p:cNvSpPr/>
          <p:nvPr/>
        </p:nvSpPr>
        <p:spPr>
          <a:xfrm>
            <a:off x="1481718" y="2784774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b="1" dirty="0" smtClean="0"/>
              <a:t>4</a:t>
            </a:r>
            <a:endParaRPr lang="es-MX" sz="3600" b="1" dirty="0"/>
          </a:p>
        </p:txBody>
      </p:sp>
      <p:sp>
        <p:nvSpPr>
          <p:cNvPr id="19" name="CuadroTexto 18"/>
          <p:cNvSpPr txBox="1"/>
          <p:nvPr/>
        </p:nvSpPr>
        <p:spPr>
          <a:xfrm rot="16200000">
            <a:off x="4473493" y="3861934"/>
            <a:ext cx="412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/>
              <a:t>Altura del detector</a:t>
            </a:r>
            <a:endParaRPr lang="es-MX" sz="2800" b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427811" y="-16290"/>
            <a:ext cx="412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/>
              <a:t>Diámetro del pozo</a:t>
            </a:r>
            <a:endParaRPr lang="es-MX" sz="2800" b="1" dirty="0"/>
          </a:p>
        </p:txBody>
      </p:sp>
      <p:sp>
        <p:nvSpPr>
          <p:cNvPr id="21" name="CuadroTexto 20"/>
          <p:cNvSpPr txBox="1"/>
          <p:nvPr/>
        </p:nvSpPr>
        <p:spPr>
          <a:xfrm rot="16200000">
            <a:off x="-1469103" y="2790905"/>
            <a:ext cx="412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/>
              <a:t>Profundidad de pozo</a:t>
            </a:r>
            <a:endParaRPr lang="es-MX" sz="2800" b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634118" y="6341348"/>
            <a:ext cx="412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/>
              <a:t>Diámetro del detector</a:t>
            </a:r>
            <a:endParaRPr lang="es-MX" sz="2800" b="1" dirty="0"/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5447251" y="1210240"/>
            <a:ext cx="1350948" cy="6381"/>
          </a:xfrm>
          <a:prstGeom prst="straightConnector1">
            <a:avLst/>
          </a:prstGeom>
          <a:ln w="88900" cap="flat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5253567" y="1651190"/>
            <a:ext cx="1544632" cy="0"/>
          </a:xfrm>
          <a:prstGeom prst="straightConnector1">
            <a:avLst/>
          </a:prstGeom>
          <a:ln w="63500">
            <a:solidFill>
              <a:srgbClr val="5DE4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6759420" y="958693"/>
            <a:ext cx="5432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/>
              <a:t>Protección externa (Al)</a:t>
            </a:r>
          </a:p>
          <a:p>
            <a:r>
              <a:rPr lang="en-US" sz="2800" dirty="0" err="1" smtClean="0"/>
              <a:t>Protección</a:t>
            </a:r>
            <a:r>
              <a:rPr lang="en-US" sz="2800" dirty="0" smtClean="0"/>
              <a:t> anti-</a:t>
            </a:r>
            <a:r>
              <a:rPr lang="en-US" sz="2800" dirty="0" err="1" smtClean="0"/>
              <a:t>microfónica</a:t>
            </a:r>
            <a:r>
              <a:rPr lang="en-US" sz="2800" dirty="0" smtClean="0"/>
              <a:t> </a:t>
            </a:r>
            <a:r>
              <a:rPr lang="es-MX" sz="2800" dirty="0" smtClean="0"/>
              <a:t>(Cu)</a:t>
            </a:r>
          </a:p>
          <a:p>
            <a:r>
              <a:rPr lang="es-MX" sz="2800" dirty="0" smtClean="0"/>
              <a:t>Capa </a:t>
            </a:r>
            <a:r>
              <a:rPr lang="es-MX" sz="2800" dirty="0" smtClean="0"/>
              <a:t>muerta del detector</a:t>
            </a:r>
          </a:p>
        </p:txBody>
      </p:sp>
      <p:sp>
        <p:nvSpPr>
          <p:cNvPr id="36" name="Conector 35"/>
          <p:cNvSpPr/>
          <p:nvPr/>
        </p:nvSpPr>
        <p:spPr>
          <a:xfrm>
            <a:off x="7396281" y="3533349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b="1" dirty="0" smtClean="0"/>
              <a:t>1</a:t>
            </a:r>
            <a:endParaRPr lang="es-MX" sz="3600" b="1" dirty="0"/>
          </a:p>
        </p:txBody>
      </p:sp>
      <p:sp>
        <p:nvSpPr>
          <p:cNvPr id="37" name="CuadroTexto 36"/>
          <p:cNvSpPr txBox="1"/>
          <p:nvPr/>
        </p:nvSpPr>
        <p:spPr>
          <a:xfrm>
            <a:off x="7666281" y="3572516"/>
            <a:ext cx="3814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Zona de la base del pozo</a:t>
            </a:r>
            <a:endParaRPr lang="es-MX" sz="2400" dirty="0"/>
          </a:p>
        </p:txBody>
      </p:sp>
      <p:sp>
        <p:nvSpPr>
          <p:cNvPr id="38" name="Conector 37"/>
          <p:cNvSpPr/>
          <p:nvPr/>
        </p:nvSpPr>
        <p:spPr>
          <a:xfrm>
            <a:off x="7396281" y="4168875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b="1" dirty="0" smtClean="0"/>
              <a:t>2</a:t>
            </a:r>
            <a:endParaRPr lang="es-MX" sz="3600" b="1" dirty="0"/>
          </a:p>
        </p:txBody>
      </p:sp>
      <p:sp>
        <p:nvSpPr>
          <p:cNvPr id="39" name="CuadroTexto 38"/>
          <p:cNvSpPr txBox="1"/>
          <p:nvPr/>
        </p:nvSpPr>
        <p:spPr>
          <a:xfrm>
            <a:off x="7866722" y="4205770"/>
            <a:ext cx="3902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Zona de las paredes del pozo</a:t>
            </a:r>
            <a:endParaRPr lang="es-MX" sz="2400" dirty="0"/>
          </a:p>
        </p:txBody>
      </p:sp>
      <p:sp>
        <p:nvSpPr>
          <p:cNvPr id="40" name="Conector 39"/>
          <p:cNvSpPr/>
          <p:nvPr/>
        </p:nvSpPr>
        <p:spPr>
          <a:xfrm>
            <a:off x="7396281" y="4806573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b="1" dirty="0" smtClean="0"/>
              <a:t>3</a:t>
            </a:r>
            <a:endParaRPr lang="es-MX" sz="3600" b="1" dirty="0"/>
          </a:p>
        </p:txBody>
      </p:sp>
      <p:sp>
        <p:nvSpPr>
          <p:cNvPr id="41" name="CuadroTexto 40"/>
          <p:cNvSpPr txBox="1"/>
          <p:nvPr/>
        </p:nvSpPr>
        <p:spPr>
          <a:xfrm>
            <a:off x="7936281" y="4858000"/>
            <a:ext cx="361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Zona superior del detector</a:t>
            </a:r>
            <a:endParaRPr lang="es-MX" sz="2400" dirty="0"/>
          </a:p>
        </p:txBody>
      </p:sp>
      <p:sp>
        <p:nvSpPr>
          <p:cNvPr id="42" name="Conector 41"/>
          <p:cNvSpPr/>
          <p:nvPr/>
        </p:nvSpPr>
        <p:spPr>
          <a:xfrm>
            <a:off x="7396281" y="5439827"/>
            <a:ext cx="540000" cy="540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600" b="1" dirty="0"/>
              <a:t>4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7840990" y="5496185"/>
            <a:ext cx="4084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Paredes externas del detector</a:t>
            </a:r>
            <a:endParaRPr lang="es-MX" sz="2400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7085926" y="3231110"/>
            <a:ext cx="4839374" cy="29555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5" name="Conector recto de flecha 44"/>
          <p:cNvCxnSpPr/>
          <p:nvPr/>
        </p:nvCxnSpPr>
        <p:spPr>
          <a:xfrm flipV="1">
            <a:off x="5072853" y="2103967"/>
            <a:ext cx="1725346" cy="0"/>
          </a:xfrm>
          <a:prstGeom prst="straightConnector1">
            <a:avLst/>
          </a:prstGeom>
          <a:ln w="88900" cap="flat">
            <a:solidFill>
              <a:srgbClr val="A5B0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errar llave 55"/>
          <p:cNvSpPr/>
          <p:nvPr/>
        </p:nvSpPr>
        <p:spPr>
          <a:xfrm>
            <a:off x="5631651" y="1415257"/>
            <a:ext cx="355600" cy="4216400"/>
          </a:xfrm>
          <a:prstGeom prst="rightBrace">
            <a:avLst>
              <a:gd name="adj1" fmla="val 176190"/>
              <a:gd name="adj2" fmla="val 66265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4839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54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FELIX ERNESTO CHARRY PASTRANA</dc:creator>
  <cp:lastModifiedBy>FELIX ERNESTO CHARRY PASTRANA</cp:lastModifiedBy>
  <cp:revision>5</cp:revision>
  <dcterms:created xsi:type="dcterms:W3CDTF">2018-09-24T18:33:20Z</dcterms:created>
  <dcterms:modified xsi:type="dcterms:W3CDTF">2019-01-29T01:11:41Z</dcterms:modified>
</cp:coreProperties>
</file>