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1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84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63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8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2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52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2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11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9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55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E8A3-36E3-42D0-AF3D-659EA0F3A576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6468-81F1-4EA6-BFB4-2A3960E712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71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co magnético 3"/>
          <p:cNvSpPr/>
          <p:nvPr/>
        </p:nvSpPr>
        <p:spPr>
          <a:xfrm>
            <a:off x="582670" y="1424004"/>
            <a:ext cx="7155402" cy="235406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7278860" y="3780033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: </a:t>
            </a:r>
            <a:r>
              <a:rPr lang="es-MX" sz="3200" baseline="30000" dirty="0"/>
              <a:t>210</a:t>
            </a:r>
            <a:r>
              <a:rPr lang="es-MX" sz="3200" dirty="0"/>
              <a:t>Pb</a:t>
            </a:r>
          </a:p>
        </p:txBody>
      </p:sp>
      <p:sp>
        <p:nvSpPr>
          <p:cNvPr id="26" name="Rectángulo 25"/>
          <p:cNvSpPr/>
          <p:nvPr/>
        </p:nvSpPr>
        <p:spPr>
          <a:xfrm flipH="1">
            <a:off x="983628" y="2226449"/>
            <a:ext cx="118683" cy="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 flipH="1">
            <a:off x="5705808" y="3254040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/>
          <p:cNvSpPr/>
          <p:nvPr/>
        </p:nvSpPr>
        <p:spPr>
          <a:xfrm flipH="1">
            <a:off x="3234488" y="3042456"/>
            <a:ext cx="118683" cy="69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 flipH="1">
            <a:off x="3473075" y="2580817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 flipH="1">
            <a:off x="5259707" y="3262547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 flipH="1">
            <a:off x="4616444" y="3322843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 flipH="1">
            <a:off x="1771097" y="2521257"/>
            <a:ext cx="119847" cy="79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/>
          <p:cNvSpPr/>
          <p:nvPr/>
        </p:nvSpPr>
        <p:spPr>
          <a:xfrm flipH="1">
            <a:off x="7403977" y="2254927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/>
          <p:cNvSpPr/>
          <p:nvPr/>
        </p:nvSpPr>
        <p:spPr>
          <a:xfrm flipH="1">
            <a:off x="7488316" y="2906696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/>
          <p:cNvSpPr/>
          <p:nvPr/>
        </p:nvSpPr>
        <p:spPr>
          <a:xfrm flipH="1">
            <a:off x="5063232" y="2784629"/>
            <a:ext cx="119847" cy="79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/>
          <p:cNvSpPr/>
          <p:nvPr/>
        </p:nvSpPr>
        <p:spPr>
          <a:xfrm flipH="1">
            <a:off x="1279868" y="3078332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/>
          <p:cNvSpPr/>
          <p:nvPr/>
        </p:nvSpPr>
        <p:spPr>
          <a:xfrm flipH="1">
            <a:off x="6652333" y="2479829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riángulo isósceles 53"/>
          <p:cNvSpPr/>
          <p:nvPr/>
        </p:nvSpPr>
        <p:spPr>
          <a:xfrm flipH="1">
            <a:off x="4096710" y="3013234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Triángulo isósceles 54"/>
          <p:cNvSpPr/>
          <p:nvPr/>
        </p:nvSpPr>
        <p:spPr>
          <a:xfrm flipH="1">
            <a:off x="800142" y="2945911"/>
            <a:ext cx="143118" cy="1087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riángulo isósceles 55"/>
          <p:cNvSpPr/>
          <p:nvPr/>
        </p:nvSpPr>
        <p:spPr>
          <a:xfrm flipH="1">
            <a:off x="2023035" y="3155276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riángulo isósceles 56"/>
          <p:cNvSpPr/>
          <p:nvPr/>
        </p:nvSpPr>
        <p:spPr>
          <a:xfrm flipH="1">
            <a:off x="4324940" y="2495368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Triángulo isósceles 57"/>
          <p:cNvSpPr/>
          <p:nvPr/>
        </p:nvSpPr>
        <p:spPr>
          <a:xfrm flipH="1">
            <a:off x="2577149" y="3303237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Triángulo isósceles 58"/>
          <p:cNvSpPr/>
          <p:nvPr/>
        </p:nvSpPr>
        <p:spPr>
          <a:xfrm flipH="1">
            <a:off x="2450644" y="2541237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/>
          <p:cNvSpPr/>
          <p:nvPr/>
        </p:nvSpPr>
        <p:spPr>
          <a:xfrm flipH="1">
            <a:off x="3810797" y="3429375"/>
            <a:ext cx="118683" cy="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/>
          <p:cNvSpPr/>
          <p:nvPr/>
        </p:nvSpPr>
        <p:spPr>
          <a:xfrm flipH="1">
            <a:off x="7069272" y="3065020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 flipH="1">
            <a:off x="5692676" y="2802205"/>
            <a:ext cx="118683" cy="69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Rectángulo 69"/>
          <p:cNvSpPr/>
          <p:nvPr/>
        </p:nvSpPr>
        <p:spPr>
          <a:xfrm flipH="1">
            <a:off x="6238839" y="3014712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/>
          <p:cNvSpPr/>
          <p:nvPr/>
        </p:nvSpPr>
        <p:spPr>
          <a:xfrm flipH="1">
            <a:off x="7128456" y="2612999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71"/>
          <p:cNvSpPr/>
          <p:nvPr/>
        </p:nvSpPr>
        <p:spPr>
          <a:xfrm flipH="1">
            <a:off x="6465957" y="3395712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 flipH="1">
            <a:off x="3746195" y="2985857"/>
            <a:ext cx="119847" cy="79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 flipH="1">
            <a:off x="1345338" y="2647395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Elipse 74"/>
          <p:cNvSpPr/>
          <p:nvPr/>
        </p:nvSpPr>
        <p:spPr>
          <a:xfrm flipH="1">
            <a:off x="3275124" y="3476532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/>
          <p:cNvSpPr/>
          <p:nvPr/>
        </p:nvSpPr>
        <p:spPr>
          <a:xfrm flipH="1">
            <a:off x="3043192" y="2635468"/>
            <a:ext cx="119847" cy="7915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/>
          <p:cNvSpPr/>
          <p:nvPr/>
        </p:nvSpPr>
        <p:spPr>
          <a:xfrm flipH="1">
            <a:off x="4746318" y="3042822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/>
          <p:cNvSpPr/>
          <p:nvPr/>
        </p:nvSpPr>
        <p:spPr>
          <a:xfrm flipH="1">
            <a:off x="2067020" y="2723225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Triángulo isósceles 78"/>
          <p:cNvSpPr/>
          <p:nvPr/>
        </p:nvSpPr>
        <p:spPr>
          <a:xfrm flipH="1">
            <a:off x="5681374" y="2465407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Triángulo isósceles 79"/>
          <p:cNvSpPr/>
          <p:nvPr/>
        </p:nvSpPr>
        <p:spPr>
          <a:xfrm flipH="1">
            <a:off x="2463410" y="2921496"/>
            <a:ext cx="143118" cy="10874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Triángulo isósceles 80"/>
          <p:cNvSpPr/>
          <p:nvPr/>
        </p:nvSpPr>
        <p:spPr>
          <a:xfrm flipH="1">
            <a:off x="4088812" y="3359463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Triángulo isósceles 81"/>
          <p:cNvSpPr/>
          <p:nvPr/>
        </p:nvSpPr>
        <p:spPr>
          <a:xfrm flipH="1">
            <a:off x="1438401" y="2333166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Triángulo isósceles 82"/>
          <p:cNvSpPr/>
          <p:nvPr/>
        </p:nvSpPr>
        <p:spPr>
          <a:xfrm flipH="1">
            <a:off x="4755694" y="2484272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Triángulo isósceles 83"/>
          <p:cNvSpPr/>
          <p:nvPr/>
        </p:nvSpPr>
        <p:spPr>
          <a:xfrm flipH="1">
            <a:off x="6273035" y="2541237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85"/>
          <p:cNvSpPr/>
          <p:nvPr/>
        </p:nvSpPr>
        <p:spPr>
          <a:xfrm rot="4118602" flipV="1">
            <a:off x="3061178" y="3436393"/>
            <a:ext cx="78390" cy="10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86"/>
          <p:cNvSpPr/>
          <p:nvPr/>
        </p:nvSpPr>
        <p:spPr>
          <a:xfrm rot="6151597" flipV="1">
            <a:off x="4434619" y="2738951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Rectángulo 87"/>
          <p:cNvSpPr/>
          <p:nvPr/>
        </p:nvSpPr>
        <p:spPr>
          <a:xfrm rot="6151597" flipV="1">
            <a:off x="5124947" y="2995061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/>
          <p:cNvSpPr/>
          <p:nvPr/>
        </p:nvSpPr>
        <p:spPr>
          <a:xfrm rot="6151597" flipV="1">
            <a:off x="4218834" y="2481025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89"/>
          <p:cNvSpPr/>
          <p:nvPr/>
        </p:nvSpPr>
        <p:spPr>
          <a:xfrm rot="6151597" flipV="1">
            <a:off x="1057580" y="2381255"/>
            <a:ext cx="78390" cy="10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Rectángulo 90"/>
          <p:cNvSpPr/>
          <p:nvPr/>
        </p:nvSpPr>
        <p:spPr>
          <a:xfrm rot="6151597" flipV="1">
            <a:off x="1462013" y="2769284"/>
            <a:ext cx="78390" cy="104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Elipse 91"/>
          <p:cNvSpPr/>
          <p:nvPr/>
        </p:nvSpPr>
        <p:spPr>
          <a:xfrm rot="6151597" flipV="1">
            <a:off x="4665555" y="2727550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Elipse 92"/>
          <p:cNvSpPr/>
          <p:nvPr/>
        </p:nvSpPr>
        <p:spPr>
          <a:xfrm rot="4118602" flipV="1">
            <a:off x="1850567" y="2818664"/>
            <a:ext cx="79159" cy="119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Elipse 93"/>
          <p:cNvSpPr/>
          <p:nvPr/>
        </p:nvSpPr>
        <p:spPr>
          <a:xfrm rot="6151597" flipV="1">
            <a:off x="7017937" y="3281262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/>
          <p:cNvSpPr/>
          <p:nvPr/>
        </p:nvSpPr>
        <p:spPr>
          <a:xfrm rot="6151597" flipV="1">
            <a:off x="4583564" y="2360275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/>
          <p:cNvSpPr/>
          <p:nvPr/>
        </p:nvSpPr>
        <p:spPr>
          <a:xfrm rot="6151597" flipV="1">
            <a:off x="3962291" y="2813224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Elipse 96"/>
          <p:cNvSpPr/>
          <p:nvPr/>
        </p:nvSpPr>
        <p:spPr>
          <a:xfrm rot="6151597" flipV="1">
            <a:off x="5417695" y="2702300"/>
            <a:ext cx="79159" cy="1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Triángulo isósceles 97"/>
          <p:cNvSpPr/>
          <p:nvPr/>
        </p:nvSpPr>
        <p:spPr>
          <a:xfrm rot="6151597" flipV="1">
            <a:off x="7095647" y="2799478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Triángulo isósceles 98"/>
          <p:cNvSpPr/>
          <p:nvPr/>
        </p:nvSpPr>
        <p:spPr>
          <a:xfrm rot="6151597" flipV="1">
            <a:off x="2841239" y="2837599"/>
            <a:ext cx="94530" cy="16464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Triángulo isósceles 99"/>
          <p:cNvSpPr/>
          <p:nvPr/>
        </p:nvSpPr>
        <p:spPr>
          <a:xfrm rot="6151597" flipV="1">
            <a:off x="5466088" y="3323803"/>
            <a:ext cx="94530" cy="16464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Triángulo isósceles 100"/>
          <p:cNvSpPr/>
          <p:nvPr/>
        </p:nvSpPr>
        <p:spPr>
          <a:xfrm rot="6151597" flipV="1">
            <a:off x="5237155" y="2842794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Triángulo isósceles 101"/>
          <p:cNvSpPr/>
          <p:nvPr/>
        </p:nvSpPr>
        <p:spPr>
          <a:xfrm rot="6151597" flipV="1">
            <a:off x="2646969" y="2426554"/>
            <a:ext cx="94530" cy="16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Triángulo isósceles 102"/>
          <p:cNvSpPr/>
          <p:nvPr/>
        </p:nvSpPr>
        <p:spPr>
          <a:xfrm rot="6151597" flipV="1">
            <a:off x="1607352" y="3100732"/>
            <a:ext cx="94530" cy="16464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103"/>
          <p:cNvSpPr/>
          <p:nvPr/>
        </p:nvSpPr>
        <p:spPr>
          <a:xfrm rot="6151597" flipV="1">
            <a:off x="4945971" y="3292933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/>
          <p:cNvSpPr/>
          <p:nvPr/>
        </p:nvSpPr>
        <p:spPr>
          <a:xfrm rot="6151597" flipV="1">
            <a:off x="3454004" y="2980428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/>
          <p:cNvSpPr/>
          <p:nvPr/>
        </p:nvSpPr>
        <p:spPr>
          <a:xfrm rot="6151597" flipV="1">
            <a:off x="6782670" y="2754872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106"/>
          <p:cNvSpPr/>
          <p:nvPr/>
        </p:nvSpPr>
        <p:spPr>
          <a:xfrm rot="6151597" flipV="1">
            <a:off x="5099807" y="2381099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107"/>
          <p:cNvSpPr/>
          <p:nvPr/>
        </p:nvSpPr>
        <p:spPr>
          <a:xfrm rot="6151597" flipV="1">
            <a:off x="5617306" y="3025207"/>
            <a:ext cx="78390" cy="10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108"/>
          <p:cNvSpPr/>
          <p:nvPr/>
        </p:nvSpPr>
        <p:spPr>
          <a:xfrm rot="6151597" flipV="1">
            <a:off x="2132280" y="2343033"/>
            <a:ext cx="78390" cy="104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Elipse 109"/>
          <p:cNvSpPr/>
          <p:nvPr/>
        </p:nvSpPr>
        <p:spPr>
          <a:xfrm rot="6151597" flipV="1">
            <a:off x="6064415" y="2425856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Elipse 110"/>
          <p:cNvSpPr/>
          <p:nvPr/>
        </p:nvSpPr>
        <p:spPr>
          <a:xfrm rot="6151597" flipV="1">
            <a:off x="3770588" y="2515163"/>
            <a:ext cx="79159" cy="119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Elipse 111"/>
          <p:cNvSpPr/>
          <p:nvPr/>
        </p:nvSpPr>
        <p:spPr>
          <a:xfrm rot="6151597" flipV="1">
            <a:off x="4314220" y="3141127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Elipse 112"/>
          <p:cNvSpPr/>
          <p:nvPr/>
        </p:nvSpPr>
        <p:spPr>
          <a:xfrm rot="6151597" flipV="1">
            <a:off x="3567665" y="3418200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Elipse 113"/>
          <p:cNvSpPr/>
          <p:nvPr/>
        </p:nvSpPr>
        <p:spPr>
          <a:xfrm rot="6151597" flipV="1">
            <a:off x="6664807" y="3109865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Elipse 114"/>
          <p:cNvSpPr/>
          <p:nvPr/>
        </p:nvSpPr>
        <p:spPr>
          <a:xfrm rot="6151597" flipV="1">
            <a:off x="1801810" y="2973739"/>
            <a:ext cx="79159" cy="11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Triángulo isósceles 115"/>
          <p:cNvSpPr/>
          <p:nvPr/>
        </p:nvSpPr>
        <p:spPr>
          <a:xfrm rot="6151597" flipV="1">
            <a:off x="7071302" y="2260491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Triángulo isósceles 116"/>
          <p:cNvSpPr/>
          <p:nvPr/>
        </p:nvSpPr>
        <p:spPr>
          <a:xfrm rot="6151597" flipV="1">
            <a:off x="3218746" y="2698330"/>
            <a:ext cx="94530" cy="16464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Triángulo isósceles 117"/>
          <p:cNvSpPr/>
          <p:nvPr/>
        </p:nvSpPr>
        <p:spPr>
          <a:xfrm rot="6151597" flipV="1">
            <a:off x="5322513" y="2392151"/>
            <a:ext cx="94530" cy="16464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Triángulo isósceles 118"/>
          <p:cNvSpPr/>
          <p:nvPr/>
        </p:nvSpPr>
        <p:spPr>
          <a:xfrm rot="4118602" flipV="1">
            <a:off x="6411699" y="3001044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Triángulo isósceles 119"/>
          <p:cNvSpPr/>
          <p:nvPr/>
        </p:nvSpPr>
        <p:spPr>
          <a:xfrm rot="6151597" flipV="1">
            <a:off x="5928599" y="3160200"/>
            <a:ext cx="94530" cy="16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Triángulo isósceles 120"/>
          <p:cNvSpPr/>
          <p:nvPr/>
        </p:nvSpPr>
        <p:spPr>
          <a:xfrm rot="6151597" flipV="1">
            <a:off x="2259441" y="3201026"/>
            <a:ext cx="94530" cy="16464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Elipse 138"/>
          <p:cNvSpPr/>
          <p:nvPr/>
        </p:nvSpPr>
        <p:spPr>
          <a:xfrm flipH="1">
            <a:off x="2682672" y="2247257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Elipse 139"/>
          <p:cNvSpPr/>
          <p:nvPr/>
        </p:nvSpPr>
        <p:spPr>
          <a:xfrm flipH="1">
            <a:off x="2767011" y="2899026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Elipse 140"/>
          <p:cNvSpPr/>
          <p:nvPr/>
        </p:nvSpPr>
        <p:spPr>
          <a:xfrm flipH="1">
            <a:off x="1931028" y="2472159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Rectángulo 141"/>
          <p:cNvSpPr/>
          <p:nvPr/>
        </p:nvSpPr>
        <p:spPr>
          <a:xfrm flipH="1">
            <a:off x="2347967" y="3057350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Rectángulo 142"/>
          <p:cNvSpPr/>
          <p:nvPr/>
        </p:nvSpPr>
        <p:spPr>
          <a:xfrm flipH="1">
            <a:off x="1517534" y="3007042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Rectángulo 143"/>
          <p:cNvSpPr/>
          <p:nvPr/>
        </p:nvSpPr>
        <p:spPr>
          <a:xfrm flipH="1">
            <a:off x="2407151" y="2605329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Rectángulo 144"/>
          <p:cNvSpPr/>
          <p:nvPr/>
        </p:nvSpPr>
        <p:spPr>
          <a:xfrm flipH="1">
            <a:off x="1744652" y="3388042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Triángulo isósceles 145"/>
          <p:cNvSpPr/>
          <p:nvPr/>
        </p:nvSpPr>
        <p:spPr>
          <a:xfrm flipH="1">
            <a:off x="1551730" y="2533567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Elipse 146"/>
          <p:cNvSpPr/>
          <p:nvPr/>
        </p:nvSpPr>
        <p:spPr>
          <a:xfrm rot="6151597" flipV="1">
            <a:off x="2296632" y="3273592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Triángulo isósceles 147"/>
          <p:cNvSpPr/>
          <p:nvPr/>
        </p:nvSpPr>
        <p:spPr>
          <a:xfrm rot="6151597" flipV="1">
            <a:off x="2374342" y="2791808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Rectángulo 148"/>
          <p:cNvSpPr/>
          <p:nvPr/>
        </p:nvSpPr>
        <p:spPr>
          <a:xfrm rot="6151597" flipV="1">
            <a:off x="2061365" y="2747202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Elipse 149"/>
          <p:cNvSpPr/>
          <p:nvPr/>
        </p:nvSpPr>
        <p:spPr>
          <a:xfrm rot="6151597" flipV="1">
            <a:off x="1343110" y="2418186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Elipse 150"/>
          <p:cNvSpPr/>
          <p:nvPr/>
        </p:nvSpPr>
        <p:spPr>
          <a:xfrm rot="6151597" flipV="1">
            <a:off x="1943502" y="3102195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Triángulo isósceles 151"/>
          <p:cNvSpPr/>
          <p:nvPr/>
        </p:nvSpPr>
        <p:spPr>
          <a:xfrm rot="6151597" flipV="1">
            <a:off x="2349997" y="2252821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Triángulo isósceles 152"/>
          <p:cNvSpPr/>
          <p:nvPr/>
        </p:nvSpPr>
        <p:spPr>
          <a:xfrm rot="4118602" flipV="1">
            <a:off x="1690394" y="2993374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Triángulo isósceles 153"/>
          <p:cNvSpPr/>
          <p:nvPr/>
        </p:nvSpPr>
        <p:spPr>
          <a:xfrm rot="6151597" flipV="1">
            <a:off x="1207294" y="3152530"/>
            <a:ext cx="94530" cy="16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Rectángulo 154"/>
          <p:cNvSpPr/>
          <p:nvPr/>
        </p:nvSpPr>
        <p:spPr>
          <a:xfrm flipH="1">
            <a:off x="5243577" y="3027024"/>
            <a:ext cx="118683" cy="69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Rectángulo 155"/>
          <p:cNvSpPr/>
          <p:nvPr/>
        </p:nvSpPr>
        <p:spPr>
          <a:xfrm flipH="1">
            <a:off x="5482164" y="2565385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Rectángulo 156"/>
          <p:cNvSpPr/>
          <p:nvPr/>
        </p:nvSpPr>
        <p:spPr>
          <a:xfrm flipH="1">
            <a:off x="6625533" y="3307411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Triángulo isósceles 157"/>
          <p:cNvSpPr/>
          <p:nvPr/>
        </p:nvSpPr>
        <p:spPr>
          <a:xfrm flipH="1">
            <a:off x="5280829" y="2952675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Triángulo isósceles 158"/>
          <p:cNvSpPr/>
          <p:nvPr/>
        </p:nvSpPr>
        <p:spPr>
          <a:xfrm flipH="1">
            <a:off x="6334029" y="2479936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0" name="Rectángulo 159"/>
          <p:cNvSpPr/>
          <p:nvPr/>
        </p:nvSpPr>
        <p:spPr>
          <a:xfrm flipH="1">
            <a:off x="5819886" y="3413943"/>
            <a:ext cx="118683" cy="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1" name="Elipse 160"/>
          <p:cNvSpPr/>
          <p:nvPr/>
        </p:nvSpPr>
        <p:spPr>
          <a:xfrm flipH="1">
            <a:off x="5755284" y="2970425"/>
            <a:ext cx="119847" cy="79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Elipse 161"/>
          <p:cNvSpPr/>
          <p:nvPr/>
        </p:nvSpPr>
        <p:spPr>
          <a:xfrm flipH="1">
            <a:off x="5284213" y="3461100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Elipse 162"/>
          <p:cNvSpPr/>
          <p:nvPr/>
        </p:nvSpPr>
        <p:spPr>
          <a:xfrm flipH="1">
            <a:off x="6755407" y="3027390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Triángulo isósceles 163"/>
          <p:cNvSpPr/>
          <p:nvPr/>
        </p:nvSpPr>
        <p:spPr>
          <a:xfrm flipH="1">
            <a:off x="6097901" y="3344031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Triángulo isósceles 164"/>
          <p:cNvSpPr/>
          <p:nvPr/>
        </p:nvSpPr>
        <p:spPr>
          <a:xfrm flipH="1">
            <a:off x="6764783" y="2468840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Rectángulo 165"/>
          <p:cNvSpPr/>
          <p:nvPr/>
        </p:nvSpPr>
        <p:spPr>
          <a:xfrm rot="6151597" flipV="1">
            <a:off x="6443708" y="2723519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Rectángulo 166"/>
          <p:cNvSpPr/>
          <p:nvPr/>
        </p:nvSpPr>
        <p:spPr>
          <a:xfrm rot="6151597" flipV="1">
            <a:off x="6227923" y="2465593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Elipse 167"/>
          <p:cNvSpPr/>
          <p:nvPr/>
        </p:nvSpPr>
        <p:spPr>
          <a:xfrm rot="6151597" flipV="1">
            <a:off x="6674644" y="2712118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Elipse 168"/>
          <p:cNvSpPr/>
          <p:nvPr/>
        </p:nvSpPr>
        <p:spPr>
          <a:xfrm rot="6151597" flipV="1">
            <a:off x="6592653" y="2344843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Elipse 169"/>
          <p:cNvSpPr/>
          <p:nvPr/>
        </p:nvSpPr>
        <p:spPr>
          <a:xfrm rot="6151597" flipV="1">
            <a:off x="5971380" y="2797792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Rectángulo 170"/>
          <p:cNvSpPr/>
          <p:nvPr/>
        </p:nvSpPr>
        <p:spPr>
          <a:xfrm rot="6151597" flipV="1">
            <a:off x="6955060" y="3277501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Rectángulo 171"/>
          <p:cNvSpPr/>
          <p:nvPr/>
        </p:nvSpPr>
        <p:spPr>
          <a:xfrm rot="6151597" flipV="1">
            <a:off x="5463093" y="2964996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Elipse 172"/>
          <p:cNvSpPr/>
          <p:nvPr/>
        </p:nvSpPr>
        <p:spPr>
          <a:xfrm rot="6151597" flipV="1">
            <a:off x="5779677" y="2499731"/>
            <a:ext cx="79159" cy="119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Elipse 173"/>
          <p:cNvSpPr/>
          <p:nvPr/>
        </p:nvSpPr>
        <p:spPr>
          <a:xfrm rot="6151597" flipV="1">
            <a:off x="6323309" y="3125695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Elipse 174"/>
          <p:cNvSpPr/>
          <p:nvPr/>
        </p:nvSpPr>
        <p:spPr>
          <a:xfrm rot="6151597" flipV="1">
            <a:off x="5576754" y="3402768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Rectángulo 253"/>
          <p:cNvSpPr/>
          <p:nvPr/>
        </p:nvSpPr>
        <p:spPr>
          <a:xfrm flipH="1">
            <a:off x="2857547" y="3317661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Elipse 254"/>
          <p:cNvSpPr/>
          <p:nvPr/>
        </p:nvSpPr>
        <p:spPr>
          <a:xfrm flipH="1">
            <a:off x="4555716" y="2318548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Elipse 255"/>
          <p:cNvSpPr/>
          <p:nvPr/>
        </p:nvSpPr>
        <p:spPr>
          <a:xfrm flipH="1">
            <a:off x="4640055" y="2970317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Elipse 256"/>
          <p:cNvSpPr/>
          <p:nvPr/>
        </p:nvSpPr>
        <p:spPr>
          <a:xfrm flipH="1">
            <a:off x="3804072" y="2543450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Rectángulo 257"/>
          <p:cNvSpPr/>
          <p:nvPr/>
        </p:nvSpPr>
        <p:spPr>
          <a:xfrm flipH="1">
            <a:off x="4221011" y="3128641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Rectángulo 258"/>
          <p:cNvSpPr/>
          <p:nvPr/>
        </p:nvSpPr>
        <p:spPr>
          <a:xfrm flipH="1">
            <a:off x="2844415" y="2865826"/>
            <a:ext cx="118683" cy="69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Rectángulo 259"/>
          <p:cNvSpPr/>
          <p:nvPr/>
        </p:nvSpPr>
        <p:spPr>
          <a:xfrm flipH="1">
            <a:off x="3390578" y="3078333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Rectángulo 260"/>
          <p:cNvSpPr/>
          <p:nvPr/>
        </p:nvSpPr>
        <p:spPr>
          <a:xfrm flipH="1">
            <a:off x="4280195" y="2676620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Rectángulo 261"/>
          <p:cNvSpPr/>
          <p:nvPr/>
        </p:nvSpPr>
        <p:spPr>
          <a:xfrm flipH="1">
            <a:off x="3617696" y="3459333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Triángulo isósceles 262"/>
          <p:cNvSpPr/>
          <p:nvPr/>
        </p:nvSpPr>
        <p:spPr>
          <a:xfrm flipH="1">
            <a:off x="2833113" y="2529028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Triángulo isósceles 263"/>
          <p:cNvSpPr/>
          <p:nvPr/>
        </p:nvSpPr>
        <p:spPr>
          <a:xfrm flipH="1">
            <a:off x="3424774" y="2604858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Elipse 264"/>
          <p:cNvSpPr/>
          <p:nvPr/>
        </p:nvSpPr>
        <p:spPr>
          <a:xfrm rot="6151597" flipV="1">
            <a:off x="4169676" y="3344883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Triángulo isósceles 265"/>
          <p:cNvSpPr/>
          <p:nvPr/>
        </p:nvSpPr>
        <p:spPr>
          <a:xfrm rot="6151597" flipV="1">
            <a:off x="4247386" y="2863099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Rectángulo 266"/>
          <p:cNvSpPr/>
          <p:nvPr/>
        </p:nvSpPr>
        <p:spPr>
          <a:xfrm rot="6151597" flipV="1">
            <a:off x="3934409" y="2818493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 rot="6151597" flipV="1">
            <a:off x="2769045" y="3088828"/>
            <a:ext cx="78390" cy="10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9" name="Elipse 268"/>
          <p:cNvSpPr/>
          <p:nvPr/>
        </p:nvSpPr>
        <p:spPr>
          <a:xfrm rot="6151597" flipV="1">
            <a:off x="3216154" y="2489477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0" name="Elipse 269"/>
          <p:cNvSpPr/>
          <p:nvPr/>
        </p:nvSpPr>
        <p:spPr>
          <a:xfrm rot="6151597" flipV="1">
            <a:off x="3816546" y="3173486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" name="Triángulo isósceles 270"/>
          <p:cNvSpPr/>
          <p:nvPr/>
        </p:nvSpPr>
        <p:spPr>
          <a:xfrm rot="6151597" flipV="1">
            <a:off x="4223041" y="2324112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2" name="Triángulo isósceles 271"/>
          <p:cNvSpPr/>
          <p:nvPr/>
        </p:nvSpPr>
        <p:spPr>
          <a:xfrm rot="4118602" flipV="1">
            <a:off x="3563438" y="3064665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3" name="Triángulo isósceles 272"/>
          <p:cNvSpPr/>
          <p:nvPr/>
        </p:nvSpPr>
        <p:spPr>
          <a:xfrm rot="6151597" flipV="1">
            <a:off x="3080338" y="3223821"/>
            <a:ext cx="94530" cy="16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Rectángulo 273"/>
          <p:cNvSpPr/>
          <p:nvPr/>
        </p:nvSpPr>
        <p:spPr>
          <a:xfrm flipH="1">
            <a:off x="2633903" y="2629006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5" name="Rectángulo 274"/>
          <p:cNvSpPr/>
          <p:nvPr/>
        </p:nvSpPr>
        <p:spPr>
          <a:xfrm flipH="1">
            <a:off x="3777272" y="3371032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6" name="Triángulo isósceles 275"/>
          <p:cNvSpPr/>
          <p:nvPr/>
        </p:nvSpPr>
        <p:spPr>
          <a:xfrm flipH="1">
            <a:off x="3257538" y="3061423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7" name="Triángulo isósceles 276"/>
          <p:cNvSpPr/>
          <p:nvPr/>
        </p:nvSpPr>
        <p:spPr>
          <a:xfrm flipH="1">
            <a:off x="3485768" y="2543557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8" name="Rectángulo 277"/>
          <p:cNvSpPr/>
          <p:nvPr/>
        </p:nvSpPr>
        <p:spPr>
          <a:xfrm flipH="1">
            <a:off x="2971625" y="3477564"/>
            <a:ext cx="118683" cy="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9" name="Elipse 278"/>
          <p:cNvSpPr/>
          <p:nvPr/>
        </p:nvSpPr>
        <p:spPr>
          <a:xfrm flipH="1">
            <a:off x="2907023" y="3034046"/>
            <a:ext cx="119847" cy="79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0" name="Elipse 279"/>
          <p:cNvSpPr/>
          <p:nvPr/>
        </p:nvSpPr>
        <p:spPr>
          <a:xfrm flipH="1">
            <a:off x="3907146" y="3091011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1" name="Triángulo isósceles 280"/>
          <p:cNvSpPr/>
          <p:nvPr/>
        </p:nvSpPr>
        <p:spPr>
          <a:xfrm flipH="1">
            <a:off x="3249640" y="3407652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2" name="Triángulo isósceles 281"/>
          <p:cNvSpPr/>
          <p:nvPr/>
        </p:nvSpPr>
        <p:spPr>
          <a:xfrm flipH="1">
            <a:off x="3916522" y="2532461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3" name="Rectángulo 282"/>
          <p:cNvSpPr/>
          <p:nvPr/>
        </p:nvSpPr>
        <p:spPr>
          <a:xfrm rot="6151597" flipV="1">
            <a:off x="3595447" y="2787140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4" name="Rectángulo 283"/>
          <p:cNvSpPr/>
          <p:nvPr/>
        </p:nvSpPr>
        <p:spPr>
          <a:xfrm rot="6151597" flipV="1">
            <a:off x="3379662" y="2529214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5" name="Elipse 284"/>
          <p:cNvSpPr/>
          <p:nvPr/>
        </p:nvSpPr>
        <p:spPr>
          <a:xfrm rot="6151597" flipV="1">
            <a:off x="3826383" y="2775739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" name="Elipse 285"/>
          <p:cNvSpPr/>
          <p:nvPr/>
        </p:nvSpPr>
        <p:spPr>
          <a:xfrm rot="6151597" flipV="1">
            <a:off x="3744392" y="2408464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7" name="Elipse 286"/>
          <p:cNvSpPr/>
          <p:nvPr/>
        </p:nvSpPr>
        <p:spPr>
          <a:xfrm rot="6151597" flipV="1">
            <a:off x="3123119" y="2861413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8" name="Rectángulo 287"/>
          <p:cNvSpPr/>
          <p:nvPr/>
        </p:nvSpPr>
        <p:spPr>
          <a:xfrm rot="6151597" flipV="1">
            <a:off x="4106799" y="3341122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9" name="Rectángulo 288"/>
          <p:cNvSpPr/>
          <p:nvPr/>
        </p:nvSpPr>
        <p:spPr>
          <a:xfrm rot="6151597" flipV="1">
            <a:off x="2614832" y="3028617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0" name="Elipse 289"/>
          <p:cNvSpPr/>
          <p:nvPr/>
        </p:nvSpPr>
        <p:spPr>
          <a:xfrm rot="6151597" flipV="1">
            <a:off x="2931416" y="2563352"/>
            <a:ext cx="79159" cy="119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1" name="Elipse 290"/>
          <p:cNvSpPr/>
          <p:nvPr/>
        </p:nvSpPr>
        <p:spPr>
          <a:xfrm rot="6151597" flipV="1">
            <a:off x="3475048" y="3189316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2" name="Elipse 291"/>
          <p:cNvSpPr/>
          <p:nvPr/>
        </p:nvSpPr>
        <p:spPr>
          <a:xfrm rot="6151597" flipV="1">
            <a:off x="2728493" y="3466389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3" name="Rectángulo 292"/>
          <p:cNvSpPr/>
          <p:nvPr/>
        </p:nvSpPr>
        <p:spPr>
          <a:xfrm flipH="1">
            <a:off x="5023706" y="3415318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4" name="Elipse 293"/>
          <p:cNvSpPr/>
          <p:nvPr/>
        </p:nvSpPr>
        <p:spPr>
          <a:xfrm flipH="1">
            <a:off x="6721875" y="2416205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5" name="Elipse 294"/>
          <p:cNvSpPr/>
          <p:nvPr/>
        </p:nvSpPr>
        <p:spPr>
          <a:xfrm flipH="1">
            <a:off x="6806214" y="3067974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" name="Elipse 295"/>
          <p:cNvSpPr/>
          <p:nvPr/>
        </p:nvSpPr>
        <p:spPr>
          <a:xfrm flipH="1">
            <a:off x="5970231" y="2641107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7" name="Rectángulo 296"/>
          <p:cNvSpPr/>
          <p:nvPr/>
        </p:nvSpPr>
        <p:spPr>
          <a:xfrm flipH="1">
            <a:off x="6387170" y="3226298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8" name="Rectángulo 297"/>
          <p:cNvSpPr/>
          <p:nvPr/>
        </p:nvSpPr>
        <p:spPr>
          <a:xfrm flipH="1">
            <a:off x="5010574" y="2963483"/>
            <a:ext cx="118683" cy="69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9" name="Rectángulo 298"/>
          <p:cNvSpPr/>
          <p:nvPr/>
        </p:nvSpPr>
        <p:spPr>
          <a:xfrm flipH="1">
            <a:off x="5556737" y="3175990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Rectángulo 299"/>
          <p:cNvSpPr/>
          <p:nvPr/>
        </p:nvSpPr>
        <p:spPr>
          <a:xfrm flipH="1">
            <a:off x="6446354" y="2774277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1" name="Rectángulo 300"/>
          <p:cNvSpPr/>
          <p:nvPr/>
        </p:nvSpPr>
        <p:spPr>
          <a:xfrm flipH="1">
            <a:off x="5783855" y="3556990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2" name="Triángulo isósceles 301"/>
          <p:cNvSpPr/>
          <p:nvPr/>
        </p:nvSpPr>
        <p:spPr>
          <a:xfrm flipH="1">
            <a:off x="4999272" y="2626685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3" name="Triángulo isósceles 302"/>
          <p:cNvSpPr/>
          <p:nvPr/>
        </p:nvSpPr>
        <p:spPr>
          <a:xfrm flipH="1">
            <a:off x="5590933" y="2702515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4" name="Elipse 303"/>
          <p:cNvSpPr/>
          <p:nvPr/>
        </p:nvSpPr>
        <p:spPr>
          <a:xfrm rot="6151597" flipV="1">
            <a:off x="6335835" y="3442540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5" name="Triángulo isósceles 304"/>
          <p:cNvSpPr/>
          <p:nvPr/>
        </p:nvSpPr>
        <p:spPr>
          <a:xfrm rot="6151597" flipV="1">
            <a:off x="6413545" y="2960756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6" name="Rectángulo 305"/>
          <p:cNvSpPr/>
          <p:nvPr/>
        </p:nvSpPr>
        <p:spPr>
          <a:xfrm rot="6151597" flipV="1">
            <a:off x="6100568" y="2916150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7" name="Rectángulo 306"/>
          <p:cNvSpPr/>
          <p:nvPr/>
        </p:nvSpPr>
        <p:spPr>
          <a:xfrm rot="6151597" flipV="1">
            <a:off x="4935204" y="3186485"/>
            <a:ext cx="78390" cy="10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8" name="Elipse 307"/>
          <p:cNvSpPr/>
          <p:nvPr/>
        </p:nvSpPr>
        <p:spPr>
          <a:xfrm rot="6151597" flipV="1">
            <a:off x="5382313" y="2587134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9" name="Elipse 308"/>
          <p:cNvSpPr/>
          <p:nvPr/>
        </p:nvSpPr>
        <p:spPr>
          <a:xfrm rot="6151597" flipV="1">
            <a:off x="5982705" y="3271143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0" name="Triángulo isósceles 309"/>
          <p:cNvSpPr/>
          <p:nvPr/>
        </p:nvSpPr>
        <p:spPr>
          <a:xfrm rot="6151597" flipV="1">
            <a:off x="6389200" y="2421769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1" name="Triángulo isósceles 310"/>
          <p:cNvSpPr/>
          <p:nvPr/>
        </p:nvSpPr>
        <p:spPr>
          <a:xfrm rot="4118602" flipV="1">
            <a:off x="5729597" y="3162322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2" name="Triángulo isósceles 311"/>
          <p:cNvSpPr/>
          <p:nvPr/>
        </p:nvSpPr>
        <p:spPr>
          <a:xfrm rot="6151597" flipV="1">
            <a:off x="5246497" y="3321478"/>
            <a:ext cx="94530" cy="16464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3" name="Rectángulo 312"/>
          <p:cNvSpPr/>
          <p:nvPr/>
        </p:nvSpPr>
        <p:spPr>
          <a:xfrm flipH="1">
            <a:off x="5943431" y="3468689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4" name="Triángulo isósceles 313"/>
          <p:cNvSpPr/>
          <p:nvPr/>
        </p:nvSpPr>
        <p:spPr>
          <a:xfrm flipH="1">
            <a:off x="5423697" y="3159080"/>
            <a:ext cx="143118" cy="1087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5" name="Triángulo isósceles 314"/>
          <p:cNvSpPr/>
          <p:nvPr/>
        </p:nvSpPr>
        <p:spPr>
          <a:xfrm flipH="1">
            <a:off x="5651927" y="2641214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6" name="Rectángulo 315"/>
          <p:cNvSpPr/>
          <p:nvPr/>
        </p:nvSpPr>
        <p:spPr>
          <a:xfrm flipH="1">
            <a:off x="5137784" y="3575221"/>
            <a:ext cx="118683" cy="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7" name="Elipse 316"/>
          <p:cNvSpPr/>
          <p:nvPr/>
        </p:nvSpPr>
        <p:spPr>
          <a:xfrm flipH="1">
            <a:off x="5073182" y="3131703"/>
            <a:ext cx="119847" cy="791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8" name="Elipse 317"/>
          <p:cNvSpPr/>
          <p:nvPr/>
        </p:nvSpPr>
        <p:spPr>
          <a:xfrm flipH="1">
            <a:off x="6073305" y="3188668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9" name="Triángulo isósceles 318"/>
          <p:cNvSpPr/>
          <p:nvPr/>
        </p:nvSpPr>
        <p:spPr>
          <a:xfrm flipH="1">
            <a:off x="5415799" y="3505309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0" name="Triángulo isósceles 319"/>
          <p:cNvSpPr/>
          <p:nvPr/>
        </p:nvSpPr>
        <p:spPr>
          <a:xfrm flipH="1">
            <a:off x="6082681" y="2630118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1" name="Rectángulo 320"/>
          <p:cNvSpPr/>
          <p:nvPr/>
        </p:nvSpPr>
        <p:spPr>
          <a:xfrm rot="6151597" flipV="1">
            <a:off x="5761606" y="2884797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2" name="Rectángulo 321"/>
          <p:cNvSpPr/>
          <p:nvPr/>
        </p:nvSpPr>
        <p:spPr>
          <a:xfrm rot="6151597" flipV="1">
            <a:off x="5545821" y="2626871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3" name="Elipse 322"/>
          <p:cNvSpPr/>
          <p:nvPr/>
        </p:nvSpPr>
        <p:spPr>
          <a:xfrm rot="6151597" flipV="1">
            <a:off x="5992542" y="2873396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4" name="Elipse 323"/>
          <p:cNvSpPr/>
          <p:nvPr/>
        </p:nvSpPr>
        <p:spPr>
          <a:xfrm rot="6151597" flipV="1">
            <a:off x="5910551" y="2506121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5" name="Elipse 324"/>
          <p:cNvSpPr/>
          <p:nvPr/>
        </p:nvSpPr>
        <p:spPr>
          <a:xfrm rot="6151597" flipV="1">
            <a:off x="5289278" y="2959070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6" name="Rectángulo 325"/>
          <p:cNvSpPr/>
          <p:nvPr/>
        </p:nvSpPr>
        <p:spPr>
          <a:xfrm rot="6151597" flipV="1">
            <a:off x="6272958" y="3438779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7" name="Elipse 326"/>
          <p:cNvSpPr/>
          <p:nvPr/>
        </p:nvSpPr>
        <p:spPr>
          <a:xfrm rot="6151597" flipV="1">
            <a:off x="5097575" y="2661009"/>
            <a:ext cx="79159" cy="119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8" name="Elipse 327"/>
          <p:cNvSpPr/>
          <p:nvPr/>
        </p:nvSpPr>
        <p:spPr>
          <a:xfrm rot="6151597" flipV="1">
            <a:off x="5641207" y="3286973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9" name="Elipse 328"/>
          <p:cNvSpPr/>
          <p:nvPr/>
        </p:nvSpPr>
        <p:spPr>
          <a:xfrm rot="6151597" flipV="1">
            <a:off x="4894652" y="3564046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0" name="Elipse 329"/>
          <p:cNvSpPr/>
          <p:nvPr/>
        </p:nvSpPr>
        <p:spPr>
          <a:xfrm flipH="1">
            <a:off x="5638794" y="2345190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1" name="Elipse 330"/>
          <p:cNvSpPr/>
          <p:nvPr/>
        </p:nvSpPr>
        <p:spPr>
          <a:xfrm flipH="1">
            <a:off x="5723133" y="2996959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2" name="Elipse 331"/>
          <p:cNvSpPr/>
          <p:nvPr/>
        </p:nvSpPr>
        <p:spPr>
          <a:xfrm flipH="1">
            <a:off x="4887150" y="2570092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3" name="Rectángulo 332"/>
          <p:cNvSpPr/>
          <p:nvPr/>
        </p:nvSpPr>
        <p:spPr>
          <a:xfrm flipH="1">
            <a:off x="5304089" y="3155283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4" name="Rectángulo 333"/>
          <p:cNvSpPr/>
          <p:nvPr/>
        </p:nvSpPr>
        <p:spPr>
          <a:xfrm flipH="1">
            <a:off x="4473656" y="3104975"/>
            <a:ext cx="118683" cy="69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Rectángulo 334"/>
          <p:cNvSpPr/>
          <p:nvPr/>
        </p:nvSpPr>
        <p:spPr>
          <a:xfrm flipH="1">
            <a:off x="5363273" y="2703262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6" name="Rectángulo 335"/>
          <p:cNvSpPr/>
          <p:nvPr/>
        </p:nvSpPr>
        <p:spPr>
          <a:xfrm flipH="1">
            <a:off x="4700774" y="3485975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7" name="Triángulo isósceles 336"/>
          <p:cNvSpPr/>
          <p:nvPr/>
        </p:nvSpPr>
        <p:spPr>
          <a:xfrm flipH="1">
            <a:off x="4507852" y="2631500"/>
            <a:ext cx="143118" cy="10874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8" name="Elipse 337"/>
          <p:cNvSpPr/>
          <p:nvPr/>
        </p:nvSpPr>
        <p:spPr>
          <a:xfrm rot="6151597" flipV="1">
            <a:off x="5252754" y="3371525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9" name="Triángulo isósceles 338"/>
          <p:cNvSpPr/>
          <p:nvPr/>
        </p:nvSpPr>
        <p:spPr>
          <a:xfrm rot="6151597" flipV="1">
            <a:off x="5330464" y="2889741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0" name="Rectángulo 339"/>
          <p:cNvSpPr/>
          <p:nvPr/>
        </p:nvSpPr>
        <p:spPr>
          <a:xfrm rot="6151597" flipV="1">
            <a:off x="5017487" y="2845135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1" name="Elipse 340"/>
          <p:cNvSpPr/>
          <p:nvPr/>
        </p:nvSpPr>
        <p:spPr>
          <a:xfrm rot="6151597" flipV="1">
            <a:off x="4299232" y="2516119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2" name="Elipse 341"/>
          <p:cNvSpPr/>
          <p:nvPr/>
        </p:nvSpPr>
        <p:spPr>
          <a:xfrm rot="6151597" flipV="1">
            <a:off x="4899624" y="3200128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3" name="Triángulo isósceles 342"/>
          <p:cNvSpPr/>
          <p:nvPr/>
        </p:nvSpPr>
        <p:spPr>
          <a:xfrm rot="6151597" flipV="1">
            <a:off x="5306119" y="2350754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4" name="Triángulo isósceles 343"/>
          <p:cNvSpPr/>
          <p:nvPr/>
        </p:nvSpPr>
        <p:spPr>
          <a:xfrm rot="4118602" flipV="1">
            <a:off x="4646516" y="3091307"/>
            <a:ext cx="94530" cy="16464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5" name="Rectángulo 344"/>
          <p:cNvSpPr/>
          <p:nvPr/>
        </p:nvSpPr>
        <p:spPr>
          <a:xfrm flipH="1">
            <a:off x="4860350" y="3397674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6" name="Triángulo isósceles 345"/>
          <p:cNvSpPr/>
          <p:nvPr/>
        </p:nvSpPr>
        <p:spPr>
          <a:xfrm flipH="1">
            <a:off x="4568846" y="2570199"/>
            <a:ext cx="143118" cy="10874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7" name="Elipse 346"/>
          <p:cNvSpPr/>
          <p:nvPr/>
        </p:nvSpPr>
        <p:spPr>
          <a:xfrm flipH="1">
            <a:off x="4990224" y="3117653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8" name="Triángulo isósceles 347"/>
          <p:cNvSpPr/>
          <p:nvPr/>
        </p:nvSpPr>
        <p:spPr>
          <a:xfrm flipH="1">
            <a:off x="4332718" y="3434294"/>
            <a:ext cx="143118" cy="10874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9" name="Triángulo isósceles 348"/>
          <p:cNvSpPr/>
          <p:nvPr/>
        </p:nvSpPr>
        <p:spPr>
          <a:xfrm flipH="1">
            <a:off x="4999600" y="2559103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0" name="Rectángulo 349"/>
          <p:cNvSpPr/>
          <p:nvPr/>
        </p:nvSpPr>
        <p:spPr>
          <a:xfrm rot="6151597" flipV="1">
            <a:off x="4678525" y="2813782"/>
            <a:ext cx="78390" cy="104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1" name="Rectángulo 350"/>
          <p:cNvSpPr/>
          <p:nvPr/>
        </p:nvSpPr>
        <p:spPr>
          <a:xfrm rot="6151597" flipV="1">
            <a:off x="4462740" y="2555856"/>
            <a:ext cx="78390" cy="104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2" name="Elipse 351"/>
          <p:cNvSpPr/>
          <p:nvPr/>
        </p:nvSpPr>
        <p:spPr>
          <a:xfrm rot="6151597" flipV="1">
            <a:off x="4909461" y="2802381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3" name="Elipse 352"/>
          <p:cNvSpPr/>
          <p:nvPr/>
        </p:nvSpPr>
        <p:spPr>
          <a:xfrm rot="6151597" flipV="1">
            <a:off x="4827470" y="2435106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4" name="Elipse 353"/>
          <p:cNvSpPr/>
          <p:nvPr/>
        </p:nvSpPr>
        <p:spPr>
          <a:xfrm rot="6151597" flipV="1">
            <a:off x="4206197" y="2888055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5" name="Rectángulo 354"/>
          <p:cNvSpPr/>
          <p:nvPr/>
        </p:nvSpPr>
        <p:spPr>
          <a:xfrm rot="6151597" flipV="1">
            <a:off x="5189877" y="3367764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6" name="Elipse 355"/>
          <p:cNvSpPr/>
          <p:nvPr/>
        </p:nvSpPr>
        <p:spPr>
          <a:xfrm rot="6151597" flipV="1">
            <a:off x="4558126" y="3215958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7" name="Elipse 356"/>
          <p:cNvSpPr/>
          <p:nvPr/>
        </p:nvSpPr>
        <p:spPr>
          <a:xfrm flipH="1">
            <a:off x="4956692" y="2506468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8" name="Elipse 357"/>
          <p:cNvSpPr/>
          <p:nvPr/>
        </p:nvSpPr>
        <p:spPr>
          <a:xfrm flipH="1">
            <a:off x="5041031" y="3158237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9" name="Elipse 358"/>
          <p:cNvSpPr/>
          <p:nvPr/>
        </p:nvSpPr>
        <p:spPr>
          <a:xfrm flipH="1">
            <a:off x="4205048" y="2731370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0" name="Rectángulo 359"/>
          <p:cNvSpPr/>
          <p:nvPr/>
        </p:nvSpPr>
        <p:spPr>
          <a:xfrm flipH="1">
            <a:off x="4621987" y="3316561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1" name="Rectángulo 360"/>
          <p:cNvSpPr/>
          <p:nvPr/>
        </p:nvSpPr>
        <p:spPr>
          <a:xfrm flipH="1">
            <a:off x="4681171" y="2864540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2" name="Elipse 361"/>
          <p:cNvSpPr/>
          <p:nvPr/>
        </p:nvSpPr>
        <p:spPr>
          <a:xfrm rot="6151597" flipV="1">
            <a:off x="4570652" y="3532803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3" name="Triángulo isósceles 362"/>
          <p:cNvSpPr/>
          <p:nvPr/>
        </p:nvSpPr>
        <p:spPr>
          <a:xfrm rot="6151597" flipV="1">
            <a:off x="4648362" y="3051019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4" name="Rectángulo 363"/>
          <p:cNvSpPr/>
          <p:nvPr/>
        </p:nvSpPr>
        <p:spPr>
          <a:xfrm rot="6151597" flipV="1">
            <a:off x="4335385" y="3006413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5" name="Elipse 364"/>
          <p:cNvSpPr/>
          <p:nvPr/>
        </p:nvSpPr>
        <p:spPr>
          <a:xfrm rot="6151597" flipV="1">
            <a:off x="4217522" y="3361406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6" name="Triángulo isósceles 365"/>
          <p:cNvSpPr/>
          <p:nvPr/>
        </p:nvSpPr>
        <p:spPr>
          <a:xfrm rot="6151597" flipV="1">
            <a:off x="4624017" y="2512032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7" name="Rectángulo 366"/>
          <p:cNvSpPr/>
          <p:nvPr/>
        </p:nvSpPr>
        <p:spPr>
          <a:xfrm flipH="1">
            <a:off x="4178248" y="3558952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8" name="Elipse 367"/>
          <p:cNvSpPr/>
          <p:nvPr/>
        </p:nvSpPr>
        <p:spPr>
          <a:xfrm flipH="1">
            <a:off x="4308122" y="3278931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9" name="Triángulo isósceles 368"/>
          <p:cNvSpPr/>
          <p:nvPr/>
        </p:nvSpPr>
        <p:spPr>
          <a:xfrm flipH="1">
            <a:off x="4317498" y="2720381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0" name="Elipse 369"/>
          <p:cNvSpPr/>
          <p:nvPr/>
        </p:nvSpPr>
        <p:spPr>
          <a:xfrm rot="6151597" flipV="1">
            <a:off x="4227359" y="2963659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1" name="Rectángulo 370"/>
          <p:cNvSpPr/>
          <p:nvPr/>
        </p:nvSpPr>
        <p:spPr>
          <a:xfrm rot="6151597" flipV="1">
            <a:off x="4507775" y="3529042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2" name="Elipse 371"/>
          <p:cNvSpPr/>
          <p:nvPr/>
        </p:nvSpPr>
        <p:spPr>
          <a:xfrm flipH="1">
            <a:off x="2487630" y="2344531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3" name="Elipse 372"/>
          <p:cNvSpPr/>
          <p:nvPr/>
        </p:nvSpPr>
        <p:spPr>
          <a:xfrm flipH="1">
            <a:off x="2571969" y="2996300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4" name="Elipse 373"/>
          <p:cNvSpPr/>
          <p:nvPr/>
        </p:nvSpPr>
        <p:spPr>
          <a:xfrm flipH="1">
            <a:off x="1735986" y="2569433"/>
            <a:ext cx="119847" cy="79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5" name="Rectángulo 374"/>
          <p:cNvSpPr/>
          <p:nvPr/>
        </p:nvSpPr>
        <p:spPr>
          <a:xfrm flipH="1">
            <a:off x="2152925" y="3154624"/>
            <a:ext cx="118683" cy="69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6" name="Rectángulo 375"/>
          <p:cNvSpPr/>
          <p:nvPr/>
        </p:nvSpPr>
        <p:spPr>
          <a:xfrm flipH="1">
            <a:off x="2212109" y="2702603"/>
            <a:ext cx="118683" cy="69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7" name="Elipse 376"/>
          <p:cNvSpPr/>
          <p:nvPr/>
        </p:nvSpPr>
        <p:spPr>
          <a:xfrm rot="6151597" flipV="1">
            <a:off x="2101590" y="3370866"/>
            <a:ext cx="79159" cy="1198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8" name="Triángulo isósceles 377"/>
          <p:cNvSpPr/>
          <p:nvPr/>
        </p:nvSpPr>
        <p:spPr>
          <a:xfrm rot="6151597" flipV="1">
            <a:off x="2179300" y="2889082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9" name="Rectángulo 378"/>
          <p:cNvSpPr/>
          <p:nvPr/>
        </p:nvSpPr>
        <p:spPr>
          <a:xfrm rot="6151597" flipV="1">
            <a:off x="1866323" y="2844476"/>
            <a:ext cx="78390" cy="1047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0" name="Elipse 379"/>
          <p:cNvSpPr/>
          <p:nvPr/>
        </p:nvSpPr>
        <p:spPr>
          <a:xfrm rot="6151597" flipV="1">
            <a:off x="1748460" y="3199469"/>
            <a:ext cx="79159" cy="1198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1" name="Triángulo isósceles 380"/>
          <p:cNvSpPr/>
          <p:nvPr/>
        </p:nvSpPr>
        <p:spPr>
          <a:xfrm rot="6151597" flipV="1">
            <a:off x="2154955" y="2350095"/>
            <a:ext cx="94530" cy="164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2" name="Rectángulo 381"/>
          <p:cNvSpPr/>
          <p:nvPr/>
        </p:nvSpPr>
        <p:spPr>
          <a:xfrm flipH="1">
            <a:off x="1709186" y="3397015"/>
            <a:ext cx="118683" cy="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3" name="Elipse 382"/>
          <p:cNvSpPr/>
          <p:nvPr/>
        </p:nvSpPr>
        <p:spPr>
          <a:xfrm flipH="1">
            <a:off x="1839060" y="3116994"/>
            <a:ext cx="119847" cy="791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4" name="Triángulo isósceles 383"/>
          <p:cNvSpPr/>
          <p:nvPr/>
        </p:nvSpPr>
        <p:spPr>
          <a:xfrm flipH="1">
            <a:off x="1848436" y="2558444"/>
            <a:ext cx="143118" cy="10874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5" name="Elipse 384"/>
          <p:cNvSpPr/>
          <p:nvPr/>
        </p:nvSpPr>
        <p:spPr>
          <a:xfrm rot="6151597" flipV="1">
            <a:off x="1758297" y="2801722"/>
            <a:ext cx="79159" cy="1198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Elipse 385"/>
          <p:cNvSpPr/>
          <p:nvPr/>
        </p:nvSpPr>
        <p:spPr>
          <a:xfrm rot="6151597" flipV="1">
            <a:off x="1676306" y="2434447"/>
            <a:ext cx="79159" cy="1198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7" name="Rectángulo 386"/>
          <p:cNvSpPr/>
          <p:nvPr/>
        </p:nvSpPr>
        <p:spPr>
          <a:xfrm rot="6151597" flipV="1">
            <a:off x="2038713" y="3367105"/>
            <a:ext cx="78390" cy="10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8" name="Elipse 387"/>
          <p:cNvSpPr/>
          <p:nvPr/>
        </p:nvSpPr>
        <p:spPr>
          <a:xfrm flipH="1">
            <a:off x="1805528" y="2505809"/>
            <a:ext cx="119847" cy="791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9" name="Elipse 388"/>
          <p:cNvSpPr/>
          <p:nvPr/>
        </p:nvSpPr>
        <p:spPr>
          <a:xfrm flipH="1">
            <a:off x="1889867" y="3157578"/>
            <a:ext cx="119847" cy="791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0" name="Elipse 389"/>
          <p:cNvSpPr/>
          <p:nvPr/>
        </p:nvSpPr>
        <p:spPr>
          <a:xfrm>
            <a:off x="1632939" y="3144226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1" name="Elipse 390"/>
          <p:cNvSpPr/>
          <p:nvPr/>
        </p:nvSpPr>
        <p:spPr>
          <a:xfrm>
            <a:off x="791940" y="2558444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4" name="Elipse 393"/>
          <p:cNvSpPr/>
          <p:nvPr/>
        </p:nvSpPr>
        <p:spPr>
          <a:xfrm>
            <a:off x="5312532" y="2726121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5" name="Elipse 394"/>
          <p:cNvSpPr/>
          <p:nvPr/>
        </p:nvSpPr>
        <p:spPr>
          <a:xfrm>
            <a:off x="4733557" y="2380483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6" name="Elipse 395"/>
          <p:cNvSpPr/>
          <p:nvPr/>
        </p:nvSpPr>
        <p:spPr>
          <a:xfrm>
            <a:off x="2932929" y="3152762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7" name="Elipse 396"/>
          <p:cNvSpPr/>
          <p:nvPr/>
        </p:nvSpPr>
        <p:spPr>
          <a:xfrm>
            <a:off x="6881176" y="3905246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ayo 1">
            <a:extLst>
              <a:ext uri="{FF2B5EF4-FFF2-40B4-BE49-F238E27FC236}">
                <a16:creationId xmlns:a16="http://schemas.microsoft.com/office/drawing/2014/main" id="{DA63D003-D7BE-46AF-B6E5-6EB85688D581}"/>
              </a:ext>
            </a:extLst>
          </p:cNvPr>
          <p:cNvSpPr/>
          <p:nvPr/>
        </p:nvSpPr>
        <p:spPr>
          <a:xfrm rot="15556570">
            <a:off x="2991144" y="1662850"/>
            <a:ext cx="628972" cy="1078256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8" name="Rayo 397">
            <a:extLst>
              <a:ext uri="{FF2B5EF4-FFF2-40B4-BE49-F238E27FC236}">
                <a16:creationId xmlns:a16="http://schemas.microsoft.com/office/drawing/2014/main" id="{7A93D27F-681E-4BBA-9142-F3842DAC6AC3}"/>
              </a:ext>
            </a:extLst>
          </p:cNvPr>
          <p:cNvSpPr/>
          <p:nvPr/>
        </p:nvSpPr>
        <p:spPr>
          <a:xfrm rot="17930517">
            <a:off x="4674823" y="2966558"/>
            <a:ext cx="628972" cy="1078256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F9A718F0-6F39-46C7-9E05-43C1BB4858A1}"/>
              </a:ext>
            </a:extLst>
          </p:cNvPr>
          <p:cNvSpPr/>
          <p:nvPr/>
        </p:nvSpPr>
        <p:spPr>
          <a:xfrm>
            <a:off x="4273256" y="3171282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6A0648D7-B5E6-4134-825F-393D7C82B673}"/>
              </a:ext>
            </a:extLst>
          </p:cNvPr>
          <p:cNvSpPr/>
          <p:nvPr/>
        </p:nvSpPr>
        <p:spPr>
          <a:xfrm>
            <a:off x="2683469" y="2363225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065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ERNESTO CHARRY PASTRANA</dc:creator>
  <cp:lastModifiedBy>Ernesto Charry</cp:lastModifiedBy>
  <cp:revision>4</cp:revision>
  <dcterms:created xsi:type="dcterms:W3CDTF">2019-06-18T00:12:43Z</dcterms:created>
  <dcterms:modified xsi:type="dcterms:W3CDTF">2019-06-18T23:13:57Z</dcterms:modified>
</cp:coreProperties>
</file>