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06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1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0:10:26.5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40:29.751"/>
    </inkml:context>
    <inkml:brush xml:id="br0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39039.35938"/>
      <inkml:brushProperty name="anchorY" value="-9701.0459"/>
      <inkml:brushProperty name="scaleFactor" value="0.5"/>
    </inkml:brush>
  </inkml:definitions>
  <inkml:trace contextRef="#ctx0" brushRef="#br0">1 527 6932,'0'9'1849,"0"-2"1938,0-7-3708,3-7-34,-1 4-1,1-5-10,0 7 33,-3-1-33,5-1 11,-5-1 33,3-3-44,-3 1-1,0-3-22,2 1 34,-1-2-45,1-3 101,0 1-56,-1-4 22,-1 3 1,2-1-23,-2 1 0,0 0 55,1 0-55,0 0 45,0 0-1,1-2 1,1 2-79,0-5 34,4 2 11,-4-2 56,2-7-67,-3 7 33,1-6-44,-3 9-12,1 1 23,-1 1 0,0-7-23,2 3 23,0-2-34,0 5 56,-1 3-22,0-2-11,0 0 22,2 1-45,-3 1-11,1 3 0,-1 0 0,0 4-381,2 1 347,-2 15 1,2 7 33,-2 15 0,0 8 112,0 5-112,0 7 11,0 3 11,0 3 12,-5 1 11,0-4-34,-5-4-11,0-5 22,1-3 1,0-6-12,1-2-11,5-6 0,-2-6 0,5-7 11,-1-7 23,-1-5-34,2-2-1815,-2-3 0,2-1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40:33.034"/>
    </inkml:context>
    <inkml:brush xml:id="br0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50158.69531"/>
      <inkml:brushProperty name="anchorY" value="-26342.17578"/>
      <inkml:brushProperty name="scaleFactor" value="0.5"/>
    </inkml:brush>
  </inkml:definitions>
  <inkml:trace contextRef="#ctx0" brushRef="#br0">0 113 6484,'6'-11'1714,"-2"2"-1490,-4 9 628,3-1-650,-2-2 246,2 0-381,-2-1 90,0 4 68,0-5-136,-1 3 34,0-2 12,0 0-34,0 2-79,0-2-22,0 2 11,0-1 0,0-2 57,0 3 44,0-2 67,0-1-67,0 0-56,0 0-45,0-1 11,0 0 23,0 1 22,0 1 68,0 0 257,0 3-313,1-2-1,0 11 34,0 3-45,-1 12-22,0 1 11,0 5 23,0 1 89,0 17-68,0-13 214,0 28-213,0-29 124,0 21-91,0-26-33,0 9-45,0-10 0,0 1-23,0-1-10,0-5-12,0-2 0,0-5 0,0-2 12,0 0-23,0-5 0,0 0 11,0-4 168,0-3-179,0-8 0,0-5-22,0-9-12,0-5 23,0-4-67,0-2 44,2-1 12,1-2-1,0 0-10,2 1 33,-2-2 0,2 4 0,0-2-12,0 3 12,3-2-22,-4 2 11,3 2 11,-3 4 11,1 3-11,-2 13-56,-1 0-123,-1 9 179,-1 14 22,0 7-11,0 17 23,-1 4-34,-2 2 45,-4 2-34,-1-2-11,1-3 11,1-7-11,2-5 11,1-8-11,0 1-11,1-9-11,1-2-45,1-8-1114,0-2 1,0 1-1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40:37.310"/>
    </inkml:context>
    <inkml:brush xml:id="br0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65118.46875"/>
      <inkml:brushProperty name="anchorY" value="-42801.22656"/>
      <inkml:brushProperty name="scaleFactor" value="0.5"/>
    </inkml:brush>
  </inkml:definitions>
  <inkml:trace contextRef="#ctx0" brushRef="#br0">0 139 6103,'13'0'1233,"-3"0"-875,-10 0 1200,0 0-1435,5-2-89,-4 2 582,3-3-549,-4 0 1423,0 0-1355,1-1 89,0 2 34,2-1-146,-3 0-23,3 1-10,-3-1 145,2 1 280,-2-1-78,0 0-403,0 15-12,0-2 0,0 15-11,0-6 0,0 3 0,0 0 0,0 14 0,0-10 0,3 10-11,-1-12 11,2-1-11,0 1 11,-1 1 0,-1-4 0,-1 2 11,-1-5-11,0-3-23,0-3 23,0 1-11,0-5-11,0 1 22,0-8-830,0 1 830,-4-1-33,1 0-35,-3 0 35,4-5-102,1-18 113,1 0 0,0-15-12,0 7-22,0-3 0,0-1-90,1-21 102,4 15 44,0-15 0,3 21 11,-3 0-11,2 4 33,-1-6 12,-2 14 0,0-2 0,-4 14 22,0 5-56,0 0-67,0 5 67,0 13 79,0 2-45,0 19 11,-1-4 0,-2 5-11,-2 1-23,-3 0 12,1 1 33,-3-1-45,5-3 1,0-3-12,3-4 22,0-3 12,-2-3 11,3-4 11,-1-3 1,2-5-57,0-2-687,0-4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40:41.090"/>
    </inkml:context>
    <inkml:brush xml:id="br0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83674.65625"/>
      <inkml:brushProperty name="anchorY" value="-59243.91797"/>
      <inkml:brushProperty name="scaleFactor" value="0.5"/>
    </inkml:brush>
  </inkml:definitions>
  <inkml:trace contextRef="#ctx0" brushRef="#br0">0 50 6294,'4'-9'1725,"-1"2"-1221,-3 7 348,4-12-729,-3 9 12,4-8 133,-5 11 1694,0-2-1906,4 0 0,0 0 33,3 1 46,0 1-23,-3 0 347,10 13-392,-8-3 23,5 14 55,-6-5-44,-2 16-90,0-8 45,-1 11-33,1-14-12,-3 2 11,1-1-10,-1 1 21,0-2-10,0-1 0,0-2-12,0 3 0,0-7-11,0 2 11,0-8 12,2 1-23,-2-4 0,3 0 0,-1-4 0,0-2 0,-1 0 112,-1 1-112,0-17-79,0 0 23,0-17-34,0 0 34,9-19 56,-4 8 0,6-11 0,-8 17 11,-1 5 12,-2 5-12,0 6-11,0 7 22,0 5 1,0 5-124,0 0 146,0 20 22,0 0 1,-5 22-12,-3-3 22,-4 4-22,-3-2-11,4 1 22,0-6-22,2-5 11,3-6-34,1-6 34,3-3-33,1-4-1,1-3 1,0-3-1,0-1-5434,-1 1 5412,-3-3 0,2 1 0,-1-1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40:44.845"/>
    </inkml:context>
    <inkml:brush xml:id="br0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05537.90625"/>
      <inkml:brushProperty name="anchorY" value="-75722.40625"/>
      <inkml:brushProperty name="scaleFactor" value="0.5"/>
    </inkml:brush>
  </inkml:definitions>
  <inkml:trace contextRef="#ctx0" brushRef="#br0">0 1 12199,'4'13'717,"1"22"-650,-1-15 0,4 21-22,-3-15 89,4 16-134,-6-9 158,1 24-102,-4-25-23,0 9-21,0-15 10,0 4 0,0-10-22,0 3 0,0-12 0,0 1 0,0-6 23,0 2-23,0-6 45,0 1-45,0-12-12,0-1-10,0-10-12,0-2-44,0-1 11,0-3-46,2-22 102,1 18 11,2-16-23,2 25 23,-1 1 23,-1 2-23,0 5 22,-2-1-22,0 4-11,1-1 0,0 1 11,0 2 0,-1 0 11,0 3 0,-3 0 12,2 2-2458,-2 1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40:59.695"/>
    </inkml:context>
    <inkml:brush xml:id="br0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73636.03125"/>
      <inkml:brushProperty name="anchorY" value="-139577.84375"/>
      <inkml:brushProperty name="scaleFactor" value="0.5"/>
    </inkml:brush>
  </inkml:definitions>
  <inkml:trace contextRef="#ctx0" brushRef="#br0">0 0 8972,'18'0'3003,"-3"0"-2656,-15 0 2309,3 0-2421,-2 5 34,1 3 11,-2 5 0,0 4-56,0 0 23,0 3-12,0 1-22,0 3 44,0 1-55,0 1-45,0 0-101,0 1 89,0 1-21,0 1-23,0 1 0,0-4-45,0 0 90,3 8-79,-1-5 11,5 9 1,-1-9-57,1 0 45,2-1-11,0-1 11,0-2 12,10 15 78,-3-10-79,8 12 23,-5-16-101,2 0 112,2-2-101,2-1 90,2 2-34,13 5-67,-11-9 0,11 4 57,-17-10-35,5-4-22,-5 2-11,1-3 11,0 1 45,2-1-45,2 0 44,17 4-32,-10-3-1,12 3-11,-15-6 0,1 1-11,-2 0 22,11 3 0,-10-1 0,9 1 0,-14 0-11,1-2-11,-2 2-22,7-1 33,-1 0 11,6-2-11,-2 0 22,1 0 1,0-3 10,15 3-10,-13-5-12,9 2-11,-19-3 22,0-1-11,2-1 1,20-1-12,-9 0 0,15 0 11,-18 0-11,-1 0 0,-1 0 0,1 0 0,1 0 22,4 0-11,2 0 1,5-1-12,4-5 0,35-9 0,-20-1-23,24-1 12,-34 4 11,-6 3 0,-9 0 11,-6 2-11,-6-1 11,7-2-11,-9-3 0,9-1 0,-11 0 0,3-2 0,-1 1 0,0-4-11,0 4 11,0-2 0,1-1 11,22-12-11,-14 5 0,19-11 12,-18 9-12,3-2 0,1 0 0,10-4 0,-14 9 0,7-1 0,-16 10 11,-3-1-11,1 0-11,-1-3 11,2-1 11,3-2-11,1 0-11,-1 4-113,-4-2 136,7-6 32,-11 3-10,11-10-34,-11 5 0,4-2 0,2-3 11,23-16-11,-8 13 11,15-11-11,-18 22 12,-6 1-12,-6 7 0,-7 4 0,-7 1 0,-6 5-12,-3-3 12,-3 2 12,0 3-12,-1-4 0,0 7 0,-1-2-7978,-1 3 7978,-13 2 0,9 0 0,-8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41:02.854"/>
    </inkml:context>
    <inkml:brush xml:id="br0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89577.79688"/>
      <inkml:brushProperty name="anchorY" value="-156274.21875"/>
      <inkml:brushProperty name="scaleFactor" value="0.5"/>
    </inkml:brush>
  </inkml:definitions>
  <inkml:trace contextRef="#ctx0" brushRef="#br0">371 17 9117,'0'-9'1894,"0"3"-919,0 5-818,-4 1-34,2 0-45,-6 0-22,4 0 45,-3 0-90,3 0 1,-2 0 32,4 0 1,-1 0-45,0 0 23,1 0-46,-3 0 23,3 0 0,-2 0 11,0 0-11,-2 0 0,2 0-22,-2 0 11,1 1 11,0 0-11,-1 2-23,2-2 23,1 1-34,-1 0 0,3-2-22,-3 0 22,2 0 639,-1 0-527,1 5 34,-2 4 56,0 9-11,-4 2-45,0 5 78,-2 0-33,0 3 145,-10 27-191,8-16 1,-8 21-11,10-21 22,1-1-34,-3 1-33,2 1-23,-2-1 1,1 3-12,0-5 0,4-2 34,-2-6-23,4-4-22,-3-4 12,0-2-12,1-2 22,-1-1-11,2-2 0,-1-2-11,1-2-11,-1 1 11,4-7 11,0 2-167,3-6 55,8-12-134,-1 2 44,8-12-133,-4 4 44,1-4-80,1-2 159,1-2-46,3 0 102,-2 0 66,3-1 68,-2-1 0,0-1 11,1 0 0,-3 1 0,-1 0 0,-3 1-11,0 3 11,-4-1 0,2 4 11,-1 1-22,2-8 11,-3 10 0,5-7 11,-7 8-11,3 1 0,-5 0 0,3 1 0,-5 1 22,1 2-22,1 2 0,-2 1 12,2 1-12,-2-1 11,0 0-11,1 2 0,-1 1 11,2-1-11,-2 5 0,0-1 0,0 1 22,0-2-10,0-3-12,0 1 11,0 1 0,0-1 0,0 2-11,0 1 23,1 0-12,1 1 0,1-3 0,-1 2 23,1-2-12,-3 2 12,2 1 44,-2-2-11,0 2 12,0-2-57,4 3 79,2 1 11,5 0-34,2 0 24,2 0-24,1 0 34,0 3-44,2 2 10,1 3 12,1 0 33,3 2-34,-3-2-66,2 2 66,-1 0-44,2-1 11,1 1 0,-1 0 34,3 0-46,0 2-21,0-1 10,0 1 12,6 0-11,-10-4-12,2 2 1,-11-5 21,-1 1 24,-3-2 10,1 2-56,-1-3 23,1 3-34,-2-2 35,1 1-46,-4-2 11,0-1 0,-3 1-2264,-1-3 1,-1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41:12.741"/>
    </inkml:context>
    <inkml:brush xml:id="br0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221822.28125"/>
      <inkml:brushProperty name="anchorY" value="-190063.70313"/>
      <inkml:brushProperty name="scaleFactor" value="0.5"/>
    </inkml:brush>
  </inkml:definitions>
  <inkml:trace contextRef="#ctx0" brushRef="#br0">1 238 6686,'14'9'2140,"-2"-2"-1860,-12-7 5389,0 0-5343,5 0-24,-3 0 538,4 0-178,-5 0-595,1 4 179,1 2 46,0 5-1,2 2-78,0 3-56,2 2-11,1 2 167,4 11-212,-1-6-34,3 11 45,-4-9-56,0 0 12,1 1-12,1 1 0,1 0-12,1 4 1,-1-4 11,2 2-11,-2 0-11,1-2-23,1 2 67,3 0-44,0-2 0,1 1-12,1-4-10,-2-2-1,1-3 34,-2 2-23,2-2 34,10 10-45,-3-7 0,10 5 1,-8-9-12,1-1 22,2-1-11,0 0-11,1-2 11,14 6-11,-12-4-44,10 6 44,-12-8 22,2 2-11,5-2-11,2 0 0,0 1-22,-1-2-68,-2-2 146,18 1-45,-11-7-11,15 4 12,-15-8-1,2 2-11,2-2 0,3-1 0,3 0-11,28-2-1,-16 0 24,19 0 10,-24 0 0,-2 0-22,0 0 0,-5 0 12,-2 0-24,-6 0 12,1 0 12,17-8 10,-16 4-22,10-9 11,-23 5-11,-2-2 11,-2 1 1,-1-3-12,2 1 22,5-8-22,-7 5 11,3-5-11,-10 3 0,-2-1 0,3-2 0,2-2 0,1 1 23,1-3-23,2 4 22,9-12-22,-10 9 0,6-8 0,-15 10 0,0 1 0,0-2 0,-1 1 0,2-2-22,0 2 22,1-3-23,18-10 12,-11 8-34,13-8-44,-19 12 77,-6 0-32,-2 0 10,-3-1 0,0 1 12,0 2 22,0-1-11,-2-1 11,2 0 0,-1-2 0,2 2-11,-1-1-80,-1 3 80,-1 2-34,-6 1 1,1 2 10,-2-2 34,-1 2 11,0-1 0,-1-1-22,1 1 34,-3-3-35,5 2 12,-5-2 0,6 2-67,-1-8 56,1 6-11,-2-5-23,-2 8 45,-1 0 0,0 4-11,1-2-12,0 2 23,3-10 0,-1 7-11,0-7 0,-1 8 11,1-1 0,-1-1-23,-1 0 12,1 2 11,-3 2-11,2 1 0,-1-1-23,1 2 1,1 0-35,-1 4-178,-1 2-6881,-1 1 1525,-1 10 5602,-1-4 0,0 4 0,1-5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41:16.398"/>
    </inkml:context>
    <inkml:brush xml:id="br0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241354.03125"/>
      <inkml:brushProperty name="anchorY" value="-207117.79688"/>
      <inkml:brushProperty name="scaleFactor" value="0.5"/>
    </inkml:brush>
  </inkml:definitions>
  <inkml:trace contextRef="#ctx0" brushRef="#br0">137 30 9409,'9'0'2106,"-2"0"-1882,-7 0 684,2 0-886,-2 6 101,2-3-22,-2 6-34,0-4 1,0 3 21,0 0 34,0 3 46,-5 5-79,1-3 11,-5 4 22,4-6-22,-3 0-1,6-1 35,-3-1-57,4 1-33,-4 1 33,1-1-22,0 3-33,0-2 21,1 2-10,0 0 11,0 0-23,-1 2 34,1-2-11,0 1 22,-3 7-44,0-5-1,-2 6 0,0-6 12,2 2-23,-2-2 34,0 8 0,2-6-12,0 2 13,3-5-1,0-2-23,-1-3 1,3 1-1,-2-3-11,2 0 0,0-1 1,-1-4-12,2 0 22,-1-1 79,1 1-101,5-3-23,5-4-89,7-8 12,1-5-36,1-3-9,-3 0 22,1-1-392,2-6 347,-3 7 33,1-5 23,-4 9 79,-3 1 33,0-1-34,-2 3 23,-2-2-56,-1 2 33,-2 2 34,0 0-11,-1-4-12,1 6 23,1-5 0,-1 6-33,-1 0 33,-1-2 22,-1 2-22,0 0 11,2-2 1,0 5 10,2-3-22,-2 5 0,4-3 11,-5 2 0,3-1 12,-3 2-135,0 1 179,0-1-45,0 2 12,2-1-12,-1-1-22,-1 1 12,1-1 10,-2 0-22,0-1-11,0 1-68,0-3 79,0 0 0,0-4 0,0 1 0,0-2 12,0-5-1,0 6-11,0-5 11,0 8-11,0-2 22,0 1-10,0-1 21,-2 3 102,2 3 335,-1 1-459,6 1 23,4 0-12,6 0 12,2 1-1,1 0-22,3 3 57,1 5 268,18 21-247,-14-8 58,18 17-24,-26-25-11,3 3-23,-6-10-89,-5 0 34,3-3 22,-7 0-45,1 1-11,2 0 0,-3-2-22,3 1 11,-2-1-12,-1-2-10,2 3-147,-1-1-179,1 0-369,-2-1-628,-2-1 1356,-1 0 0,-3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41:23.561"/>
    </inkml:context>
    <inkml:brush xml:id="br0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281067.8125"/>
      <inkml:brushProperty name="anchorY" value="-241580.35938"/>
      <inkml:brushProperty name="scaleFactor" value="0.5"/>
    </inkml:brush>
  </inkml:definitions>
  <inkml:trace contextRef="#ctx0" brushRef="#br0">1 0 6574,'0'11'0,"0"-2"0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0:10:48.58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1112 9285,'8'-5'706,"-2"1"0,0 4-325,-2 0-190,2 0-102,-1-1-10,0-2 44,1-2 22,2-1 2,0-4 21,2 3 11,-2-5-78,3 2-79,-2-3 0,3 2-22,-3 0 0,2-2 12,0-1-12,2-2-12,11-13 24,-3 5-1,9-9 0,-6 5-11,5-1 11,1-5 0,5-1-11,-1 0 34,11-9-34,-13 15 34,4-7-34,-17 14 22,-2-2 12,0 0 33,0-2 22,-2 3 124,5-12-134,-6 13 89,1-5 11,-8 13 46,-3 4-69,-2-1-77,0 1 22,0 0-23,1 1-33,-1 2 22,1 0-56,-1 2-22,-1 3-101,0 0 101,3 2 11,0 0 0,2 0-34,0 4 34,1 3 0,4 5 11,-1 4-11,4 3 12,-2 3-12,4 2 0,-2 1 0,2 2 0,-1-1 0,0 2 11,0 2 0,2-1 45,13 17-34,-6-11 101,19 29-33,-17-25-68,6 11 1,-10-17-1,-2 1 57,-1-3 21,-1 1-32,-3-3-57,1 1 34,-4-1 22,6 13-3414,-6-10 3380,3 10 12,-5-14-11,-2 0 22,1 0-22,0 0-12,1-3-10,4 8 3402,-5-13-3403,2 4 0,-6-11 12,1-3-12,0-1 11,0 0-22,0-1 12,2 0-1,-2 1-11,4 3 11,-4-4-11,2 4 22,-2-6-22,0 3 0,3 1 0,1 3 0,1 1 0,4 6 0,-4-6 12,2 5-12,-5-8 0,2-1 0,-1 1 11,-1-2 0,-1-1-11,-1-2 0,-2-2 11,1 0-11,-3-2 11,2 0 45,-3-2 12,3 0-1,1 0-11,2 0-23,-1 0 57,-1-1-12,0-6-78,0-3-67,2-9 67,0-3 0,0-3 0,0 0-11,0-1 0,0-1 11,2-1 0,0 0-11,1-3 11,-2-1 0,2-3 11,1-1-11,2 0 0,2 0 0,3 1 0,12-17 0,-5 14 0,6-10 0,-13 21 0,-3 3 0,-2 3 11,-3 4-11,-1 0 0,5-5 0,-5 3 0,5-1 0,-7 8 0,-1 3 0,-2 4-11,-3 1-56,2 2-1,-2 1 46,3 1-23,0 0 0,3 0 1,2 0 32,-1 1 1,3 4-22,1 4 21,-1 6-10,3 4 11,0 3 11,1 3 0,3 1 11,1 1-11,1 1 11,2 0-11,1 0 0,2-1 23,13 3-23,-8-7 0,5 2 0,-13-9 0,-4-2 0,0-2 11,-2-2-11,-1 1 11,0-1-11,-1-4 22,-2-1 12,-2-5-12,0 0 12,1 0 0,0 0-12,0 0 0,-4-2 1,3-8 10,-1-15-44,0-4 11,1-12 0,-3 3 0,0-4-45,0-4 45,2-5 23,1-1-12,10-22-11,-4 16 0,10-14 0,-5 22-11,5 1 11,5 2-34,3-1 34,2 3 11,-1 1-11,-1 5 0,-3 4-11,-5 6 11,-2 4 11,-7 3 1,-4 3 10,-5 2 0,-4 1-10,0 3-12,-2-1-34,-1-2 34,-1 5 0,0-3 34,0 10-326,0 0 292,0 15-11,0 4 11,0 15 0,0 5 0,1 4 11,2 4-11,0 5 0,1 2 0,0 2 0,2 3 23,1-1-23,4 0 22,1-2 12,4-5-23,1-2-11,-1-4 11,1-1 12,1-4-23,1 3 22,2-2-11,-2 1 0,4-3 12,-4-1-23,1-1 0,-3-1 0,-1 0 22,-1 0-11,1 2-11,-2-1 34,3 2-34,-3 0 11,1 0 23,-1-3-1,-1-5-21,-2-8-1,-1-4 56,1-7-33,-2-2 33,3-3-22,-2-1-12,1-2-10,-1 2-1,0-2 0,-1 0 1,4 0-12,2 0-11,6 0 0,2-3 11,1-5 0,1-4 1,10-18 10,-5 3-11,11-11-11,-9 7 0,2 2-11,-3 2 22,11-10-11,-12 10 0,10-11 0,-15 15 0,-1 1 0,-6 3 23,-1 1-23,-4-1 22,4-6-22,-7 10 0,0-5 0,-9 13-11,2 2 22,-3-1-11,1 2 0,1 0 11,-1-2-11,2 2 0,1-3 0,-1 3 0,1-2 0,-2 3 0,0 1-11,0 0 11,1 1-22,-1 1-12,2-1 0,1 0 23,0 0 0,2 1 0,3 0 11,3 0-11,3 4 11,4 2 11,2 4-11,0 1 11,11 2 0,-8-1 12,9-1-23,-6-4 33,-3-1-33,3-5 0,-7 2 23,-1-3 55,1 0-22,-6 0 34,4 0-12,-7 0-11,-1-4 35,-1-2-35,-2-4-34,-1-2-10,1-2-12,-2-3 45,5-12-56,-3 4 0,2-9 0,-1 9 0,-1-3 0,2-2 0,0-2 0,4-3 11,6-12 0,-3 12 1,5-6-12,-8 17-23,-3 3 23,1 0 34,-3 3-34,-1 0 11,0 0 0,-2-2-11,6-12 0,-1 7-11,3-9 11,-1 11 11,0 1 0,-1 0 12,0 1-23,-4 1 11,5-4 0,-7 7 0,2 1-11,-5 8 0,2 2-11,-2 2-11,4-2-1,-5 5-89,0-2 12,1 3 55,1 1 22,6 10 23,1 4 0,2 8 0,2 3 12,-2 0 10,10 13-11,-6-8-11,3 10 0,-5-13 0,-2-2 0,6 11 11,-5-11-11,2 7 23,-6-14-23,-2-2 0,0-2-11,1-1 11,-2 1 11,1 0 0,-1-1 0,0-3 0,2-4 12,-4 0-12,3-4 11,2 0 46,3-2-35,5-1-10,3 0 10,4-4 1,3-8-12,2-10-11,3-9 1,2-5 10,23-26-22,-13 15 0,15-19 0,-21 24-11,-5 1 11,-4 5 0,-5 2 0,-3 2 11,-2 0-11,-4 1 0,7-15 0,-8 15 11,4-9-11,-6 19-11,-2 3 11,-1 5 0,-2 2-11,-2 4 11,-3 2-347,-1 3 335,-2 13 1,3 8 11,-2 15 0,2 9 0,1 4-11,1 7 11,-1 2 11,0 7 23,-1-1-34,0 2 22,1-5 1,-1-2-23,1-2 11,-3-2 22,1-1 1,-2 0-23,0-3 23,0-1-23,0-2 0,0-4 12,0 13-23,0-16 11,0 8 0,0-19-11,0-6 0,0-4 0,0-4 11,0-3-11,0-4 0,0 0 11,0 5 1,0-2-1,0 6-11,0-2 0,0 3 11,0 2-11,0 0 0,0 0 0,0 2 22,0-6-22,0 4 0,0-8 23,2 1-23,1 0 11,4-2-11,-1-1 11,2-2 12,-1-1-12,7-1 56,-5-3-45,8 1 34,-5-3 12,3 0-35,2 0 34,-3-7-44,4-4-12,-1-9 23,-1-5-23,2-3-11,-4-3 0,1-1-11,-2-2-1,-1 1 12,-2 3 12,1 1-12,-4 5 0,3 2 0,-4 1 0,2 1 0,0 2 0,1-1-12,3 1 12,-2 0 0,4 2-11,0-1 0,2 0 11,1 3-11,2 0-12,5 0-10,-5 5 33,1 1-11,-9 4 11,-4 4 0,-1-1-12,-5 1 1,2 0-101,-1 0 101,3 0-11,0 3 10,3 7 1,0 6 11,3 6 0,-1 3 11,1 3-11,1 2 12,0 1-1,7 12 0,-8-12 0,6 9-11,-8-16 11,0 1 1,0-1-12,-1 1 22,1-1 0,2 10-22,-2-9 12,0 8 21,-2-9-10,0 1-12,-1 1 0,2-1 0,-3 2 23,4 13-23,-6-8 11,5 7-10,-2-12 10,-2-2 0,4-2-22,-3-1 12,2-6-12,-3-4 33,0-4 46,3-5-46,-1 1 12,2-2 0,1-1 0,-1 0-12,2-1-22,-2 0 12,2-6-1,6-18-22,0-2 0,6-17-11,-2 8 0,0-2 11,-2-1 0,0-2 0,-3 2 0,1 3 0,-2 1 0,-2 4-11,3-2 11,1 4 0,5-1 0,1 1 0,4 1 0,-1 1-12,2 2 12,2 0 0,16-5-11,-11 8 11,10-4 0,-15 6 11,-1 2 1,3-3-12,-2 1-12,2-2 12,0 3 0,-3 1 0,4 0 0,-14 6 0,1 0-11,-14 7 0,-2 3-34,-2-1 0,2 2 1,1 0 44,3 0 0,2 4-12,0 3 24,1 2-12,1 3 0,2 1 0,0 1 0,2 3 0,2 0 11,0-1-11,7 2 0,-8-4 11,5-1 11,-10-7-10,3-1 21,0-3 12,7-1-34,-6-1 12,3 0 33,-8 0 0,8-14-56,-4 0 11,6-15 0,-4 0 11,-2-5-22,1-3 12,0-4-12,-2-3 22,4-23-22,-7 15-11,4-14 11,-4 24 0,1 2 11,1-1 0,2 2-11,0-3 0,2 2 0,-2-1 0,3-8 0,-4 16 11,0-1-11,-6 20 0,-3 4 0,0 4 0,-2 2-324,-1 3 256,-1 14 46,0 10 22,1 18 0,1 4 11,2 2 0,2-1 12,1 0-23,1 1 22,1-2-11,-1 1-11,0 0 12,1 0-12,0 2 22,0-1 0,3-2-10,-2 1 10,3-5-22,-1-1 11,0-2-11,1-4 11,-1-1 1,0-6 10,7 6-11,-5-16 12,7 5-1,-7-14-22,1 0 56,2-4-22,2 0-34,4-2 22,1-1-22,1-1 67,17-7-32,-7-7-13,16-9 0,-10-8-22,4-4 12,1-5-12,0-1 11,2-4-11,19-23 0,-15 19 0,12-14-11,-25 31-1,-5 3 12,-6 8 0,-6 4 0,-4 3-11,-5 5 0,-1 3 11,3 0-22,-2 3-2,2 0 2,-7 2 0,0 1-1,0 0-22,4 3 23,0 9 22,15 20-11,-6 1 11,11 16 0,-9-13 0,3 5 22,-2 1-11,2 2 1,1 3 10,0 0 12,2 2 34,12 20-57,-10-16 0,6 10-11,-16-24 22,-1-5-10,-5-6-1,-1-4-11,-1-6 45,-1-3-34,-4-5 22,1-3 1,-6-3 0,1-3-1024,-2 1 0,-1-1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41:26.380"/>
    </inkml:context>
    <inkml:brush xml:id="br0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320911.65625"/>
      <inkml:brushProperty name="anchorY" value="-276426.65625"/>
      <inkml:brushProperty name="scaleFactor" value="0.5"/>
    </inkml:brush>
  </inkml:definitions>
  <inkml:trace contextRef="#ctx0" brushRef="#br0">0 452 6417,'0'-11'1300,"0"3"-371,0 8 5369,0-3-6152,6 1 89,-1-2-33,5 7 111,-3 7 34,1 5 35,0 5-91,-1 2 101,2 1-190,0 3-102,1 2 102,2 0 68,2 2 267,10 14-313,-2-8-89,6 10 66,-2-15 23,18 15-157,-8-14 1,16 13-23,-16-20-11,1 1-1,-1-5-33,1-3 23,-1-1-12,4-5 34,0 1 55,28 1-21,-13-5 89,22 4-101,-19-7 11,1 1-55,1-1 55,-3 1-33,-2-2 0,19 2 11,-20-3-45,13 1 23,-24-4-34,-7-1 22,-1 0-22,-5 0 11,2 0 12,-1 0-12,4 0 11,23-5-22,-11-4 0,16-4 0,-18-2 0,-2 1 0,-1 0 11,0-2 1,-2 2-12,1-3-12,0 0 12,4 0-22,0-2 33,25-9-11,-16 3 0,20-6-11,-23 8 11,-1 3 11,-7 0 0,-5 1-11,-8 2 34,0-6-34,-12 7 0,-1-5-22,-6 7-23,0-1 22,4-4-89,11-12 45,-7 5-22,6-7 33,-14 12-12,-1 2 57,-2-1-56,-3 1 67,3-2 0,-6 1-22,2-1 10,0-7 1,-1 4-11,3-7-45,1 5 22,0-5 22,2 3-21,-1-3-46,-1 7 12,-1 4 22,-4 3 11,1-1 45,-2 6 0,0-4 0,-1 8-11,0 0 22,0 3 11,0-3-11,0 3-11,1-5 0,1 2 0,0 1 0,-1 0-11,-1 2 11,0 1-11,0-2-11,2 3-24,-2-3 1,3-1 12,-1 3-68,0-4 0,-1 3-179,-1 0-6622,0 2 5957,0 0 0,0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41:29.856"/>
    </inkml:context>
    <inkml:brush xml:id="br0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343587.84375"/>
      <inkml:brushProperty name="anchorY" value="-293405.9375"/>
      <inkml:brushProperty name="scaleFactor" value="0.5"/>
    </inkml:brush>
  </inkml:definitions>
  <inkml:trace contextRef="#ctx0" brushRef="#br0">52 0 6675,'4'13'2106,"-1"-3"-1792,-3-10 212,3 3-290,-3-1 896,3 1-1043,0-2 247,-2 1-123,2 0 45,-3 2-67,0 0 55,1 1-44,0 0-34,1-2-45,-1 2 11,0 1-78,-1-1 45,0 6 89,0-2-111,0 4 0,0-3 55,0 2 124,0 6-90,0-4-45,0 5 11,0-5-22,0 0 0,0 2-22,0-3 22,0 3-11,0-1-34,0 1 1,0-1-34,-3 1 44,1 6-33,-2-4 0,0 4 22,1-6-22,0-1 55,-1-1 80,0 9-80,2-6-32,-3 5-12,3-7-34,1-1 0,-2-1 23,1 0 11,-1 0 11,1-4-33,0 2 33,1-2-44,-1 1-1,-1 0 0,0 0 1,-1-2 10,1 0-21,1 2 10,-1-2-11,2 3 12,-3-4-12,3 1-11,-1-6 0,2-1-179,3-18 89,5-1-100,4-15 111,4 4 34,-2 2-167,-2 4 88,-3 3-100,3-3 135,-5 4 55,6-1-168,-5 4 79,2 2 22,4-7 101,-5 6 0,3-7-11,-6 7 11,-2-2-34,0 0 12,-3 1 10,2 3-21,-1-3 22,0 7-1,1-2 24,-1 6-1,-1 1-11,2-1 11,-2-3-11,0 1 0,-1-1 0,0 1-56,0 2 0,0-1 90,0-3-23,0 1-11,0-3 0,0 5 0,0 1 11,0 0 0,0 0-11,0 0 0,0 0 0,0-1 11,0 3-11,0-2 12,0 2-12,0-1-12,0 1 12,0-2-22,0-1 22,0-1 0,0 1 0,0-1 0,0 4-22,0 0-46,0 0 57,0 1 0,0-3 11,0 3 0,-3-2-11,1 3 11,-1-2 0,0 3 0,1-3 0,0 0 0,-1-1 11,2 1-11,-3 0-11,2 3 11,0-3 0,0 1 11,-1 0-22,1-1 11,-1 3 0,0-2-11,-4 1 11,0 1-12,-1-2 12,2 2 0,-1 0 0,2 0-11,1-1 11,-1 0 0,1-1-11,0 1 11,-1-2-22,1 3 22,-2-2-34,1 2 34,0 0-11,0 0-12,2 0 12,-2 0-22,2 0-146,-1 0 190,14 0-11,-1 0 45,10 0 22,-3 0 235,8 0-100,-2 0 44,16 0-190,-13 0 46,6 0 21,-7 0 0,2 0 0,4 0 0,2 0 90,4 0 0,1 0-34,2 0 180,13 0-247,-15 0-67,5 0-34,-23 0 34,-6 0-34,-6 0 23,-4 0-12,-2 0 1,2 0-12,1 0-6511,-1 0 6500,-13 0 0,7 0 0,-8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42:20.9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475 150 7314,'11'-7'627,"-3"1"-482,-8 6 1189,0 0-953,0 3-180,0-2-78,0 2-100,0-11-1,0 1 101,0-6 147,0-1 133,0 2 146,0-4 146,0 1 123,0-1-302,3 2 66,-1 2 236,3 3-291,-3 4-214,-1 2 258,-1 3 68,0 12 145,-10 21-301,-7 26-46,-14 25-422,13-36 0,-1 1 114,-2 1 0,1 1-34,-1-1 1,-1-1 61,-15 41-12,3-7-33,6-15-78,7-8 78,3-11-78,5-11-34,3-12 11,4-10 34,3-8-23,1-5 541,2-2-597,0-18-22,0-12 56,7-26-269,5-11-67,10-12 135,2-2-13,2-4-122,-1 0 280,-1 9 45,-4 6 11,-1 16-101,-4 9 101,-2 14 45,-2 7-45,-1 4-190,0 5-12,-1 3 146,0 5 112,4 2-45,-2 3 45,5 1-22,-2 4-12,1 15 46,2 10-57,0 19 22,0 9 29,-3-9 0,0 3-6,4 29-12,-3-28 1,-2-1-11,4 19-34,1-9 11,-2-8 23,-3-10 10,0-11-44,-6-8-11,-3-9-78,-2-4 77,-2-6 12,0 1 101,0-1-101,-4 2 0,-8 1 23,-9-3-46,-10 0 46,-11-4 44,-9-1 11,-42 0-78,18 0 5,23 0 1,2 0 6,-17 0 21,7 0-22,9 0 34,14 0-45,11 0-45,11 0-22,9 0-90,3 0-4482,3 0 853,0-3 3786,3 0 0,-2-1 0,2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42:35.2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4 944 11067,'0'-21'1916,"0"3"-1445,0 11 134,0 4-79,0-3-4362,0 4 4328,0-3 872,0 3-893,0 1 302,0 0-460,0 13-44,0 3-146,-2 19 3528,2-1-3438,-2 7-135,2-2 12,0 1-12,0-1-11,2-3-22,5 2 89,5-5-44,6-2 89,3-4-56,-1-6 12,1-5-56,0-8 44,1-3-56,3-3-56,2-1 68,18-10-79,-12-7 22,11-14-22,-17-9-11,-5-8 0,0-10-191,-11 7 0,-3-4-89,8-37 162,-8 28 0,-2 0-140,-1-32 101,1 5 34,-4 9 33,3 9-33,-2 12-57,-1 2 34,-1 4 90,-1 1 44,0 2 12,0-8 11,0 20 45,0-1-45,0 23-34,0 8 23,0 2 11,0 6-168,0 1 280,0 21 56,-1 8-45,-2 24 35,-4 8-125,0 6 35,-1 4-1,2 1 22,2 2-10,0 1-46,2-1 57,0-1-34,1-7-22,1-4 10,0-4 24,0-6 10,0 0-22,0-8 56,4 15-78,4-21 33,6 11-34,3-23 35,4 2-68,1-4 22,4 0 0,0-5 1,12 2 10,-7-7-33,7-1 0,-12-7 23,-3-4-12,-2-1 0,-3 0-11,1-4-56,11-19-22,-5-2-12,10-20-246,-10 1 79,-1-2 178,-3-7-55,-1 1 67,-4-2 67,-2-1-12,-2 4 1,2-15 11,-7 19-33,1-7-12,-5 20-68,-3 3-66,2-1 78,-2 6 90,0 1-314,0 4 235,-5 5-33,-1 5 22,-6 7 34,-1 4-11,-3 0 11,0 0 22,-5 0 45,-2 6-67,1 2 11,0 12 0,5 3 11,-2 33 45,10-6 22,0 24 1,7-17-1,2-1 12,0-4 369,5 18-134,2-17-169,4 12 1,2-25 11,0-5-45,-3-7-33,3-2 56,-5-6-12,5-3-78,0-2 0,2-5 56,1-1-56,-1-5 46,-1-1-24,-1-3-22,0 0-258,2-2-112,-2-8-201,3-6-147,3-24 259,-3 5-67,3-13 223,-5 9 168,0-1-66,0 1-292,-2 3 146,0 4 44,0 3-213,1 0 270,3 1 134,-1 0-78,11-7 178,-9 13-88,8-2-113,-10 14 202,1 4 11,-1 2 145,5 3 68,-8 1-34,4 0 12,-9 0 21,1 0 46,-1 6 56,-2 5 90,-1 9-80,1 9-21,-1 4-35,-1 6 58,-2 2 77,-1 21-123,0-16-101,0 12 124,0-24-102,0-6-21,-1-6 33,-4 0-168,3-9 11,-3-2-56,5-7 56,0-3 0,0 0-56,-3-1 0,1 0-146,-1-7-223,1-9-91,2-13 101,0-10-189,0-6-338,0-6-44,8-4 482,-1 2 347,6 4-22,0 8 100,-2 6 12,4 5 0,-2 5-11,3 7-124,-2 4 146,0 8 224,-1 2 90,-1 4 89,-1 0 102,-3 10 99,0 7-133,-3 14 89,0 8 247,2 24-403,-1-14-203,5 12-44,-6-26 11,2-5-56,-6-8 78,1-2-78,-2-9-33,1-4 10,0-5 35,0-2-56,1 0-68,1-3-12,3-11 1,4-6-11,2-13-35,1-6-77,1-5-639,11-25 459,-6 21 157,7-10-67,-11 34 157,-1 11 67,-1 5 33,8 7 34,-6 1 124,3 11 78,-7 8 0,-1 16-56,0 7-68,0 1-44,-2 1-22,0-8 66,1-3 91,0-6 55,5-3 225,10 0-180,-1-8-191,10 1-10,-2-11-79,3-1-11,1-3-11,-1-2-1,-8-6-10,1-23-23,-13-3-12,1-23-66,-11 7-35,-1-6-223,-3-2 45,1 0 134,0 6 45,6-1 45,-3 19-34,9 1-67,-2 18 124,5 3-57,5 4 90,1 3 11,5 1 0,1 2 89,5 0 572,34 22-179,-7 4-325,-16-3 0,-1 5 78,26 26-101,-10 5-66,-9 0-68,-15-6-12,-16-4 12,-10-10 0,-7-3 101,-30-4-101,1-10 56,-21-5-56,7-9 0,9-6-56,1-1-179,1-1-79,12 0-78,2-3 89,13-5 12,3-3-11,0-6 179,0 1-69,11-2 69,4 6 123,14 0 0,6 7 23,5 1 381,26 3 10,-10 1 0,18 0-279,-19 0-90,-6 0-23,-2 0-89,-7 0-616,-14 0-976,-6 0-918,-15 0-292,-4-12 2869,-1 4 0,0-5 0,0 7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42:36.3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9554,'16'5'2757,"-3"-1"-2208,-13-4 1422,0 0-1399,9 3-269,-7-2-225,7 2-67,-9-2-1859,0 0 469,2 0-1590,-1-1 2969,2 0 0,-3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42:37.5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7 628 10989,'-4'6'2285,"1"-2"-1769,3-4 2476,0 0-2925,10-1 112,4-8-89,9-2 44,7-8-112,0 1-10,9-3 10,3-2-22,4-3 0,6-3-34,-3-1-223,2 4 257,-6 6 33,-4 9 1,-5 6-12,-4 4 34,-3 1-33,0 4 122,1 7 91,2 8 55,1 4 113,21 10-270,-10-11 113,15 3-46,-12-16 1,5-4 78,7-3-11,6-2-101,5-2-56,-1-7 56,-4-5-134,-11-7-1,-11-5-10,-10-3-23,-9-5-23,-8-8 12,-6-5-302,-5-10-147,-4-1 113,-1-1-236,-3 10-258,-9 9 13,-7 14-506,-10 8 258,0 12-884,-4 3-2276,12 3 4236,2 0 0,13 0 0,2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46:46.41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2039 9285,'12'-9'706,"-2"2"0,-1 7-325,-3 0-190,3 0-102,-1-2-10,0-4 44,1-3 22,3-2 2,1-7 21,2 5 11,-3-9-78,5 4-79,-3-6 0,5 4-22,-5-1 0,2-2 12,1-3-12,3-4-12,17-23 24,-4 9-1,13-16 0,-9 8-11,8-1 11,1-9 0,8-2-11,-2-1 34,18-15-34,-21 26 34,7-12-34,-27 26 22,-3-4 12,0 0 33,0-4 22,-2 6 124,6-22-134,-8 24 89,1-10 11,-12 24 46,-5 8-69,-3-2-77,0 1 22,0 1-23,2 2-33,-2 3 22,2 0-56,-2 4-22,-2 5-101,1 0 101,4 4 11,0 0 0,3 0-34,1 8 34,0 5 0,7 9 11,-1 7-11,5 6 12,-2 5-12,5 4 0,-2 2 0,3 4 0,-2-3 0,0 5 11,0 3 0,3-2 45,21 31-34,-10-20 101,29 54-33,-26-47-68,9 21 1,-15-31-1,-3 1 57,-2-5 21,-1 2-32,-5-6-57,2 2 34,-7-2 22,10 24-3414,-10-18 3380,6 18 12,-9-26-11,-3 1 22,2-1-22,0 0-12,1-5-10,7 15 3402,-8-25-3403,3 8 0,-9-20 12,1-5-12,0-3 11,0 1-22,1-3 12,2 1-1,-3 2-11,7 5 11,-7-8-11,3 8 22,-3-11-22,1 6 0,4 1 0,1 6 0,2 2 0,6 10 0,-6-10 12,3 9-12,-8-15 0,4-2 0,-2 3 11,-2-5 0,-1-1-11,-2-4 0,-3-4 11,2 0-11,-5-3 11,3 0 45,-4-4 12,4 0-1,2 0-11,2 0-23,0 0 57,-3-2-12,1-11-78,0-5-67,2-17 67,1-5 0,0-6 0,0 0-11,0-2 0,-1-1 11,4-3 0,0 1-11,2-6 11,-4-2 0,3-5 11,2-2-11,3 0 0,3 0 0,5 2 0,18-32 0,-7 27 0,9-19 0,-21 38 0,-3 6 0,-4 6 11,-5 6-11,-1 1 0,8-9 0,-9 5 0,9-2 0,-11 15 0,-2 6 0,-3 7-11,-4 1-56,2 5-1,-2 1 46,4 2-23,0 0 0,5 0 1,3 0 32,-2 2 1,5 7-22,2 7 21,-2 12-10,4 7 11,1 5 11,1 6 0,5 1 11,1 3-11,2 1 11,3 1-11,1-1 0,4-1 23,19 5-23,-12-13 0,8 4 0,-20-17 0,-6-3 0,0-4 11,-4-4-11,0 2 11,-1-1-11,-2-8 22,-2-2 12,-4-9-12,1 0 12,1 0 0,0 0-12,-1 0 0,-5-4 1,5-14 10,-2-28-44,-1-7 11,3-22 0,-5 5 0,-1-7-45,1-8 45,3-8 23,1-3-12,16-39-11,-6 28 0,15-25 0,-8 40-11,8 3 11,8 2-34,5-1 34,2 6 11,-1 1-11,-1 9 0,-6 8-11,-7 11 11,-3 7 11,-10 6 1,-7 5 10,-8 4 0,-6 1-10,0 7-12,-3-3-34,-1-3 34,-2 8 0,0-4 34,0 17-326,0 1 292,0 27-11,0 8 11,0 27 0,0 9 0,1 8 11,4 6-11,0 10 0,1 4 0,0 4 0,3 4 23,2 0-23,6-1 22,2-4 12,5-9-23,2-3-11,-1-8 11,1-2 12,2-7-23,1 6 22,4-4-11,-4 2 0,6-6 12,-5-2-23,0-1 0,-3-3 0,-3 1 22,-1 0-11,2 3-11,-3-1 34,4 3-34,-5 0 11,3 0 23,-3-5-1,-1-9-21,-3-16-1,-1-6 56,1-13-33,-4-4 33,6-6-22,-4-1-12,2-4-10,-1 3-1,-1-3 0,-1 0 1,6 0-12,3 0-11,10 0 0,2-5 11,2-10 0,1-7 1,16-33 10,-7 6-11,16-21-11,-14 13 0,4 4-11,-6 3 22,18-17-11,-19 17 0,16-20 0,-23 28 0,-2 2 0,-10 5 23,-1 2-23,-5-2 22,5-11-22,-11 19 0,1-10 0,-15 24-11,4 4 22,-5-2-11,1 4 0,2-1 11,-1-3-11,3 4 0,1-6 0,-2 6 0,2-4 0,-2 5 0,-1 3-11,0-1 11,1 2-22,-1 2-12,4-2 0,0 0 23,1 1 0,3 1 0,4 0 11,5 0-11,5 7 11,6 4 11,3 7-11,0 2 11,16 4 0,-11-2 12,13-2-23,-8-7 33,-6-2-33,5-9 0,-10 4 23,-3-6 55,3 0-22,-10 0 34,6 0-12,-10 0-11,-2-8 35,-2-3-35,-3-7-34,-1-4-10,1-4-12,-2-5 45,7-22-56,-5 7 0,3-16 0,-1 16 0,-1-6 0,2-3 0,0-3 0,7-7 11,9-21 0,-5 22 1,8-11-12,-12 31-23,-5 5 23,1 1 34,-4 5-34,-2 0 11,1 0 0,-4-4-11,9-22 0,-1 13-11,5-16 11,-2 20 11,0 1 0,-2 1 12,1 2-23,-7 1 11,8-7 0,-10 13 0,2 1-11,-8 16 0,4 3-11,-3 3-11,6-3-1,-8 9-89,0-3 12,1 5 55,3 2 22,8 18 23,2 7 0,3 16 0,3 4 12,-3 1 10,16 24-11,-10-16-11,5 20 0,-8-25 0,-3-3 0,9 20 11,-7-21-11,2 14 23,-8-26-23,-4-4 0,0-4-11,2-1 11,-3 2 11,1-1 0,-1-1 0,0-6 0,3-7 12,-6 0-12,4-8 11,3 1 46,5-4-35,8-2-10,4 0 10,7-8 1,4-14-12,3-18-11,5-17 1,3-9 10,36-48-22,-21 28 0,23-35 0,-31 44-11,-9 2 11,-6 9 0,-7 3 0,-5 4 11,-4 1-11,-5 1 0,11-27 0,-13 27 11,6-17-11,-9 36-11,-3 5 11,-2 9 0,-2 4-11,-4 7 11,-4 4-347,-2 5 335,-3 24 1,4 15 11,-2 27 0,2 17 0,3 8-11,0 12 11,-1 3 11,1 14 23,-3-2-34,1 3 22,1-9 1,-1-3-23,1-4 11,-5-4 22,2-2 1,-3 1-23,0-6 23,0-2-23,0-4 0,0-7 12,0 24-23,0-29 11,0 14 0,0-35-11,0-10 0,0-8 0,0-8 11,0-5-11,0-7 0,0 0 11,0 9 1,0-4-1,0 12-11,0-4 0,0 5 11,0 4-11,0-1 0,0 1 0,0 4 22,0-12-22,0 8 0,0-15 23,4 2-23,0 0 11,7-3-11,-2-3 11,4-3 12,-3-2-12,12-2 56,-8-5-45,12 1 34,-8-5 12,6 0-35,2 0 34,-5-12-44,7-9-12,-2-15 23,-1-10-23,3-6-11,-7-4 0,2-3-11,-3-3-1,-1 1 12,-4 6 12,2 2-12,-6 9 0,5 3 0,-7 3 0,3 1 0,0 4 0,2-2-12,5 2 12,-4 0 0,7 4-11,-1-2 0,4 0 11,1 5-11,4 0-12,7 0-10,-8 10 33,2 1-11,-14 8 11,-7 7 0,0-2-12,-9 2 1,4 0-101,-2 0 101,5 0-11,-1 6 10,6 12 1,-1 11 11,5 12 0,-2 5 11,2 5-11,2 4 12,-1 2-1,12 22 0,-13-22 0,9 16-11,-12-29 11,-1 2 1,1-2-12,-1 2 22,1-2 0,2 18-22,-2-16 12,0 15 21,-3-17-10,0 1-12,-2 3 0,3-2 0,-4 4 23,6 23-23,-9-14 11,7 12-10,-3-21 10,-3-4 0,7-4-22,-6-2 12,4-11-12,-5-7 33,0-7 46,5-9-46,-1 1 12,2-3 0,2-3 0,-2 1-12,3-2-22,-2 0 12,2-11-1,10-33-22,0-3 0,8-32-11,-2 14 0,0-2 11,-3-3 0,0-3 0,-5 3 0,1 6 0,-2 1 0,-4 8-11,6-4 11,0 8 0,9-2 0,1 2 0,6 1 0,-2 2-12,4 4 12,2 0 0,26-9-11,-18 15 11,16-8 0,-23 11 11,-2 4 1,5-6-12,-4 2-12,4-3 12,0 5 0,-5 1 0,6 1 0,-21 11 0,1 0-11,-21 12 0,-3 7-34,-4-3 0,4 4 1,1 0 44,5 0 0,3 7-12,0 6 24,1 4-12,2 5 0,3 2 0,0 1 0,3 6 0,3 1 11,1-3-11,10 4 0,-13-7 11,9-3 11,-16-12-10,4-1 21,1-7 12,10-1-34,-9-2 12,5 0 33,-13 0 0,13-26-56,-6 1 11,9-28 0,-7-1 11,-2-8-22,1-6 12,0-7-12,-3-6 22,6-42-22,-10 28-11,5-26 11,-5 44 0,1 3 11,1-1 0,4 4-11,-1-6 0,4 3 0,-3-1 0,4-15 0,-6 30 11,0-3-11,-9 37 0,-5 8 0,0 7 0,-3 4-324,-1 5 256,-2 26 46,0 18 22,1 33 0,2 8 11,3 3 0,4-2 12,0 1-23,3 1 22,1-3-11,-2 1-11,0 0 12,2 1-12,0 3 22,0-2 0,4-3-10,-2 1 10,4-9-22,-2-1 11,1-5-11,1-6 11,-2-3 1,1-10 10,10 10-11,-7-29 12,10 10-1,-10-27-22,1 1 56,3-8-22,3 1-34,7-5 22,1-1-22,1-2 67,27-13-32,-11-12-13,25-17 0,-16-15-22,6-7 12,2-10-12,0-1 11,3-8-11,29-41 0,-23 34 0,19-26-11,-39 57-1,-8 6 12,-8 15 0,-10 7 0,-7 5-11,-7 9 0,-1 6 11,4 0-22,-3 6-2,3-1 2,-11 4 0,1 2-1,-1 0-22,7 6 23,-1 16 22,24 37-11,-10 1 11,17 30 0,-13-24 0,4 9 22,-3 2-11,3 4 1,2 5 10,-1 1 12,4 2 34,18 38-57,-15-30 0,9 19-11,-25-45 22,-1-8-10,-8-12-1,-1-7-11,-2-11 45,-2-5-34,-5-10 22,1-5 1,-10-6 0,2-5-1024,-3 2 0,-1-2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46:46.413"/>
    </inkml:context>
    <inkml:brush xml:id="br0">
      <inkml:brushProperty name="width" value="0.17143" units="cm"/>
      <inkml:brushProperty name="height" value="0.17143" units="cm"/>
      <inkml:brushProperty name="color" value="#0B868D"/>
      <inkml:brushProperty name="inkEffects" value="ocean"/>
      <inkml:brushProperty name="anchorX" value="-34103.09375"/>
      <inkml:brushProperty name="anchorY" value="-10612.11621"/>
      <inkml:brushProperty name="scaleFactor" value="0.5"/>
    </inkml:brush>
  </inkml:definitions>
  <inkml:trace contextRef="#ctx0" brushRef="#br0">1 0 6115,'0'0'0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47:00.478"/>
    </inkml:context>
    <inkml:brush xml:id="br0">
      <inkml:brushProperty name="width" value="0.17143" units="cm"/>
      <inkml:brushProperty name="height" value="0.17143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14 13 6036,'-7'0'-179,"1"0"358,6 0-280,0-4 101,0 2 0,0-3 0,0 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09.688"/>
    </inkml:context>
    <inkml:brush xml:id="br0">
      <inkml:brushProperty name="width" value="0.17143" units="cm"/>
      <inkml:brushProperty name="height" value="0.17143" units="cm"/>
      <inkml:brushProperty name="color" value="#0B868D"/>
      <inkml:brushProperty name="inkEffects" value="ocean"/>
      <inkml:brushProperty name="anchorX" value="-206939.75"/>
      <inkml:brushProperty name="anchorY" value="-75761.57031"/>
      <inkml:brushProperty name="scaleFactor" value="0.5"/>
    </inkml:brush>
  </inkml:definitions>
  <inkml:trace contextRef="#ctx0" brushRef="#br0">1 1295 11134,'5'-2'1009,"-1"1"2397,-4 1-3406,0 7 0,5 1 101,5 6 56,5-1-45,6 3-23,3-2-78,2 3 34,15 4-22,-7-6 122,10 3-10,-8-11 134,3-2-157,3-4-11,5-1 145,24 0-190,-15-1-45,14-6 23,-23-3 22,-3-3-22,-3-3-12,-1 1 23,-5-1 67,15-8-79,-13 6 1,9-5-34,-12 5 0,-3 0 22,1-3 1,2 0-12,2-5-11,2-2 67,3-4 68,28-24 67,-11 12-359,19-19 336,-20 21-67,-2-3-56,-1-1-11,0-3 22,-1-3-5,-15 13 0,0-2 27,19-19-39,-21 21 1,-1 1 27,7-9-33,-5 7-22,-3 1-12,-1 5 0,-2-2-11,0 0 11,-1-1 0,14-15 12,-9 15 414,6-6-415,-19 20 23,-1 4-45,-7 1 22,3 3-22,-4 2 0,6-1-22,-8 5-1,1 1 23,-10 4-9831,-1 3 9627,-8 0 1,5 1 0,-5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0:12:18.99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6 734 7504,'-3'-16'482,"0"4"33,3 12 2689,0 0-3125,8 0 67,-4 0 0,8 0-46,-4 0 35,2 0-23,4 0-11,-1 0 33,3 0 79,0 0-34,2 0 0,2 0 12,2 0 22,3 0-90,4 0-33,1 0 44,2 0-22,-1 0-33,-2 0-1,-1 0-11,-2 0-22,-4 0 89,5 0-22,-7 0-22,5 0-23,-7 0-11,1-1 0,-1-3 46,3-1 43,1-3-66,4 1-23,2-2-23,0 1 1,1 0 11,10-6-23,-7 3 12,8-2 11,-10 1 11,0 1-23,1-4 12,12-4 0,-11 1-23,11-2 1,-16 4-12,1 2 34,-4 0-12,-2 0 23,-2 2-33,-3-1 21,-3 2 24,4-4-46,-5 3-11,6-3 0,-8 4 12,3-2-12,0 2 11,0-2 1,1 2-23,1 0 11,-1 0 0,2 1 23,0 0-34,-2 1 22,1 0-22,-2-1 11,-2 3-11,2 0 0,-4 3-11,2-1 11,-3 3 0,1-2 0,-1 2 0,1 1 0,3-2-11,2 3 11,2-1 0,4 1 0,-1 0 0,6 0 0,-9 0-11,3 0 22,-9 0-22,1 0 11,1 0-23,1 0 23,1 0 0,1 0 0,-1 0-11,8 0 11,-7 0 0,5 1 0,-8 1 0,-1 0-11,1 1 11,-3 1-11,2-1-12,2 4 12,-2-1-22,3 2 33,-5 2-23,0-1 12,-2 1 11,-1 0 0,1 0 0,3 6 11,0-6-11,1 6 0,-3-7 0,-1 0 0,-4 0 0,3-2 0,-3 1 0,-1-2 0,2 1 11,-2 2-11,3-2 12,0 3-12,-1-4 11,1 1-11,-1-1 0,1-1 0,0 1 0,0 1 11,2 0-11,4 2 0,-4-2 0,4 0 0,-4-4 22,1 3-10,3-2-12,-2 0 11,4 0-11,2 1 0,-3-2 0,3 1-11,-8-2 11,4 3 0,-3-2 0,2 2 0,-2-1 0,5 3 11,-1-1-22,6 1 22,-5-3-22,2 2 22,0-3-11,2 1 11,-1 0 0,2-2-11,-2 1 0,1-2 0,-2 1 11,9 0-11,-5-1 0,8 0 23,-6 1-23,-4-2 0,-1 1 11,-2 0 0,-3 0 0,9 1-11,-7-1-11,8 1 11,-9-2 0,0 3 11,-2-2-11,1 2 0,-2-1 23,11-1-12,-4-1-11,9 0 0,-6 0 0,0 0 0,2 0 22,1 0 1,0 0-1,-1 0 12,0 0 78,11 0-56,-6-1-33,11-3-1,-8-2 1,1-3 21,-3 0-10,1-2 0,-5-3 55,11-9 1,-11 4-23,6-5 11,-13 6-10,-1-1-12,-4-2-23,-2 0-33,-2 0 34,1 0-23,-4 3 23,1-1-34,-2 3 11,-1-1 0,0 3-22,1-1 11,0 1 0,2-1 0,0 1 11,4-4-11,-2 4 0,2-2 0,-1 5 0,0 0-11,1 0 11,0-1 0,3 0 0,1 0-11,4-1 11,1 1-12,1 0 12,6-4 12,-5 3-12,5-2 0,-6 6-23,-2 1 12,1 2 11,6 0 0,-5 2 0,3 1 0,-7 0 0,-3 3 0,2-1-11,-2 1 11,3 0 0,1 0 0,4 0 0,10 0 0,-7 0 0,8 1 0,-13 2 0,0 1-23,-3 2 23,-1 1-11,-2-1 11,6 8 0,-3-4 11,7 6-11,-5-6 12,3 0-1,4-2-11,0 0 0,3 1 0,-2-1 0,-1 2 11,9 2-22,-11-1 22,7 1-11,-11-4 0,-2 1 0,3 0 0,-2 0 0,0 1 0,9-1 0,-9-1 0,6-1 0,-9-2 0,-2-1 0,1 3 0,-4 0-11,-1 0 11,1 1 0,-1 0 0,6 1 0,-3 0 0,4-1 0,-6 0 11,1 0-11,0 0 0,0 0 11,2 1-11,4 0 0,-4 0 0,4 1 0,-4-3-11,-2 1 22,0-2-11,0 2 0,-2-1-11,2 0 11,-2 0 0,4 4 0,-5-3 0,4 5 0,-5-3 0,1 0 0,2 1 22,1-1-22,2 0 23,7 4-23,-4-4 0,3 5 22,-4-7-22,-2 2 11,3-2 1,-2 1-1,0-1 11,0 1-22,0 0 11,2-1-11,0 2 0,2-3 12,1 1 32,0-3-32,1 1-1,-2-2 22,-1 0-33,-2-2 0,-1 0 12,-1-1-12,0 0 0,-2-1 22,-1 0-22,-1 1 11,0-1 0,-2 2 1,1-1-12,-2-1 0,1 1 0,1-1 22,-1 0-11,4 0 0,-1 0 23,2 0-12,2 0-10,3 0-1,0 0 11,10 0 1,-7 0-12,9 0 34,-10 0-23,4-1 12,-2-3-12,0-2 34,1-1-22,-2-1 22,1 2 157,7-3-134,-5 2 10,7-2-44,-9 2-11,1-1-12,-2 0 12,1 0-12,-2 3 12,7-7-34,-6 5 0,5-4 11,-6 4-11,2 0 0,-3-1 22,3-1-22,-4 1 11,1 1 12,-1-1-23,7-2 11,-7 1 0,6-2 12,-9 3-23,-1 0 11,1-1 0,-2 2 0,2-1-11,6-2 0,-4 3 0,4-3 0,-6 5 0,0-1-11,0 0 11,-1 2 0,1 1 0,-2 1 0,4 0-11,-1-1 11,3 1 0,1 0 0,-1 0 0,1 1 0,0 0 0,1 1 0,3 0 0,1-1 0,1 0 11,0 0-11,0 1 0,2 0 0,-2 0 0,0 0 11,0 0-11,-3 0 0,0-1 0,-3 1 0,0-2 11,4 2-11,-7 0 0,3 0 0,-5 0 0,-1 0 0,2 0-11,1 0 22,0 0-22,5 0 11,-5 0-11,3 0 11,-6 0 0,1 2 0,-3 0 0,4 3 0,-2 0 0,4 1-11,0 1 0,7 4 11,-5-2 0,5 1 0,-11-3 11,0-1-22,0 2 11,-4 1 0,1-3 0,1 7 11,-1-5-11,3 4 0,-2-3 11,1-1-11,0 0 11,4 6-11,-3-5 34,9 10-34,-9-9 0,4 4 11,-7-5-11,2 2 0,-1-1 11,2 2-11,0-2 0,-1 0 11,0-2 1,1-2-1,-1 0-11,3-4 11,-5 0-11,0-1 0,-2 0 11,1 1 0,-1-1-11,2 0 12,-2 1-12,7 1 0,-5-2 0,4 1 0,-4-2 0,2 1 11,0-1-22,1 3 22,1-2-11,7 1 0,-5 0 0,7-1 0,-7 1 0,2 0 22,2 0-22,-1 0 0,0-1 11,1-1-11,-5 0 0,2 0 12,-3 0-1,4 0 0,-5 0-11,5 0 11,-7 0-11,3-1 0,-1-3 11,1-1 1,0-3-1,6-3-11,-6 2 0,5-3 0,-6 3 0,1 2 0,1-1 0,-1 1 0,0 0 0,0-1 0,0 2 0,5-3-11,-5 4 11,4-2 11,-7 3-11,0 1 0,-2-1 0,-1 0 11,3 1-22,-2-1 11,5 0 0,-1 1 0,0-3 11,0 2-11,0-2 0,1-1 0,1 2 0,0-2 0,0 1 0,-1 1 0,1-1 0,1 0-11,-1 1 11,2-2 11,-3 1-11,2-2-11,9 1 11,-5 1 11,6 1-11,-10 1 0,-2 0 0,0 0-11,-2 0 11,1 1 0,4-1-23,-2 3 23,4-1 0,-5 2 0,4 0-11,-4 0 11,3 0-11,-3 0 11,-2 0 0,1 0 0,3 0 0,-6 0 0,6 0 0,-10 0-34,4 0 34,-3 0 12,1 0-12,-1 0 0,-2 3 0,3-1 0,5 6-12,-3-4 24,4 5-24,-3-4 24,-2 1-24,2-1 24,-1 1-24,1-1 12,5 5 0,-4-4 0,6 4 12,-7-3-1,3-2-22,-1 4 22,1-2-11,0 1 0,0-1-23,0 0 23,-2-1 23,0-2-23,2 5-11,-3-4 11,4 5-12,-4-5 24,-2 0-24,2 0 12,0 2 0,-1-1 0,1 2 12,-3-2-1,1-2-11,-2 1 0,2-3 0,-4 2 0,0-3-2589,-3 1 1,-1-1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23.990"/>
    </inkml:context>
    <inkml:brush xml:id="br0">
      <inkml:brushProperty name="width" value="0.17143" units="cm"/>
      <inkml:brushProperty name="height" value="0.17143" units="cm"/>
      <inkml:brushProperty name="color" value="#EEB3A6"/>
      <inkml:brushProperty name="inkEffects" value="rosegold"/>
      <inkml:brushProperty name="anchorX" value="-231463"/>
      <inkml:brushProperty name="anchorY" value="-85788.5625"/>
      <inkml:brushProperty name="scaleFactor" value="0.5"/>
    </inkml:brush>
  </inkml:definitions>
  <inkml:trace contextRef="#ctx0" brushRef="#br0">1 2973 6473,'16'-5'706,"-3"0"-493,-13 5 4235,0 0-4302,0 6-12,0-3-10,0 5 10,1-7-33,3 1-12,1-1-55,1 0 33,2 0 45,0-1-33,2 0-46,0 0 1,0 0-34,1 0 33,-1 0-33,1 0 0,0 0-11,0 0 11,3 0 0,-1 0 34,2 0-12,1 0-11,-3 0 1,1 0-12,-2 0 22,-1 0-11,5-3 0,-4 1-11,6-3 12,-5 2-1,0 0-11,0-2 0,1 2 0,0-4-11,4 1 11,-3-1 0,2-1 0,-4 2 0,0-1 0,0 2 22,1-2-22,0 1 0,-1-2 0,-2 2 11,-3-1 0,2 1 1,-4-1-1,4 1 11,3-5-22,-3 3 11,4-4 34,-4 5-22,1-1-23,1 0 11,1 1 0,0-2 0,0 1 0,1-1 23,4-4-23,-4 3 12,3-4 11,-7 6-23,3 0 34,-3 3-45,1-1 11,0 0 56,0 0 23,1-2 134,3-2-67,-4 0-68,1 2-22,-6 0 23,1 3 11,-1-1-34,1-2-22,-1 1 78,2-5-101,-1 4-22,3-3 12,-4 3 10,4 1-22,-3-2-11,1 2 11,0-1 0,0 0 0,3 1 0,5-8 0,-3 5 0,2-7 0,-4 7 0,1-2 0,0 0 0,0-1 11,-2 0-11,1 0 0,-1 0-11,3-9 22,-6 6-11,4-8 11,-5 8-11,1 0 0,1 0-11,0-1 22,-1 2-22,4-6 11,-4 4 22,3-3-22,-4 4-11,1 1 11,1-1 0,0-2 11,0 0-11,2-3 0,-2 1 0,4-11-11,-1 9 22,0-7-11,0 9 0,-2-1 0,2 0 0,0-3 12,-1 0-12,1 0 33,1 2-33,2-11 0,-2 9 11,2-10 34,-2 12 22,-1-1-11,2 1 24,2 1 9,-2-1 79,6-9-123,-5 8 11,3-9-34,-4 10 113,0-1-12,0 0 0,-1 0 12,-1 1-35,2-10-32,-3 6-1,1-5-34,-3 6 1,2 3 33,-2-2-22,4 0 22,-1 2-11,5-14-45,-2 10 35,3-14-13,-5 14-33,0-1 45,-2 1-34,2 0 12,-3 1-12,1 1 11,1 1 12,5-8-34,-3 6 11,5-7 23,-6 9-12,3 1 1,-1 0-12,-1 2 11,0-1 34,4-9-11,-5 5 11,3-7-22,-5 9 10,0-1 12,-1 0 23,0-2-1,2 1-55,-3-1-12,4 2 11,-1-1-22,-1 1 34,1 1-23,-1 0 0,0 4 12,-4-1-1,2 4 12,-3 1-23,0 2 22,1-1-21,-1 4 10,0-4 0,1 4 1,-2-2-23,1 3 11,-2-1 0,2 0 12,-2 0 10,3 1-10,0 0 21,3-4-21,-2 3-1,3-5 1,-2 5-1,-2-3 0,5 0 34,-2 1-11,4-2 46,-2 1-2,2 0 113,4-11-68,-4 11-67,3-7-22,-8 10-34,0 2 23,-3 0 22,0 3-56,-4 1-2402,1 3 0,-2 1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29.486"/>
    </inkml:context>
    <inkml:brush xml:id="br0">
      <inkml:brushProperty name="width" value="0.17143" units="cm"/>
      <inkml:brushProperty name="height" value="0.17143" units="cm"/>
      <inkml:brushProperty name="color" value="#EEB3A6"/>
      <inkml:brushProperty name="inkEffects" value="rosegold"/>
      <inkml:brushProperty name="anchorX" value="-255865.84375"/>
      <inkml:brushProperty name="anchorY" value="-94072.52344"/>
      <inkml:brushProperty name="scaleFactor" value="0.5"/>
    </inkml:brush>
  </inkml:definitions>
  <inkml:trace contextRef="#ctx0" brushRef="#br0">1 7 9341,'0'8'560,"0"-3"4180,0-5-4572,0-7 46,0 5 88,0-5-89,0 6 492,0 0-660,4 0-22,0 1 10,4 0 34,-1 0 1,2 6-57,0-2 12,0 5 22,1-4-34,-3 0 22,1-2-21,-3 1 10,-1 0-11,0 0 12,-1 1-1,2-2 0,-2-1 23,3 0-22,-1 0 33,0 0-23,2 1 90,-1-3 57,1 2-24,1-2 24,0 0-136,-1 0 12,2 0-44,-2 1-1,2 0 22,3 1-21,-2 0-1,1 2-11,-1-3 11,-5 2 0,4-2-11,-3 0 23,2-1-23,-2 1 0,-1 0 0,1 0 0,-1 1 0,2-2 22,-1 2-11,-1-2 0,0 0 1,0 1 21,0-1-44,6 2 11,-2-2 0,2 1 0,-3 1-11,-2 0 11,1-1 0,-1-1 11,-1 2-11,2 0 0,-2-1 22,4 2-22,-2-2 0,3 2 0,-5-3 0,-1 3-11,0-3 0,3 3 11,0-3 0,2 2 34,-2-2-34,-2 0 0,2 1 0,-1 0 0,1 2 0,2-3 11,-1 3-22,4-1 11,-3-1 11,2 1-11,-3-2 11,1 0-11,0 3 0,0-3 0,1 3 0,-1-3 0,0 0 0,-2 0 11,2 0-11,-1 0 0,1 0 0,0 0 0,-2 0 0,2 0 11,0 0 1,1 0-12,-1 0-12,5 0 12,-3 0 12,2 0-24,-4 0 12,-2 0 0,1 0 12,1 0-12,0 0 0,7 0 0,-6 0 0,5 0 0,-6 0 11,1 0-11,-2 0 0,0 0 0,-1 0 0,5 0 0,-2 0 0,4 0 22,-6 0-22,1 0 11,-2 0-11,3 0-11,-2 0 11,2 0-11,-1 0 11,4 0 11,-2 0-11,1-1 0,-3 1 23,0-3-23,-1 2 0,5-2 0,-1 2-12,8-4 1,-7 1 11,4 1 0,-7 0 11,-1 1-11,1 1 24,1-2-36,1 1 35,2 0-46,1 1 46,0 1-34,0 0 22,3 0-11,-3 0 0,5 0-11,-7 0 11,3-2 0,-2 0 11,7 1-11,-6-2 11,5 2-11,-7 0 0,-2 1 0,-1 0 11,-1 0-22,-1-2 11,0 2 0,0-1 34,6 1-23,-1 0-11,4 0 0,-6 0 0,1 0 0,-4 0-11,0 0 11,-2 0 0,5 0-12,-2 0 24,5 0-12,-1 0 0,1 0 0,0 0 33,1 0-33,-2 0 0,3 0 0,-3 0 23,8 0-23,-8 0 0,5 0 0,-8 0 0,1 0 0,-1 0-23,0 0 23,1 0 0,-1 0 23,1 0-46,3 2 23,-3 2 0,3 1-11,-4 0 0,0 0 11,0-2 0,-2 3 0,0-2-11,0 1 11,-1-2 0,2 0 11,-2 2-11,2-2 0,-2 2 11,1-2-11,-3 1 0,3-1-11,-3 2 11,3 0 22,-1 0-22,-1-1-11,1 1 0,-1-1 11,1 0 11,-1 1-11,1-1-11,-1 0 11,2 1 22,3-1-22,0 0 0,2 0 23,-4-1-23,1 2-23,0-2 23,-2 3 0,0-2 0,-2 2 0,1-4 23,4 4-23,-4-4 11,6 1-11,-5 0 0,2-2 0,2 2 11,2 0-11,-1 0 0,1 2 0,-4-2 0,4 1 0,-4-1 0,2 0-22,-5 0 22,1 1 0,-3-1 0,5 3 0,-2-3 11,4 2-11,-3-1 0,-1-2 0,-2 4 0,1-4-11,1 2 11,-3 0 0,3-1 0,-2 3 0,2 0 0,2 0 0,-1-1 0,-2-2 0,-1-1 11,0 2-11,-1-2-34,6 6 34,-2-6 0,0 4 23,-1-4-46,-3 1 46,1 0-46,2 4 46,-1-3-46,1 0 23,-3 1 0,4-2 0,-1 4-11,3-1 11,-3 1 0,0 1 0,0 0 0,0 0 11,4 2-22,2 1 11,-2-2 0,-1 3 0,-3-6 0,-3 0-11,3-2 11,-1 0 0,1 2 0,1 4 11,-2-1 0,3 0 12,-4-2-23,1-6-23,-1 2 23,-1-2 0,0 1 23,-2 0-23,1 0 11,3 4 0,-2-5-11,2 6 11,-4-6-11,1 2-1883,-3-3 1,1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38.654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280668.65625"/>
      <inkml:brushProperty name="anchorY" value="-106125.32031"/>
      <inkml:brushProperty name="scaleFactor" value="0.5"/>
    </inkml:brush>
  </inkml:definitions>
  <inkml:trace contextRef="#ctx0" brushRef="#br0">1 114 7336,'4'0'1288,"-2"0"-795,-2 0 291,0 0-739,6-3-22,-3 1-12,5-3 11,-5 2 23,2 0 11,-2-2 45,2 1-34,-2-2-67,0 3 0,1-2-22,0-1 22,0 2 0,1-2 11,-2 2 22,0 0 13,0-1-24,1-2 23,0 2 34,0 0-68,1 2 56,-2 0 45,-1 1 67,1-1 68,-2 0-68,3-1-45,-1 0 23,-1 0 78,-1 3-111,-1-1-12,0 2-112,0 4 22,0 3-22,0 5 12,-3 1-12,1 0 11,-4-2-11,1 2 0,-2-3-11,-1 3-135,0-1-482,0-1-851,1-1-1692,4-5 3171,2-2 0,1-3 0,0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39.070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304216.34375"/>
      <inkml:brushProperty name="anchorY" value="-117557.0625"/>
      <inkml:brushProperty name="scaleFactor" value="0.5"/>
    </inkml:brush>
  </inkml:definitions>
  <inkml:trace contextRef="#ctx0" brushRef="#br0">52 0 8490,'5'0'885,"0"0"-459,-5 0 213,0 0-471,3 35-67,-3-13-12,-1 30-33,-4-22-11,-4-1-11,0-4-23,1-3 0,-1-4-11,1-2 0,3-3 0,2-2-112,0-2-190,1-1-808,1-3-1198,-1-2 2308,2-1 0,0-2 0,0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39.374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325474.375"/>
      <inkml:brushProperty name="anchorY" value="-126406.57031"/>
      <inkml:brushProperty name="scaleFactor" value="0.5"/>
    </inkml:brush>
  </inkml:definitions>
  <inkml:trace contextRef="#ctx0" brushRef="#br0">95 1 10731,'-14'62'89,"0"1"1,2-5 0,0-7-45,0-13-45,3-3 22,1-9-11,3-3-11,0-7-11,3-3-303,1-3-661,1-4-862,0-2 1837,0-3 0,0-1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39.675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346791"/>
      <inkml:brushProperty name="anchorY" value="-135288.53125"/>
      <inkml:brushProperty name="scaleFactor" value="0.5"/>
    </inkml:brush>
  </inkml:definitions>
  <inkml:trace contextRef="#ctx0" brushRef="#br0">75 1 7403,'5'0'2431,"0"0"-2140,-5 0-134,0 82 1,-5-37-74,3 11 0,-1 1 140,-7-3-67,2-3-57,-1-6-44,0-7-44,0-5 10,-1-6-22,1-4 0,3-6-67,3-7-1547,1-3-638,2-6 2252,0-1 0,0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39.959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368335.28125"/>
      <inkml:brushProperty name="anchorY" value="-144261.53125"/>
      <inkml:brushProperty name="scaleFactor" value="0.5"/>
    </inkml:brush>
  </inkml:definitions>
  <inkml:trace contextRef="#ctx0" brushRef="#br0">1 0 8624,'0'67'433,"0"0"0,0 2 1,0-8-277,0-18-45,2 8-56,2-27-34,2-2-22,-2-9-45,2-3-246,-1-6-661,3-2-1648,-1-2 2600,-1-6 0,-4 5 0,0-5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40.259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392578.84375"/>
      <inkml:brushProperty name="anchorY" value="-155836.34375"/>
      <inkml:brushProperty name="scaleFactor" value="0.5"/>
    </inkml:brush>
  </inkml:definitions>
  <inkml:trace contextRef="#ctx0" brushRef="#br0">1 0 7941,'11'89'2285,"-4"-32"-2027,-2-1 0,-2 1-11,0 3-5762,2-4 5627,0-6 1353,1-8-1387,1-6 815,-1-7-882,0-10 12,-3-4-1,1-10 3370,-3 0-3470,3-5-124,-4 0-1008,3-9-1490,-2 0 2700,0-12 0,-1 11 0,0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40.535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417128.125"/>
      <inkml:brushProperty name="anchorY" value="-167313.67188"/>
      <inkml:brushProperty name="scaleFactor" value="0.5"/>
    </inkml:brush>
  </inkml:definitions>
  <inkml:trace contextRef="#ctx0" brushRef="#br0">13 0 9644,'1'69'448,"0"-1"0,0 12 1,-1-5-393,2 3-40,-1-27 1,0-2-17,-1 14 11,0-5 1,0-9-12,-2-7 0,-1-6-12,-1-11-44,0-6-347,2-11-594,0-4-292,2-4 1289,-1 0 0,1 0 0,-2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40.836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439124.375"/>
      <inkml:brushProperty name="anchorY" value="-176355.04688"/>
      <inkml:brushProperty name="scaleFactor" value="0.5"/>
    </inkml:brush>
  </inkml:definitions>
  <inkml:trace contextRef="#ctx0" brushRef="#br0">36 0 10429,'0'75'586,"0"0"0,0-3 1,0-3-1004,0 27 709,0-1-136,0-7-100,0-10 0,0-8-33,-1-12 251,-5-8-274,0-9 128,-4-8-128,5-10-23,2-8-111,2-8 103,1-2-1022,0-5-4112,0-26 5165,-2 8 0,2-11 0,-2 17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0:13:03.333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12 566 6327,'0'11'325,"0"-3"4549,0-8-4863,-5-6-11,3 5 3003,-3-6-2745,12 7 67,0-1-157,7 1-100,0-3 10,2 3-22,-3-1 56,-1 1 134,-1-1-33,-2 0-90,2 0-44,-1 1-1,-1 0 24,2 0-102,-2 0 11,1 0 22,-1 0-33,2 0 12,2 0-1,1 0-11,9 0 11,-6 0 0,8 0-11,-10 0-11,-1 0 11,-3-1 0,0 0 0,-1 0 11,6 1 0,-2 0 1,1 0-1,-4-1-11,-3 1 0,1-2 0,-1 2 0,1-1 11,3 1-11,-3-3-11,3 3 11,-3-3 11,-1 3-11,2-2 11,0 1-11,1-1-11,4 0 11,-4 1 0,2 0 0,-3-1 0,0 2 0,2-2 0,0 0 0,1 0-34,7 1 57,-4 1-23,6 0 0,-8 0 0,0 0-11,0 0-1,1 0 24,0 0-1,2 0-11,-1 0 0,5 0 0,-4 0 0,5 0 11,-4 0-22,0 0 11,1 0 0,-1 0 0,-2 0 0,2 0-23,1 0 46,8 0-23,-7 0 0,5 0 0,-8 0 11,0 0-11,-1 0 0,-1 0 0,-1 0 0,2 0 0,0 0 11,10 0-11,-8 0 0,7 0 11,-9 0-11,2 0 0,-1 0 0,3 0-11,-3 0 34,11 1-23,-9 0 0,8 2 0,-10-2 0,-3 2-23,-2-3 23,-1 0 45,-3 0-45,7 0 0,-4 0 0,8 0 0,-3 0 0,3 1 0,0 0 11,2 1-11,-2 0 0,1 0 0,-1-1 11,10 2 12,-6-3-1,5 3-11,-7-2 1,0 1-12,-1 0 0,3-1 22,-3 1 45,10-1 34,-11 0 145,4-1 34,-10 0-100,-1 0-68,1 0-3392,4 0 3302,-3 0 12,2 0-34,2 0 22,-2 0-11,5 0 12,-7 0-23,-1 0 3392,-3 0-3392,3 0 12,-5 0-1,3 0-11,-3 0 0,0 0 0,-3 0 0,0 0 22,-1 0 79,-3 0-101,3 0 0,-2 0 11,2 0 0,-1 0-22,-2-1 22,2-5-22,0-3-45,1-3 34,1-1-214,1-1 113,-2 2 55,0-2-55,0 0 123,1 0-11,0 0 11,1 0-11,0 0 22,-1 1 0,5-7-11,-3 6 0,3-8 23,-2 7-12,0-2-11,1 1 22,3-8-22,-4 8 23,3-8-23,-5 9-12,7-8 12,-6 6 12,7-11-1,-8 12-11,4-4-11,-3 8-12,2-1 23,-1 3 0,1 0 0,-2 3 0,2-2-11,-1 3 11,1-4-11,-2 3 0,1 0 11,-1 0-23,1 3 1,1 0 11,-3 2-1,0 1-10,-3 0 11,2 1-45,-1-2 45,2 1 11,0 1 0,4-1 0,3 1 0,-2 0-12,3 0 12,-6 0 0,-1 0 0,1 0 12,3 0-12,-2 0 0,4 0-23,-4 0 23,0 0 0,3 0-11,-3 2-11,2 1-12,-3 4 0,-1 0 12,-1 2 22,-1-1 0,2 4 0,-1-1 0,3 1-11,-5-2-56,1-1-23,-2 1 90,4 1 11,-4 1-89,4 5 78,-5-4 11,0 4 0,-2-6 0,0-1 23,1 0-12,1 0-22,1-3 0,-2 2 12,0-1 10,1 4-22,-1-3 0,3 3 0,-1-3 11,1 0-11,-2 1 0,1 0 11,-2 0-11,3 1 0,0-4 0,1 3-11,0-5 11,-2 1 0,3 0 56,-3-1-56,2-1 0,0 0 23,0-1 10,5 1-22,-6-1-11,5 1 0,-4-1 12,0 1-12,1-1 0,3 4 11,-1-4 11,4 3-22,-2-4 0,3 1 23,-2 0-12,0 0-11,-1-2 11,-4 2-11,0-2 0,0 1 22,0 0-22,6 0 0,-7 0 23,7 0-23,-8-2 0,3 2 0,-1-1 0,4 0 11,-3 2 0,6-1 0,-5-1 23,3-1 22,-1 0 34,2 0 10,1 1-21,1 0-57,1 1-22,-2-2 23,1 2-1,1 0 0,-4-1-10,1 2-12,-5-2 0,-1 1 11,2-1 0,6 0 0,-3 0 34,14 1-34,-9 0-11,7 0 46,-9-1-46,1 0 11,-3 0-11,0 1 34,-1 0 33,6 1-34,-5-2 1,4 0 22,-2 1-11,-1-2-34,5 1-11,-2 0 22,0 0-22,1 0 34,-3-1-12,9 1-10,-6 1 10,6-1-11,-6 1 0,1-1 1,0 0 21,0 2-10,2 0 21,6 1-10,-6-1-12,5 1-10,-7-1 21,-1-1-22,0 0 1,-2-2-1,-3 3 0,0-2 0,-3 1-11,0 0 11,0-1 1,7 1-12,-4-1 11,7 1 0,-4-2 0,0 3-11,1-3 11,-1 3-11,-1-2 12,4 2-12,-4 0 0,5-2 0,-6 1 11,1-1 11,-2-1-22,2 1 23,2 1 10,-1-2-22,4 2 57,13 0-35,-6 2-33,7-2 56,-10 3-33,-2-3 21,-1 1-32,8-1-1,-10 0 0,7 0-11,-11 1 0,0 0 11,0 0-11,-1-2 0,1 2 11,0-3 1,1 1 10,2-1-11,1 2-11,1-2 11,2 1 1,-1-1-1,4 0 56,-1 0 34,3 0-34,2 0 1,-2 0-12,2 0-11,-2 0-34,0 1 11,-2 0-22,-1 1 0,-1-2 0,-3 2 0,-2-2 11,-1 0 1,0 1-12,-4-1 0,3 2 0,-5-2 33,-1 0-33,1 0 0,-1 0-11,2 0 0,-3 0 11,3 0 11,2 0-33,-3 0 44,2 0-22,-2 0 0,-1 0 0,-1 0 11,-1 0-11,-2 0-11,2 0 22,0 0-11,1 0 0,-2 0 0,0 0 0,0 0 0,-1 0 0,2 0 0,-1 0 0,2 0 0,4 0 0,-2 0 0,3 0 11,-4 0-11,-1 0-11,2 0 11,-2 0 0,4 0 0,5 1 11,-3 0-11,3 2 0,-7-1 0,1-1 12,-1-1-12,1 0 11,1 0-11,0 0 0,-1 0-11,9 0 11,-7 1 0,8-1 11,-7 3-11,0-3 0,0 3 11,5-2-11,-3 1 0,2-1 0,-5-1 0,0 0 11,2 0-11,0 0-11,1 0 11,0 0 11,2 0-11,0 0 0,0 0 11,7 0-11,-7 0 0,4 0 0,-7 1 0,-1 1 0,-1-1 0,4 1 0,-3-1 0,2-1-11,-3 3 11,-1-2 0,0 1 11,0 0-11,-1-1 0,2 1 0,-1-2 12,1 2-12,0-2 11,5 1-22,-3 0 11,4 2 0,-6-1 11,0 0-11,1-1 11,0 0 0,0-1 0,4 0-11,-7 0 0,0 0-44,-9 0-674,-2 0-1243,-1 7-2633,-3-5 4594,-5 6 0,4-8 0,-1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41.106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461006.8125"/>
      <inkml:brushProperty name="anchorY" value="-185445.09375"/>
      <inkml:brushProperty name="scaleFactor" value="0.5"/>
    </inkml:brush>
  </inkml:definitions>
  <inkml:trace contextRef="#ctx0" brushRef="#br0">131 0 10720,'0'70'452,"0"0"0,0-2 0,0-3-94,0 25-123,-4 2-100,-5-5-1326,-6-4 1213,-3-11 403,0-10-425,2-11 11,3-10 191,3-10-269,4-9-269,0-11-1143,1-6-2562,0-5 4041,1-7 0,3 5 0,1-5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41.318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482778.625"/>
      <inkml:brushProperty name="anchorY" value="-194548.14063"/>
      <inkml:brushProperty name="scaleFactor" value="0.5"/>
    </inkml:brush>
  </inkml:definitions>
  <inkml:trace contextRef="#ctx0" brushRef="#br0">101 0 13499,'0'76'224,"-1"-1"0,-1-5 0,-1-7-180,-4 4-32,-2-7-12,-3-8-4397,-2-10 3254,-1-8-351,-3-13 1494,8-9 0,2-8 0,7-4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42.186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504469.1875"/>
      <inkml:brushProperty name="anchorY" value="-203456.10938"/>
      <inkml:brushProperty name="scaleFactor" value="0.5"/>
    </inkml:brush>
  </inkml:definitions>
  <inkml:trace contextRef="#ctx0" brushRef="#br0">89 1 7111,'-2'7'785,"0"-1"-438,2-6-78,0 0 23,-7 23-270,4-15 1,-8 18-1,8-22 34,-3 1-34,2-1-10,-1 2-12,1-1 0,0 1-12,-2 1-32,2-2-136,1-1-123,0 0 147,3-2 111,-2 0 22,2 0-21,-1 2-113,1 0-22,-3 0 89,1 1-100,-1-2-1222,-1-1 1412,1-1 0,1-1 0,1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42.877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524898.0625"/>
      <inkml:brushProperty name="anchorY" value="-211951.10938"/>
      <inkml:brushProperty name="scaleFactor" value="0.5"/>
    </inkml:brush>
  </inkml:definitions>
  <inkml:trace contextRef="#ctx0" brushRef="#br0">234 1 10351,'-50'66'45,"-1"1"0,1-4 0,19-20-4611,31-41 4644,0 2 1424,0-1-1490,0 4 930,0-1-908,0 1 218,0 4-252,0-3 3392,0 7-3437,-3-4-123,-2 2 22,-1-1 90,-2-3 22,1 0 34,1-3 0,-1-1 0,2-2-11,2-1 11,1 1-34,2-3-44,0 2 78,0-1-67,0 1-269,0 3 190,0-2-22,0 0-78,0-1 246,0-2 11,3 0 11,2 0-22,4 0 23,0-3 44,0-1 101,-3-2 56,-1 2 0,-2 1 0,-1 3 0,1-1 34,0-2-79,2-2-11,4-5 101,3 0 45,4-6 44,2 0 46,2-4-135,-1 1-90,1 1-11,-1-2-56,1 5-112,-2-2-11,0 5-45,-5-2-79,0 5-514,-4-2-987,1 3 1636,-4 1 0,-2 2 0,-4 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43.120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548023"/>
      <inkml:brushProperty name="anchorY" value="-222986.10938"/>
      <inkml:brushProperty name="scaleFactor" value="0.5"/>
    </inkml:brush>
  </inkml:definitions>
  <inkml:trace contextRef="#ctx0" brushRef="#br0">1 117 10282,'0'4'1009,"0"-1"-886,0-3-112,0 0-44,42-36-818,-24 14-1010,25-21 1861,-35 27 0,-8 12 0,0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43.372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571232.5625"/>
      <inkml:brushProperty name="anchorY" value="-233959.29688"/>
      <inkml:brushProperty name="scaleFactor" value="0.5"/>
    </inkml:brush>
  </inkml:definitions>
  <inkml:trace contextRef="#ctx0" brushRef="#br0">1 186 13648,'73'-37'280,"1"0"0,-3 2 1,-15 4-281,-34 14 358,1 1-727,-18 10-621,-1 3-983,-4 1-554,0 1 2527,0 1 0,0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43.597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594660"/>
      <inkml:brushProperty name="anchorY" value="-244870.8125"/>
      <inkml:brushProperty name="scaleFactor" value="0.5"/>
    </inkml:brush>
  </inkml:definitions>
  <inkml:trace contextRef="#ctx0" brushRef="#br0">0 254 12994,'35'-39'28,"-1"-1"0,22-36-129,-50 55-257,-4-8-684,-2 11-393,0 2-805,0 7 2240,0 4 0,0 5 0,0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43.874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618191.5"/>
      <inkml:brushProperty name="anchorY" value="-255603.46875"/>
      <inkml:brushProperty name="scaleFactor" value="0.5"/>
    </inkml:brush>
  </inkml:definitions>
  <inkml:trace contextRef="#ctx0" brushRef="#br0">59 0 9666,'-20'57'1155,"5"-3"-1021,12-15-67,0 0-56,3-3 1,-3-5-12,3-5-12,-2-8-10,1-5-236,0-7-694,-2-3-1043,2-3 1995,-3 0 0,3 0 0,-1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44.096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639023.5625"/>
      <inkml:brushProperty name="anchorY" value="-264023.65625"/>
      <inkml:brushProperty name="scaleFactor" value="0.5"/>
    </inkml:brush>
  </inkml:definitions>
  <inkml:trace contextRef="#ctx0" brushRef="#br0">0 0 11582,'6'54'45,"-2"-9"-90,-4-32-537,0-4-1211,0-5-1680,0-2 3473,0-2 0,0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44.309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662431.4375"/>
      <inkml:brushProperty name="anchorY" value="-274746.53125"/>
      <inkml:brushProperty name="scaleFactor" value="0.5"/>
    </inkml:brush>
  </inkml:definitions>
  <inkml:trace contextRef="#ctx0" brushRef="#br0">0 0 5734,'0'0'0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0:13:08.732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0 692 12154,'21'1'269,"-3"1"-224,-12-2-23,-2 0 79,4 0-45,-2 0 67,8 0 23,-5 0 100,3 0 1,-1 0-56,-1 0-1,4 0-89,4-2-79,-4 1 23,4-2-11,-6 0 10,0 0 12,-1 1 34,1-1 22,-1 1-23,5 0-89,-4 2 23,3-2-23,-5 1 0,-2 1 11,1-2-11,0 2 22,0-1-22,1 1 0,-1-1 23,6-1-23,-2 2 11,2-2-11,-2 1 0,-1 0 11,3 0 12,0 1 10,2-2 12,2 1 11,-1 0-34,0-4 34,-1 2 101,4-1-100,-5 3-23,4 0 10,-7-1 35,1 1 10,1-1 147,8 0-158,-6 0-11,6-1-33,-9 2-34,-1 0 11,-1 1-11,1 0 34,-1 0-12,7 0-22,-5 0 0,2 0 0,-6 0 0,1 0 11,-1 0 0,4 0-11,-3 0 0,2 0 0,-1 0 12,6 0-12,-2 0 0,4 0 0,-4 0 0,-2 0 11,3 0-11,0 0 0,0 0-23,2 0 23,-1 0 0,0 0 0,-1 0 0,-2 0 12,0 0-1,1 0-22,0 0 22,3 0-22,-1 0 22,8 0-11,-7 0 0,5 0 0,-7 0 22,-3 0-22,0 0 0,0 0 0,-1 0-22,7 0 11,-5 0 22,6 0-22,-9 0 11,1 0 0,-2 0 33,0 0-33,2 0 0,-1 0 0,2 0 0,8 0 0,-6 0 0,6 0 0,-6 0 0,1 0 11,-1 0-11,1 0 0,1 0 12,9 0-12,-5 0 0,8 0 0,-9 0 11,1-2-11,1 1 11,-2-1 0,-2 0 34,-1 1 33,-1-1 270,4-2-214,-7 0 23,2-1-89,-9 2 21,1 1-44,-1-2 67,4-2-67,-3 0-34,0-1 11,-2 3 1,-1-1-23,3 0 0,-1 0 0,0-1 0,1-1 0,-1 0 0,2 0 11,-1-1 0,3-3-11,-3 0 11,2-2-11,-2 0 0,1 0 0,0-1 12,1 2-12,-2-3 0,3-6 0,-3 2 11,1-5-11,-3 5 0,-1 1 0,2-3 0,-1 1 0,2 0 11,-2 1 0,1 2 0,1-7-11,-1 7 0,2-3-11,-1 7 22,-1 1-11,0-1 0,1 0 12,1 0-12,-2 0 22,4 0-22,-5 1-34,3 2 23,-2 0 11,4 0 0,-4 4 11,0 0-11,-3 2 0,0 0-22,0 0-12,0 2 12,-1 0 11,2 1 0,-2 1 11,2 0 0,0 0 0,0 0 0,2 0 0,2 0 0,-2 0 0,0 0 0,-2 0-12,-2 0 1,3 0 11,-2 0-22,3 0 11,-1 0 11,1 0-45,-2 5 45,0-1-56,-1 4 56,-2-3 11,1 2-11,-1-1 0,0 1-56,-2 0 56,2 2 22,-1 0 23,-1 1-22,2-2 10,-2-1-10,1 2-23,-1-1 11,3 0 34,-2 1-23,2-1 45,2 4 12,-1-2-1,1 0-33,-1-2 11,-1-2-56,1 2 33,-1-2-10,0 3-23,-1 0 11,1 0 0,-1 2-11,0-3 11,-1 1 12,1-1-23,0 2 11,0 0 11,1 0-10,0 1-12,2 1 11,-1-1-11,1 1 0,-1-4 11,-1 1-11,1-1 0,-1 0 0,0-1-22,1 4 22,0-4 0,3 3 0,-1-4 22,0 1-22,-1-2 0,-1 1 0,2-2 11,1 2-11,0-2 67,4 2-55,-4-2-12,4 1 0,-5-2 0,2 3 0,-1-3 11,0 2 22,1-2-10,2 4 44,-1-4 0,2 2 0,-4-2-44,1 0 33,1 0-34,1 0-11,2-1 35,-1 1-24,3 0 68,5 0-68,-3-2 12,4 2-23,-7-3 0,0 1 1,-1-1-1,-1 0 0,-1 0 45,0 0-11,-1 0 33,2 0-78,-2 0 45,-2 0-34,1 0 12,-1 0-23,0 0 11,0 0 0,0 0 0,1 0-11,1 0 11,0 0 1,-3 0 21,2 2-10,2-2 66,13 1-22,-4-1 90,14 1-146,-13 0 23,3 1-23,-8-1 0,-2 0 12,0 0-23,-2 1 11,0 0 0,1 1 0,1 0 23,5 0-23,-4-2 0,2 1 12,-5-2-23,0 0 22,-1 1-11,0-1-11,-2 1 23,-1-1-12,0 0 11,2 0 1,-2 0-1,2 2-11,-4-2 1,0 1-1,-3-1-11,2 0 11,-2 0-1681,0 0-1041,-11 6-2600,0-4 5311,-11 4 0,12-6 0,1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44.541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685829.5"/>
      <inkml:brushProperty name="anchorY" value="-285342.5625"/>
      <inkml:brushProperty name="scaleFactor" value="0.5"/>
    </inkml:brush>
  </inkml:definitions>
  <inkml:trace contextRef="#ctx0" brushRef="#br0">1 1 9117,'5'0'1816,"0"0"-1559,-5 0-122,0 0-79,13 87-23,-10-50-33,4 15 0,-1 0 0,-6-11-89,0-16-2231,0 2 393,0-19 1927,0-5 0,0-3 0,0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44.773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709572.25"/>
      <inkml:brushProperty name="anchorY" value="-296088.21875"/>
      <inkml:brushProperty name="scaleFactor" value="0.5"/>
    </inkml:brush>
  </inkml:definitions>
  <inkml:trace contextRef="#ctx0" brushRef="#br0">30 0 8804,'2'0'1299,"-1"0"-1243,-1 0-56,-1 77 11,-3-47 12,1 59-23,-3-68-56,2-7-840,-2-4 896,2-5 0,1-4 0,2-1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45.043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730810.8125"/>
      <inkml:brushProperty name="anchorY" value="-304121.4375"/>
      <inkml:brushProperty name="scaleFactor" value="0.5"/>
    </inkml:brush>
  </inkml:definitions>
  <inkml:trace contextRef="#ctx0" brushRef="#br0">0 7 10193,'4'-4'1670,"-1"1"-1099,-3 3-145,4 110-292,-3-58-89,2 17 0,-1 0-1,-2-20-44,0-9 0,0-7-11,0-9-90,0-8-324,0-6-886,1-5-1165,1-4 2476,0-1 0,-1 0 0,-1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45.268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754673.875"/>
      <inkml:brushProperty name="anchorY" value="-314564.625"/>
      <inkml:brushProperty name="scaleFactor" value="0.5"/>
    </inkml:brush>
  </inkml:definitions>
  <inkml:trace contextRef="#ctx0" brushRef="#br0">0 1 9274,'4'3'1177,"-1"0"-1048,0 47 0,-3 14-85,0-18-27,2 21 0,-1-1-28,-1-25-303,0-17-1355,0-1 1669,0-18 0,0-4 0,0-1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45.522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778667.125"/>
      <inkml:brushProperty name="anchorY" value="-324851.71875"/>
      <inkml:brushProperty name="scaleFactor" value="0.5"/>
    </inkml:brush>
  </inkml:definitions>
  <inkml:trace contextRef="#ctx0" brushRef="#br0">1 0 12580,'8'68'179,"0"-1"0,0-4 0,-3-8-168,-5-11 1,0-7-1,0-9-11,0-10-11,0-8-23,0-6-156,0-4-1021,0 0-2553,0-3 3764,0-6 0,0 3 0,0-2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45.772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802855.4375"/>
      <inkml:brushProperty name="anchorY" value="-335031.5625"/>
      <inkml:brushProperty name="scaleFactor" value="0.5"/>
    </inkml:brush>
  </inkml:definitions>
  <inkml:trace contextRef="#ctx0" brushRef="#br0">1 10 8882,'11'-5'1927,"-3"0"-1579,-8 5-169,2 93-22,-2-51-124,2 15 1,-1-1-23,-1-19-11,2-5 0,-2-5-112,0-8-370,0-9-997,1-6-1456,0-4 2935,1 0 0,-1 0 0,0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46.003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827082.75"/>
      <inkml:brushProperty name="anchorY" value="-345104"/>
      <inkml:brushProperty name="scaleFactor" value="0.5"/>
    </inkml:brush>
  </inkml:definitions>
  <inkml:trace contextRef="#ctx0" brushRef="#br0">0 0 9823,'13'0'1994,"-3"0"-1747,3 87-112,-10-41-113,4 11 1,-1-1-1,-6-11 0,0-10-44,0-10 22,0-8-78,0-7-304,0-5-99,0-4-1603,0-1 2084,0-6 0,0 5 0,0-5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46.251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851531.1875"/>
      <inkml:brushProperty name="anchorY" value="-354939.125"/>
      <inkml:brushProperty name="scaleFactor" value="0.5"/>
    </inkml:brush>
  </inkml:definitions>
  <inkml:trace contextRef="#ctx0" brushRef="#br0">143 23 9308,'-5'-13'2319,"0"3"-7374,-13 101 5357,9-32-179,-4 7 1,1 3 1464,4 9-1454,-3-6 759,1-6-881,-3-11-1,0-10 0,3-14 3381,2-9-3504,3-9-694,4-6-942,-1-4-1166,2-3 2914,0-8 0,0 7 0,0-7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46.502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873280.3125"/>
      <inkml:brushProperty name="anchorY" value="-362224.46875"/>
      <inkml:brushProperty name="scaleFactor" value="0.5"/>
    </inkml:brush>
  </inkml:definitions>
  <inkml:trace contextRef="#ctx0" brushRef="#br0">29 20 10260,'-1'-11'1412,"-1"3"-852,2 8-168,-6 110-190,5-47-129,-3 12 0,-1 1 61,3-3-22,-3-10-45,4-10-33,-1-10-34,2-13 22,0-8-22,0-7-11,0-7-146,0-3-1097,0-4 596,0-1 1,0 0-1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46.738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894990.4375"/>
      <inkml:brushProperty name="anchorY" value="-369454.5625"/>
      <inkml:brushProperty name="scaleFactor" value="0.5"/>
    </inkml:brush>
  </inkml:definitions>
  <inkml:trace contextRef="#ctx0" brushRef="#br0">92 0 11084,'-5'80'392,"0"-1"0,0-6 1,-1-7-5815,-6 9 5467,-1-11 1098,2-9-1143,-2-10 0,6-10 881,-1-9-1127,5-9-416,1-8-166,1-5 1845,1-4-1017,0-9 0,0 7 0,0-7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19:07.64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2039 9285,'12'-9'706,"-2"2"0,-1 7-325,-3 0-190,3 0-102,-1-2-10,0-4 44,1-3 22,3-2 2,1-7 21,2 5 11,-3-9-78,5 4-79,-3-6 0,5 4-22,-5-1 0,2-2 12,1-3-12,3-4-12,17-23 24,-4 9-1,13-16 0,-9 8-11,8-1 11,1-9 0,8-2-11,-2-1 34,18-15-34,-21 26 34,7-12-34,-27 26 22,-3-4 12,0 0 33,0-4 22,-2 6 124,6-22-134,-8 24 89,1-10 11,-12 24 46,-5 8-69,-3-2-77,0 1 22,0 1-23,2 2-33,-2 3 22,2 0-56,-2 4-22,-2 5-101,1 0 101,4 4 11,0 0 0,3 0-34,1 8 34,0 5 0,7 9 11,-1 7-11,5 6 12,-2 5-12,5 4 0,-2 2 0,3 4 0,-2-3 0,0 5 11,0 3 0,3-2 45,21 31-34,-10-20 101,29 54-33,-26-47-68,9 21 1,-15-31-1,-3 1 57,-2-5 21,-1 2-32,-5-6-57,2 2 34,-7-2 22,10 24-3414,-10-18 3380,6 18 12,-9-26-11,-3 1 22,2-1-22,0 0-12,1-5-10,7 15 3402,-8-25-3403,3 8 0,-9-20 12,1-5-12,0-3 11,0 1-22,1-3 12,2 1-1,-3 2-11,7 5 11,-7-8-11,3 8 22,-3-11-22,1 6 0,4 1 0,1 6 0,2 2 0,6 10 0,-6-10 12,3 9-12,-8-15 0,4-2 0,-2 3 11,-2-5 0,-1-1-11,-2-4 0,-3-4 11,2 0-11,-5-3 11,3 0 45,-4-4 12,4 0-1,2 0-11,2 0-23,0 0 57,-3-2-12,1-11-78,0-5-67,2-17 67,1-5 0,0-6 0,0 0-11,0-2 0,-1-1 11,4-3 0,0 1-11,2-6 11,-4-2 0,3-5 11,2-2-11,3 0 0,3 0 0,5 2 0,18-32 0,-7 27 0,9-19 0,-21 38 0,-3 6 0,-4 6 11,-5 6-11,-1 1 0,8-9 0,-9 5 0,9-2 0,-11 15 0,-2 6 0,-3 7-11,-4 1-56,2 5-1,-2 1 46,4 2-23,0 0 0,5 0 1,3 0 32,-2 2 1,5 7-22,2 7 21,-2 12-10,4 7 11,1 5 11,1 6 0,5 1 11,1 3-11,2 1 11,3 1-11,1-1 0,4-1 23,19 5-23,-12-13 0,8 4 0,-20-17 0,-6-3 0,0-4 11,-4-4-11,0 2 11,-1-1-11,-2-8 22,-2-2 12,-4-9-12,1 0 12,1 0 0,0 0-12,-1 0 0,-5-4 1,5-14 10,-2-28-44,-1-7 11,3-22 0,-5 5 0,-1-7-45,1-8 45,3-8 23,1-3-12,16-39-11,-6 28 0,15-25 0,-8 40-11,8 3 11,8 2-34,5-1 34,2 6 11,-1 1-11,-1 9 0,-6 8-11,-7 11 11,-3 7 11,-10 6 1,-7 5 10,-8 4 0,-6 1-10,0 7-12,-3-3-34,-1-3 34,-2 8 0,0-4 34,0 17-326,0 1 292,0 27-11,0 8 11,0 27 0,0 9 0,1 8 11,4 6-11,0 10 0,1 4 0,0 4 0,3 4 23,2 0-23,6-1 22,2-4 12,5-9-23,2-3-11,-1-8 11,1-2 12,2-7-23,1 6 22,4-4-11,-4 2 0,6-6 12,-5-2-23,0-1 0,-3-3 0,-3 1 22,-1 0-11,2 3-11,-3-1 34,4 3-34,-5 0 11,3 0 23,-3-5-1,-1-9-21,-3-16-1,-1-6 56,1-13-33,-4-4 33,6-6-22,-4-1-12,2-4-10,-1 3-1,-1-3 0,-1 0 1,6 0-12,3 0-11,10 0 0,2-5 11,2-10 0,1-7 1,16-33 10,-7 6-11,16-21-11,-14 13 0,4 4-11,-6 3 22,18-17-11,-19 17 0,16-20 0,-23 28 0,-2 2 0,-10 5 23,-1 2-23,-5-2 22,5-11-22,-11 19 0,1-10 0,-15 24-11,4 4 22,-5-2-11,1 4 0,2-1 11,-1-3-11,3 4 0,1-6 0,-2 6 0,2-4 0,-2 5 0,-1 3-11,0-1 11,1 2-22,-1 2-12,4-2 0,0 0 23,1 1 0,3 1 0,4 0 11,5 0-11,5 7 11,6 4 11,3 7-11,0 2 11,16 4 0,-11-2 12,13-2-23,-8-7 33,-6-2-33,5-9 0,-10 4 23,-3-6 55,3 0-22,-10 0 34,6 0-12,-10 0-11,-2-8 35,-2-3-35,-3-7-34,-1-4-10,1-4-12,-2-5 45,7-22-56,-5 7 0,3-16 0,-1 16 0,-1-6 0,2-3 0,0-3 0,7-7 11,9-21 0,-5 22 1,8-11-12,-12 31-23,-5 5 23,1 1 34,-4 5-34,-2 0 11,1 0 0,-4-4-11,9-22 0,-1 13-11,5-16 11,-2 20 11,0 1 0,-2 1 12,1 2-23,-7 1 11,8-7 0,-10 13 0,2 1-11,-8 16 0,4 3-11,-3 3-11,6-3-1,-8 9-89,0-3 12,1 5 55,3 2 22,8 18 23,2 7 0,3 16 0,3 4 12,-3 1 10,16 24-11,-10-16-11,5 20 0,-8-25 0,-3-3 0,9 20 11,-7-21-11,2 14 23,-8-26-23,-4-4 0,0-4-11,2-1 11,-3 2 11,1-1 0,-1-1 0,0-6 0,3-7 12,-6 0-12,4-8 11,3 1 46,5-4-35,8-2-10,4 0 10,7-8 1,4-14-12,3-18-11,5-17 1,3-9 10,36-48-22,-21 28 0,23-35 0,-31 44-11,-9 2 11,-6 9 0,-7 3 0,-5 4 11,-4 1-11,-5 1 0,11-27 0,-13 27 11,6-17-11,-9 36-11,-3 5 11,-2 9 0,-2 4-11,-4 7 11,-4 4-347,-2 5 335,-3 24 1,4 15 11,-2 27 0,2 17 0,3 8-11,0 12 11,-1 3 11,1 14 23,-3-2-34,1 3 22,1-9 1,-1-3-23,1-4 11,-5-4 22,2-2 1,-3 1-23,0-6 23,0-2-23,0-4 0,0-7 12,0 24-23,0-29 11,0 14 0,0-35-11,0-10 0,0-8 0,0-8 11,0-5-11,0-7 0,0 0 11,0 9 1,0-4-1,0 12-11,0-4 0,0 5 11,0 4-11,0-1 0,0 1 0,0 4 22,0-12-22,0 8 0,0-15 23,4 2-23,0 0 11,7-3-11,-2-3 11,4-3 12,-3-2-12,12-2 56,-8-5-45,12 1 34,-8-5 12,6 0-35,2 0 34,-5-12-44,7-9-12,-2-15 23,-1-10-23,3-6-11,-7-4 0,2-3-11,-3-3-1,-1 1 12,-4 6 12,2 2-12,-6 9 0,5 3 0,-7 3 0,3 1 0,0 4 0,2-2-12,5 2 12,-4 0 0,7 4-11,-1-2 0,4 0 11,1 5-11,4 0-12,7 0-10,-8 10 33,2 1-11,-14 8 11,-7 7 0,0-2-12,-9 2 1,4 0-101,-2 0 101,5 0-11,-1 6 10,6 12 1,-1 11 11,5 12 0,-2 5 11,2 5-11,2 4 12,-1 2-1,12 22 0,-13-22 0,9 16-11,-12-29 11,-1 2 1,1-2-12,-1 2 22,1-2 0,2 18-22,-2-16 12,0 15 21,-3-17-10,0 1-12,-2 3 0,3-2 0,-4 4 23,6 23-23,-9-14 11,7 12-10,-3-21 10,-3-4 0,7-4-22,-6-2 12,4-11-12,-5-7 33,0-7 46,5-9-46,-1 1 12,2-3 0,2-3 0,-2 1-12,3-2-22,-2 0 12,2-11-1,10-33-22,0-3 0,8-32-11,-2 14 0,0-2 11,-3-3 0,0-3 0,-5 3 0,1 6 0,-2 1 0,-4 8-11,6-4 11,0 8 0,9-2 0,1 2 0,6 1 0,-2 2-12,4 4 12,2 0 0,26-9-11,-18 15 11,16-8 0,-23 11 11,-2 4 1,5-6-12,-4 2-12,4-3 12,0 5 0,-5 1 0,6 1 0,-21 11 0,1 0-11,-21 12 0,-3 7-34,-4-3 0,4 4 1,1 0 44,5 0 0,3 7-12,0 6 24,1 4-12,2 5 0,3 2 0,0 1 0,3 6 0,3 1 11,1-3-11,10 4 0,-13-7 11,9-3 11,-16-12-10,4-1 21,1-7 12,10-1-34,-9-2 12,5 0 33,-13 0 0,13-26-56,-6 1 11,9-28 0,-7-1 11,-2-8-22,1-6 12,0-7-12,-3-6 22,6-42-22,-10 28-11,5-26 11,-5 44 0,1 3 11,1-1 0,4 4-11,-1-6 0,4 3 0,-3-1 0,4-15 0,-6 30 11,0-3-11,-9 37 0,-5 8 0,0 7 0,-3 4-324,-1 5 256,-2 26 46,0 18 22,1 33 0,2 8 11,3 3 0,4-2 12,0 1-23,3 1 22,1-3-11,-2 1-11,0 0 12,2 1-12,0 3 22,0-2 0,4-3-10,-2 1 10,4-9-22,-2-1 11,1-5-11,1-6 11,-2-3 1,1-10 10,10 10-11,-7-29 12,10 10-1,-10-27-22,1 1 56,3-8-22,3 1-34,7-5 22,1-1-22,1-2 67,27-13-32,-11-12-13,25-17 0,-16-15-22,6-7 12,2-10-12,0-1 11,3-8-11,29-41 0,-23 34 0,19-26-11,-39 57-1,-8 6 12,-8 15 0,-10 7 0,-7 5-11,-7 9 0,-1 6 11,4 0-22,-3 6-2,3-1 2,-11 4 0,1 2-1,-1 0-22,7 6 23,-1 16 22,24 37-11,-10 1 11,17 30 0,-13-24 0,4 9 22,-3 2-11,3 4 1,2 5 10,-1 1 12,4 2 34,18 38-57,-15-30 0,9 19-11,-25-45 22,-1-8-10,-8-12-1,-1-7-11,-2-11 45,-2-5-34,-5-10 22,1-5 1,-10-6 0,2-5-1024,-3 2 0,-1-2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46.964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916619.1875"/>
      <inkml:brushProperty name="anchorY" value="-376726.90625"/>
      <inkml:brushProperty name="scaleFactor" value="0.5"/>
    </inkml:brush>
  </inkml:definitions>
  <inkml:trace contextRef="#ctx0" brushRef="#br0">118 0 1979,'-10'69'515,"0"0"0,-1-3 1,1-4 2246,-6 21-2673,-1-5-66,1-13 1412,5-12-1424,3-13 852,3-16-863,3-11 2944,1-7-4804,1-6-2109,0-4 3969,0-9 0,0 6 0,0-5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47.189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938130.875"/>
      <inkml:brushProperty name="anchorY" value="-384113.0625"/>
      <inkml:brushProperty name="scaleFactor" value="0.5"/>
    </inkml:brush>
  </inkml:definitions>
  <inkml:trace contextRef="#ctx0" brushRef="#br0">95 0 12456,'-6'72'242,"-1"0"1,1-5 0,-1-5-142,-3 7-67,-1-5-23,1-11 0,-1-10-11,3-9-45,0-12-145,3-9-527,1-7-538,3-4-2218,1-2 3473,0-9 0,0 7 0,0-7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47.391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959593.75"/>
      <inkml:brushProperty name="anchorY" value="-391463.4375"/>
      <inkml:brushProperty name="scaleFactor" value="0.5"/>
    </inkml:brush>
  </inkml:definitions>
  <inkml:trace contextRef="#ctx0" brushRef="#br0">176 0 12837,'-18'67'153,"-1"0"0,1-5 0,0-6-108,-5 3-22,0-7-23,4-9-23,3-12-44,5-9-403,4-12-303,5-4-1189,1-6 1962,1-6 0,0 5 0,0-5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47.603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980884.375"/>
      <inkml:brushProperty name="anchorY" value="-398885.40625"/>
      <inkml:brushProperty name="scaleFactor" value="0.5"/>
    </inkml:brush>
  </inkml:definitions>
  <inkml:trace contextRef="#ctx0" brushRef="#br0">75 1 10641,'4'0'2510,"-2"76"-2106,-2-28-248,1 6 1,-2 2 90,-6 6-124,0-7-67,-9-3-45,2-6-11,1-11 0,4-10-112,2-10-649,2-9-1559,4-3 2320,-1-3 0,2 0 0,0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47.827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1.00218E6"/>
      <inkml:brushProperty name="anchorY" value="-406463.4375"/>
      <inkml:brushProperty name="scaleFactor" value="0.5"/>
    </inkml:brush>
  </inkml:definitions>
  <inkml:trace contextRef="#ctx0" brushRef="#br0">251 1 10226,'5'3'2163,"0"75"-1558,-10-32-415,1 8 1,-3 2-67,-11 6-35,-8 0-66,-3-4 10,-2-2-33,-2-9-33,3-8-394,3-11-435,6-10-225,4-11-1434,9-4 2521,4-3 0,4 0 0,0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48.028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1.02327E6"/>
      <inkml:brushProperty name="anchorY" value="-414278.78125"/>
      <inkml:brushProperty name="scaleFactor" value="0.5"/>
    </inkml:brush>
  </inkml:definitions>
  <inkml:trace contextRef="#ctx0" brushRef="#br0">199 14 10373,'-6'-7'1837,"2"1"-1613,-9 44 0,-2 21-22,0-6-130,-5 11 1,-1 2 6,-4-6-79,-1-9 0,1-10-12,9-14-77,6-14-762,7-7-1234,3-6-1142,6-6 3227,1-6 0,1 4 0,-3-2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48.226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1.04418E6"/>
      <inkml:brushProperty name="anchorY" value="-422282.78125"/>
      <inkml:brushProperty name="scaleFactor" value="0.5"/>
    </inkml:brush>
  </inkml:definitions>
  <inkml:trace contextRef="#ctx0" brushRef="#br0">121 4 10125,'8'-2'1738,"-3"0"-1458,-5 2-123,-20 94-4330,3-50 4206,2 16 1,-3-2 825,-5-22-859,5-5-22,5-15-258,7-6-1356,3-7-1311,3-3 3795,0-6 0,0 5 0,0-5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48.427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1.06517E6"/>
      <inkml:brushProperty name="anchorY" value="-430257.5625"/>
      <inkml:brushProperty name="scaleFactor" value="0.5"/>
    </inkml:brush>
  </inkml:definitions>
  <inkml:trace contextRef="#ctx0" brushRef="#br0">232 0 10451,'3'0'2252,"0"0"-7543,-12 83 5537,-4-37-156,1 10 0,-2 0 783,-16 1-851,-5-8 921,1-2-954,2-9-124,6-10-649,8-13 2500,8-8-3575,6-7 2066,4-5 0,0 4 0,0-3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48.620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1.08613E6"/>
      <inkml:brushProperty name="anchorY" value="-438287.5625"/>
      <inkml:brushProperty name="scaleFactor" value="0.5"/>
    </inkml:brush>
  </inkml:definitions>
  <inkml:trace contextRef="#ctx0" brushRef="#br0">332 11 10966,'4'-6'1860,"-1"2"-1524,-3 4-78,0 0 22,-48 74-168,19-39-95,-6 13 0,-3 0 17,-4-12-34,-1-4-12,5-9-66,8-8-494,11-9-1198,7-4-2084,9-5 3854,1-8 0,2 5 0,0-4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48.795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1.10688E6"/>
      <inkml:brushProperty name="anchorY" value="-446385.8125"/>
      <inkml:brushProperty name="scaleFactor" value="0.5"/>
    </inkml:brush>
  </inkml:definitions>
  <inkml:trace contextRef="#ctx0" brushRef="#br0">284 1 9700,'5'0'2476,"0"0"-2005,-5 0 122,0 0-435,-57 85-91,26-48-45,-8 15 1,-2-2-23,3-21-11,4-7-248,7-11-894,11-5-764,7-6 1917,8-4 0,1 3 0,0-4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20:19.558"/>
    </inkml:context>
    <inkml:brush xml:id="br0">
      <inkml:brushProperty name="width" value="0.17143" units="cm"/>
      <inkml:brushProperty name="height" value="0.17143" units="cm"/>
      <inkml:brushProperty name="color" value="#0B868D"/>
      <inkml:brushProperty name="inkEffects" value="ocean"/>
      <inkml:brushProperty name="anchorX" value="-34103.09375"/>
      <inkml:brushProperty name="anchorY" value="-10612.11621"/>
      <inkml:brushProperty name="scaleFactor" value="0.5"/>
    </inkml:brush>
  </inkml:definitions>
  <inkml:trace contextRef="#ctx0" brushRef="#br0">1 0 6115,'0'0'0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48.985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1.12739E6"/>
      <inkml:brushProperty name="anchorY" value="-454679.15625"/>
      <inkml:brushProperty name="scaleFactor" value="0.5"/>
    </inkml:brush>
  </inkml:definitions>
  <inkml:trace contextRef="#ctx0" brushRef="#br0">131 0 12535,'-24'61'82,"0"0"0,1-6 0,3-8-5742,1-13 5458,5-13 513,8-8-311,7-36 0,0 16 0,3-21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51.071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1.14786E6"/>
      <inkml:brushProperty name="anchorY" value="-463011.65625"/>
      <inkml:brushProperty name="scaleFactor" value="0.5"/>
    </inkml:brush>
  </inkml:definitions>
  <inkml:trace contextRef="#ctx0" brushRef="#br0">0 0 6238,'4'18'2184,"-1"-3"-2161,-3-15-23,0 0-23,0 14 23,0-10 0,0 12 34,0-15 22,0 3-34,0 0-10,0 0-12,0 1 0,0-4 0,0 2 22,1-2 214,2 0 111,0-1 11,1 0-178,-2 0-180,1 0-12,2 0-77,0 0-90,1 0 123,-1 0 56,-1 0 22,0 0 706,-1 0-111,5 0-203,-1 0-279,0 0-124,-1 0-11,-4 0-23,2 0-21,0 0 21,2 0 46,1 0 10,0 0 12,2 0 45,-2 0 134,4-1 370,0-1 67,1-1-348,1-2-99,3 1 66,8-2-202,-5 3-11,5-1-67,-10 3-11,-2 1 0,-2 0-392,0 0-404,-5 0-348,1 0-1108,-6-2-975,0 1 3238,0-4 0,0 3 0,0-1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51.254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1.17079E6"/>
      <inkml:brushProperty name="anchorY" value="-474251.53125"/>
      <inkml:brushProperty name="scaleFactor" value="0.5"/>
    </inkml:brush>
  </inkml:definitions>
  <inkml:trace contextRef="#ctx0" brushRef="#br0">1 66 7582,'68'-36'0,"-13"7"0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51.501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1.19384E6"/>
      <inkml:brushProperty name="anchorY" value="-485371.125"/>
      <inkml:brushProperty name="scaleFactor" value="0.5"/>
    </inkml:brush>
  </inkml:definitions>
  <inkml:trace contextRef="#ctx0" brushRef="#br0">1 830 10129,'74'-67'717,"-1"1"0,-3 2 0,-11 3-806,-19-5 706,6-21 430,-15 16 1,-2-3-847,-8 22 1,-3 2-202,4-13 0,-4 8 666,-8 19-1260,-8 18-1404,-10 40-1431,-5 2 3542,-6 21 0,6-21 0,5-5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55.453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1.21722E6"/>
      <inkml:brushProperty name="anchorY" value="-495859.875"/>
      <inkml:brushProperty name="scaleFactor" value="0.5"/>
    </inkml:brush>
  </inkml:definitions>
  <inkml:trace contextRef="#ctx0" brushRef="#br0">111 108 13667,'20'-23'873,"2"-3"-615,-21 16-11,7-4-23,-8 4 22,1 2-89,-1 3-90,0 0-33,0 2 11,0 1 11,0 1 740,0 1-774,-1 10-22,-4 6 34,-2 13-23,-4 4 11,1 1-11,-3 2-11,2-4 0,-4 4-11,1-2-11,-4 0-281,1-2-896,1-6-403,3-10-1614,6-6 3216,3-8 0,4-2 0,0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55.708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1.23878E6"/>
      <inkml:brushProperty name="anchorY" value="-504670.375"/>
      <inkml:brushProperty name="scaleFactor" value="0.5"/>
    </inkml:brush>
  </inkml:definitions>
  <inkml:trace contextRef="#ctx0" brushRef="#br0">121 30 12535,'5'-16'1143,"0"3"-986,-5 13 638,0 0-672,-9 79-78,1-42-29,0 13 1,-1 0 6,-7-13-23,-1-5-11,-1-5-303,3-7-1490,2-7-2241,5-7 4045,2-3 0,4-3 0,1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55.955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1.26025E6"/>
      <inkml:brushProperty name="anchorY" value="-513539.3125"/>
      <inkml:brushProperty name="scaleFactor" value="0.5"/>
    </inkml:brush>
  </inkml:definitions>
  <inkml:trace contextRef="#ctx0" brushRef="#br0">140 0 10395,'2'0'2353,"-1"0"-1658,-1 0-247,-7 77-90,0-36-246,-1 10 0,-2 0-45,-6-6 0,-4-4-44,2-6-12,0-9-11,7-7-146,-3-8-1389,8-4-2117,0-4 3652,4-3 0,2 0 0,0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56.167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1.28166E6"/>
      <inkml:brushProperty name="anchorY" value="-522379.03125"/>
      <inkml:brushProperty name="scaleFactor" value="0.5"/>
    </inkml:brush>
  </inkml:definitions>
  <inkml:trace contextRef="#ctx0" brushRef="#br0">111 0 14428,'-14'60'93,"-1"0"1,2-6-1,0-8-82,-7-11-11,4-10-67,4-7-605,6-10-773,4-5-976,2-3 2421,0-3 0,0 2 0,0-1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56.404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1.30302E6"/>
      <inkml:brushProperty name="anchorY" value="-531228.5625"/>
      <inkml:brushProperty name="scaleFactor" value="0.5"/>
    </inkml:brush>
  </inkml:definitions>
  <inkml:trace contextRef="#ctx0" brushRef="#br0">128 1 16546,'-14'62'71,"0"1"0,1-6 0,-2-5-82,-13 13-45,10-26-67,-1 0-147,14-30-402,4-5-549,1-4-661,6-7-360,7-12-592,1-3 2834,3-10 0,-10 19 0,-2 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56.636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1.32455E6"/>
      <inkml:brushProperty name="anchorY" value="-539928.4375"/>
      <inkml:brushProperty name="scaleFactor" value="0.5"/>
    </inkml:brush>
  </inkml:definitions>
  <inkml:trace contextRef="#ctx0" brushRef="#br0">108 1 15090,'18'23'1187,"-4"7"-1097,-24 23-23,-2 2-67,-11 0 0,-1-5-11,3-5-113,1-10-738,5-7 111,6-15 12,4-4-438,5-9-1367,0-10-1444,0-1 3988,0-10 0,0 10 0,0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20:39.694"/>
    </inkml:context>
    <inkml:brush xml:id="br0">
      <inkml:brushProperty name="width" value="0.17143" units="cm"/>
      <inkml:brushProperty name="height" value="0.17143" units="cm"/>
      <inkml:brushProperty name="color" value="#0B868D"/>
      <inkml:brushProperty name="inkEffects" value="ocean"/>
      <inkml:brushProperty name="anchorX" value="-66425.75"/>
      <inkml:brushProperty name="anchorY" value="-28165.52148"/>
      <inkml:brushProperty name="scaleFactor" value="0.5"/>
    </inkml:brush>
  </inkml:definitions>
  <inkml:trace contextRef="#ctx0" brushRef="#br0">16 693 6473,'-9'9'-325,"2"-1"269,7-8 9886,0 0-8500,6 5-1229,3 3 11,4 6-34,3 2-67,-1 2 12,2 2 10,9 8-21,-5-8 10,4 7-22,-6-12 34,-2-2-23,1-4 67,-3-1-22,0-1-11,0-4 22,2 2-44,-1-5 11,1 2-23,0-2 0,1 0-22,-2 0 67,0 0 0,1 0 23,-1-2 89,6-8-146,-4 0 0,4-7 12,-6 2-23,0 2 0,-1-5 12,-2 3-23,1-4 0,4-8 0,-2 7 0,2-8 11,-5 10-11,0 0 0,-1-1 0,1 1 0,-2-2 0,4 1 11,-1-2-11,9-8 0,-9 6 0,5-3 11,-9 6-11,-2 2 23,0-3-1,-2 0-11,2-5-22,6-9 0,-1 5 11,4-3 11,-4 9 0,0 4-11,-1-1-11,6-8 11,-5 5 11,6-6-11,-4 8-11,-1 3 11,6-1 0,-3 3 0,3 1-33,-2 2 33,2 1 0,1 1 22,-3-1-11,10 3-11,-10 2 0,7 3 11,-10 4 1,1 1-12,-1 0 0,0 0-12,-1 0 12,-1 0 34,-1 0 11,0 1-23,-2 4 79,2 2-11,-3 4-34,0 1-56,-1 2 67,0 1-22,-2 3-45,2 0 33,-3 10 34,0-7-44,-3 8 10,-1-10 35,-1 2-46,2-1 0,-2 2-22,2-3 34,-2 1-23,0-2 90,0 8-90,0-7 35,0 3-35,0-6 0,0-2 0,0 0 23,0 0-23,0 0 11,0 6-10,0-5-12,0 2 11,-2-3 11,0-2 23,-1 4-11,0-1-12,0 1 0,-1 2 1,3-2-1,-2 11-11,2-8 1,0 7-1,1-7 0,0-1 34,0 1-34,0 2-11,0 1 22,0 8-10,0-9-12,0 6 33,0-11 1,0 0-23,0 2 23,0 0-12,0 3 23,3-1-45,2 2 33,6 11-21,-1-6-1,3 11-11,-3-12 0,0 3-11,1-1 22,-1 0 0,1-1-11,3 5 11,-4-9 0,2 4-11,-6-11-22,1 0 11,-1 0 11,2 1 0,-1-4-11,4-2 11,-1-1 44,9 1-44,-5-2-33,7 0 33,-7-6 33,6-1 57,0-2-79,4 0 23,0 0-34,10 0 0,-10-2 0,5-1 45,-10-2-12,-3-4-10,2 0-12,3-8 0,-5 3 0,1-4-11,-6 1 11,0 0-11,1-2 0,1-1 34,0-1-34,-2 1 11,1-2-11,-3 1-11,4-1-11,5-7 10,-2 7 12,1-8 0,-4 9 0,-2-2 0,2 2-11,0-1 11,0 0 11,5-12-22,-4 7 11,2-8-33,-5 12 21,0 1-10,-2 4-23,0-3-11,-2 3 45,-2-2-11,1 1-23,0-8 34,0 4 11,0-2-23,-3 6 23,2 1-33,0 3 10,1-3 12,1 4-23,2-7 12,1 5 11,2-1-23,-1 6-11,0 1 23,1 2 0,1 0 10,3 1 12,-3 2-11,3 0-11,3 1-12,-4 1 23,3-1 22,-6 4-11,2-2 0,-2 2 0,4 0 0,-1 0 0,-2 0-33,0 0 10,-1 0 12,-1 0 11,-1 0-11,0 0-12,-4 0-10,5 0 22,-4 3 11,-1 4 22,-1 9 34,-1-2-45,0 5 0,2-5 12,-1 1-12,2 3-11,-2-2 11,0 2-11,-4 0-11,1 0 22,-1 9 45,0-6-56,2 6-11,-2-8 11,1 1 56,0-1-45,-2-1 0,0 1 23,0 8-12,0-7-22,0 7 34,0-9-34,0-3 0,0 2 11,0-2 0,0 0-11,0-1 12,0-2 21,0 5-33,0-5 11,0 6-11,0-5 0,0 0 12,0-2-1,0 3-11,0 0 11,0 11 0,0-7-11,0 8 11,0-9-11,0 1 12,0-2-24,0 12 1,0-8 22,0 9 12,0-12-23,0 0 0,1 0 22,2 0-22,2 2-11,3-1 11,1 2 0,0 1 0,0-3 22,1 8-33,-2-9 0,3 6 11,-2-7-11,3 0 11,2 1 22,1-4-22,1 0 0,1 1 11,-1-2-22,10 7 11,-5-6 11,7 1-11,-9-5 0,-1-3-33,0 3 10,1-5-10,0 2 33,16-2 11,-10-1-11,12 0 22,-14-3 1,3 0-12,-2 0 0,2 0 45,-1-6-33,-1 0-23,-3-7 44,6-4-32,-8 2 21,3-3-10,-7 3-12,-2 2 0,-2-3-11,1 1 11,-1-2-11,-1-2 0,1 0-11,-1-1 11,0 2 0,-2-2-11,1 1 0,-2-2 11,3 0-12,-3 2 1,2-1 11,-2-1 0,2 4 0,-2-5 0,1 3-22,0-3 11,-1 1 22,1 2-11,-2 1 0,1-1-11,-2 0-1,4-7 1,-3 4 0,3-3-45,-1 6 22,-1 2 34,2 0 0,0 3-22,2-1 0,-1 3 10,4-1-21,4-4 22,-1 7-1,2-4 1,-4 9-22,-2 2 33,0 0 0,1 3-23,2-2 34,10 2-11,-5 0 0,4 0 0,-8 0-22,-4 0 0,-4 0-1,-1 0-10,-3 0 10,0 0 23,-2 0 11,1 0-11,-1 0-11,0 2-11,0 3 22,1 0 11,0 6 34,1-1-23,2 4 12,2 10-1,-2-3-33,3 8 0,-5-8 0,0 0 23,-2 0 10,-1 0-10,0 2-12,0 0-11,0-2-34,1 7 34,-3-8 0,2 5 34,-2-10 11,0 1-23,0-3 1,0 2-12,0 0-11,0 12 22,0-6-11,0 8-11,0-12 12,0 0-1,0 1-11,0 2 0,0 1 0,0 2 0,0-1-11,0 10 11,0-10 0,0 7 0,0-11 11,0 0 0,0 1-11,0-3 0,0 0 11,0 5-22,0-4 11,0 8 11,0-9 0,3 4-11,-1-2 0,3 0 0,-2 2 0,-1 0 0,0 3 12,0 13-24,2-9 12,0 12-11,0-11-11,1 0 22,-1-2-56,0-1 11,3-1 11,5 7 34,-1-11 0,3 5 12,-6-12-1,1-2-11,0 1-11,0-1 11,3-1 0,-1 3-45,4-2 11,5 4 23,-2-3 22,4 0-22,-4-4 11,1 0 0,1-1-11,7-1 0,-11-2-57,3-1 57,-11-2-78,0 0 156,-2 0-45,1-1-11,-1 0 1,-1 0-12,2-6-23,1-1 1,0-6-1,2-7-21,-3 2 32,-1-4-32,-1 3-136,-2 1 124,2-2 0,0 1-33,0-1 66,0-1-67,-1 1-55,-2-1-35,0 0-10,-1 1 67,2 0 123,1 0 0,2 1 0,2-10-11,-1 6 11,3-5-34,-4 8 12,2 2-79,-1 2-11,-1 0-23,1 1 102,-5 2-46,2 3-33,-1-3 68,1 3-68,1-5 10,-1 5 102,1-2-22,0 3-12,3-1 23,-1 0 0,3 0-1,1 1 1,5-4 22,1 1-11,2-2 12,-1 2-12,-2 1 22,0 1-22,4 2 0,-3 1 0,9 1 0,-11 4-11,5-1-12,-10 3 23,-3 0 0,-1 0 34,-4 0 0,0 0-23,2 0-11,1 0 11,1 0 0,1 0-11,-1 0 0,1 0 0,-2 0 11,0 0-11,-1 3 12,0 0 10,3 4 0,2-1 2,-1 4-13,3-1 0,-5 3 34,1-2 0,-3 2 22,1-3 22,-2 1 46,2 1-113,-3-1-11,2 0 1,-2-3-12,0-3 0,-1 0 89,-1-1-10,0 3 21,0 5-88,1 0 21,3 2 12,-2-5-23,2 0 1,-2 0 10,0 2-10,2-1-12,-2 4-11,5-1 22,-2 11 1,0-6-12,1 6 23,-1-7 22,1 2-23,-1 3-10,2 2-12,-4 5 11,8 10-11,-7-9 23,7 5-34,-9-15 22,2-1-10,-2-2 32,3 6 1,0-5 22,0 1-33,0-5 44,-1-3-32,-1 1-24,2 1 12,-3 1-12,9 13-22,-4-5 11,8 10 1,-4-12-1,4 2 0,-2 0 23,7 8-1,-5-6 1,3 4-1,-4-8-21,-3-2 44,0-1 44,-4-2 12,1-2 0,-5-1 0,3 0-44,-1 1-12,5-1 22,6 8-56,-2-6-22,6 6 23,-5-5-1,2-1-11,-1 2 57,9 1-35,-7-3-22,7 3 1,-7-3-12,0-1 0,1-1-68,2-1 12,-1-3 68,13 0 100,-7-4-90,11-1 34,-9-2-34,1 0 1,-1 0-23,1 0-23,1 0 1,-1-1-56,1-2-1413,8-7-301,-6 3-1256,7-7-3484,-20 5 6532,-2-2 0,-14 6 0,0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56.857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1.34612E6"/>
      <inkml:brushProperty name="anchorY" value="-548634.875"/>
      <inkml:brushProperty name="scaleFactor" value="0.5"/>
    </inkml:brush>
  </inkml:definitions>
  <inkml:trace contextRef="#ctx0" brushRef="#br0">108 1 14305,'-4'60'272,"0"0"1,0-3 0,-3-6-183,-10 1-45,-2-2-45,2-7-11,2-7-57,6-12-392,2-7-861,4-10-708,2-2-1870,1-5 3899,0-5 0,0 4 0,0-3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57.094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1.36776E6"/>
      <inkml:brushProperty name="anchorY" value="-557386.75"/>
      <inkml:brushProperty name="scaleFactor" value="0.5"/>
    </inkml:brush>
  </inkml:definitions>
  <inkml:trace contextRef="#ctx0" brushRef="#br0">69 7 12636,'4'-3'1624,"-1"0"-1153,-3 3-213,0 82-68,0-35-134,0 9 0,0 1-22,-2-2-34,-7-4 0,0-8-22,-7-10-79,6-10-404,-1-10-1108,3-7-2600,2-4 4213,2-2 0,4 0 0,0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57.337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1.38949E6"/>
      <inkml:brushProperty name="anchorY" value="-566047.625"/>
      <inkml:brushProperty name="scaleFactor" value="0.5"/>
    </inkml:brush>
  </inkml:definitions>
  <inkml:trace contextRef="#ctx0" brushRef="#br0">82 13 12781,'4'-7'2028,"-1"1"-1131,-3 6-449,0 0-100,3 95-113,-3-42-185,2 11 1,-1 1-18,-5-7-10,-7-6-23,-3-8 0,-6-9-157,6-8-516,2-12-862,1-5-1591,7-8 3126,0-2 0,4 0 0,0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57.604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1.41122E6"/>
      <inkml:brushProperty name="anchorY" value="-574754.0625"/>
      <inkml:brushProperty name="scaleFactor" value="0.5"/>
    </inkml:brush>
  </inkml:definitions>
  <inkml:trace contextRef="#ctx0" brushRef="#br0">206 20 13555,'1'-11'806,"1"3"-144,-2 8-13,0 0-246,-6 95-190,-5-45-180,3 12 1,-3 2 11,-28 13-45,11-21-67,-11 10-235,16-30-583,5-10-818,4-10-1401,7-8 3104,3-5 0,4-3 0,0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57.829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1.43277E6"/>
      <inkml:brushProperty name="anchorY" value="-583414.9375"/>
      <inkml:brushProperty name="scaleFactor" value="0.5"/>
    </inkml:brush>
  </inkml:definitions>
  <inkml:trace contextRef="#ctx0" brushRef="#br0">49 0 13488,'0'62'48,"0"-1"1,-4 3-1,-2-7-104,-3-14-359,-6 3-783,7-27-965,4-11 2163,1-4 0,3-4 0,0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50:58.042"/>
    </inkml:context>
    <inkml:brush xml:id="br0">
      <inkml:brushProperty name="width" value="0.04286" units="cm"/>
      <inkml:brushProperty name="height" value="0.04286" units="cm"/>
      <inkml:brushProperty name="color" value="#EEB3A6"/>
      <inkml:brushProperty name="inkEffects" value="rosegold"/>
      <inkml:brushProperty name="anchorX" value="-1.45437E6"/>
      <inkml:brushProperty name="anchorY" value="-592082.375"/>
      <inkml:brushProperty name="scaleFactor" value="0.5"/>
    </inkml:brush>
  </inkml:definitions>
  <inkml:trace contextRef="#ctx0" brushRef="#br0">23 1 13494,'3'60'29,"0"0"1,-2-6 0,-2-8-153,-6-12-763,-2-10-367,1-9-1795,5-7 3078,1-7 1,2-1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1:37:21.03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2737 9285,'17'-13'706,"-4"4"0,-1 9-325,-3 0-190,4 0-102,-3-3-10,1-4 44,1-6 22,5-1 2,0-11 21,4 8 11,-4-13-78,7 6-79,-5-8 0,6 5-22,-6-1 0,4-4 12,1-2-12,3-5-12,24-33 24,-6 13-1,18-22 0,-12 12-11,10-3 11,3-11 0,10-3-11,-2-1 34,23-21-34,-27 37 34,8-18-34,-36 35 22,-4-5 12,0 0 33,0-5 22,-4 7 124,10-29-134,-12 32 89,2-13 11,-17 33 46,-7 9-69,-4-2-77,1 2 22,-1 1-23,2 1-33,-2 6 22,3 0-56,-3 5-22,-2 7-101,0 0 101,7 5 11,-1 0 0,5 0-34,0 10 34,1 7 0,10 12 11,-3 11-11,9 7 12,-5 7-12,9 5 0,-5 2 0,5 6 0,-2-3 0,0 5 11,0 5 0,4-3 45,27 43-34,-12-28 101,40 71-33,-36-61-68,13 27 1,-22-41-1,-3 1 57,-3-6 21,-2 2-32,-6-8-57,2 3 34,-9-3 22,13 33-3414,-12-26 3380,5 26 12,-9-35-11,-6 0 22,4 0-22,-1 0-12,2-8-10,8 21 3402,-10-33-3403,5 10 0,-14-27 12,3-7-12,0-3 11,-1 0-22,1-2 12,4-1-1,-4 3-11,8 8 11,-8-10-11,4 9 22,-5-14-22,1 7 0,6 3 0,2 7 0,3 2 0,7 15 0,-7-14 12,3 12-12,-10-20 0,4-3 0,-2 4 11,-2-6 0,-2-3-11,-2-4 0,-5-5 11,3 0-11,-7-5 11,5 0 45,-7-5 12,6 0-1,3 0-11,3 0-23,-1 0 57,-2-3-12,-1-14-78,1-8-67,4-21 67,0-9 0,-1-6 0,1-1-11,0-2 0,0-2 11,4-3 0,0 0-11,2-7 11,-4-3 0,4-7 11,3-3-11,3 0 0,5 1 0,6 1 0,25-41 0,-10 35 0,13-25 0,-28 51 0,-6 8 0,-5 7 11,-5 10-11,-3 1 0,10-14 0,-10 9 0,11-4 0,-15 21 0,-2 7 0,-5 9-11,-6 4-56,4 4-1,-3 2 46,5 3-23,1 0 0,5 0 1,5 0 32,-2 3 1,7 9-22,1 10 21,-2 15-10,7 10 11,0 7 11,1 8 0,7 2 11,3 2-11,1 3 11,5 0-11,1 0 0,5-3 23,28 8-23,-18-17 0,11 4 0,-27-21 0,-9-6 0,0-4 11,-4-5-11,-2 2 11,0-3-11,-3-9 22,-3-3 12,-5-12-12,0 0 12,2 0 0,1 0-12,-1 0 0,-8-5 1,6-19 10,-2-38-44,0-9 11,2-30 0,-6 7 0,0-9-45,0-10 45,4-13 23,2-2-12,21-54-11,-8 39 0,21-34 0,-11 53-11,12 4 11,9 4-34,7-2 34,4 7 11,-2 3-11,-2 12 0,-6 9-11,-11 16 11,-4 10 11,-15 6 1,-9 9 10,-10 4 0,-8 2-10,-1 8-12,-3-2-34,-3-6 34,-2 13 0,0-7 34,0 24-326,0 0 292,0 37-11,0 10 11,0 37 0,0 12 0,2 10 11,4 10-11,1 12 0,1 5 0,0 6 0,5 6 23,2-2-23,8 0 22,3-5 12,8-12-23,2-5-11,-3-11 11,3-1 12,3-10-23,1 7 22,4-5-11,-4 2 0,9-6 12,-9-4-23,3-2 0,-7-2 0,-2 0 22,-3 0-11,3 5-11,-4-3 34,6 5-34,-6 0 11,1 0 23,-1-7-1,-3-12-21,-3-20-1,-3-11 56,2-16-33,-4-5 33,7-8-22,-5-2-12,2-5-10,-2 5-1,0-5 0,-1 0 1,7 0-12,5 0-11,12 0 0,5-7 11,2-13 0,2-9 1,21-45 10,-11 7-11,24-26-11,-19 16 0,4 6-11,-6 4 22,22-24-11,-24 25 0,21-28 0,-32 38 0,-3 1 0,-11 9 23,-3 1-23,-9-2 22,9-14-22,-15 24 0,0-12 0,-19 31-11,5 6 22,-7-3-11,2 6 0,2-1 11,-2-5-11,5 5 0,1-7 0,-2 7 0,3-5 0,-5 8 0,0 2-11,1 0 11,1 3-22,-2 2-12,5-3 0,1 1 23,1-1 0,4 3 0,6 0 11,6 0-11,7 10 11,9 5 11,3 9-11,1 3 11,23 5 0,-17-2 12,19-3-23,-13-10 33,-6-2-33,6-12 0,-14 4 23,-3-7 55,2 0-22,-12 0 34,8 0-12,-14 0-11,-3-10 35,-2-5-35,-4-9-34,-2-6-10,2-4-12,-4-8 45,10-30-56,-6 11 0,4-23 0,-2 23 0,-2-8 0,4-5 0,0-5 0,9-7 11,12-30 0,-6 30 1,11-15-12,-17 42-23,-7 7 23,2 0 34,-6 8-34,-2 0 11,0-1 0,-4-4-11,12-30 0,-1 18-11,5-23 11,-1 27 11,-1 3 0,-1 0 12,-1 2-23,-8 3 11,11-10 0,-16 17 0,5 3-11,-10 19 0,3 5-11,-4 5-11,9-4-1,-10 11-89,-1-4 12,2 7 55,3 2 22,12 25 23,2 10 0,5 20 0,3 7 12,-3 0 10,21 32-11,-13-20-11,6 25 0,-10-32 0,-5-5 0,13 27 11,-10-27-11,4 18 23,-13-36-23,-4-4 0,0-5-11,2-2 11,-4 2 11,2 0 0,-2-3 0,-1-7 0,5-10 12,-8 1-12,6-11 11,4 0 46,7-4-35,10-3-10,6 0 10,9-10 1,6-20-12,5-24-11,6-22 1,4-13 10,49-63-22,-28 36 0,32-47 0,-44 60-11,-11 2 11,-9 12 0,-10 6 0,-6 4 11,-5 0-11,-8 3 0,15-38 0,-18 38 11,10-22-11,-14 46-11,-4 8 11,-1 12 0,-5 4-11,-5 11 11,-5 5-347,-3 7 335,-4 32 1,6 20 11,-4 37 0,5 21 0,1 11-11,3 17 11,-3 5 11,1 17 23,-3-2-34,0 4 22,3-11 1,-3-6-23,3-4 11,-7-6 22,2-2 1,-4 0-23,0-7 23,0-3-23,0-5 0,0-9 12,0 31-23,0-39 11,0 20 0,0-47-11,0-15 0,0-10 0,0-9 11,0-8-11,0-10 0,0 0 11,0 13 1,0-5-1,0 14-11,0-5 0,0 8 11,0 5-11,0 0 0,0 0 0,0 4 22,0-14-22,0 10 0,0-20 23,4 3-23,3-1 11,7-4-11,-1-3 11,4-5 12,-2-2-12,14-3 56,-9-7-45,16 3 34,-11-8 12,7 0-35,4 0 34,-7-18-44,9-9-12,-2-22 23,-2-12-23,4-8-11,-8-8 0,2-1-11,-5-6-1,-1 3 12,-5 7 12,2 2-12,-8 13 0,6 5 0,-8 2 0,4 3 0,0 5 0,2-3-12,6 3 12,-4-1 0,9 6-11,0-3 0,4 0 11,2 8-11,4-1-12,11 1-10,-11 12 33,2 2-11,-19 10 11,-8 10 0,-2-2-12,-11 2 1,4 0-101,-1 0 101,5 0-11,1 7 10,6 18 1,0 14 11,6 15 0,-2 8 11,2 7-11,3 5 12,-1 2-1,16 30 0,-18-30 0,13 23-11,-17-40 11,0 2 1,0-2-12,-2 3 22,2-3 0,4 25-22,-4-23 12,0 21 21,-4-23-10,0 2-12,-2 3 0,4-2 0,-7 4 23,9 33-23,-12-20 11,10 17-10,-5-30 10,-3-4 0,8-6-22,-7-2 12,5-14-12,-6-11 33,-1-9 46,7-13-46,-2 3 12,4-5 0,2-2 0,-2-1-12,4-2-22,-4 0 12,4-15-1,13-44-22,0-5 0,12-42-11,-4 20 0,1-5 11,-5-2 0,0-6 0,-6 5 0,2 8 0,-5 3 0,-3 9-11,5-5 11,3 10 0,11-2 0,1 2 0,9 2 0,-2 3-12,5 5 12,3 0 0,34-13-11,-23 21 11,21-11 0,-31 15 11,-3 6 1,7-9-12,-5 3-12,5-4 12,-1 6 0,-5 4 0,7-1 0,-28 15 0,1 0-11,-30 17 0,-3 7-34,-5-2 0,4 5 1,3 0 44,5 0 0,5 10-12,1 7 24,1 6-12,2 6 0,5 3 0,-1 3 0,5 6 0,4 1 11,0-2-11,15 4 0,-18-9 11,12-3 11,-22-18-10,7-1 21,0-8 12,14-3-34,-12-2 12,6 0 33,-17 0 0,17-34-56,-8-1 11,12-36 0,-8-1 11,-4-11-22,1-9 12,1-9-12,-4-7 22,8-57-22,-15 37-11,8-34 11,-7 58 0,1 6 11,2-3 0,5 5-11,0-8 0,4 6 0,-5-3 0,7-20 0,-8 40 11,-1-3-11,-12 50 0,-6 9 0,-1 10 0,-4 5-324,-2 8 256,-2 34 46,0 25 22,2 44 0,3 9 11,3 6 0,5-3 12,2 1-23,2 1 22,2-4-11,-2 2-11,0 1 12,2-1-12,0 5 22,0-2 0,6-5-10,-4 2 10,7-12-22,-3-3 11,1-4-11,1-10 11,-1-3 1,-1-15 10,15 16-11,-10-40 12,14 12-1,-14-35-22,2 1 56,4-10-22,4 0-34,9-5 22,1-3-22,3-2 67,36-17-32,-15-17-13,34-23 0,-21-19-22,8-11 12,3-11-12,-1-3 11,5-10-11,40-56 0,-32 46 0,25-34-11,-52 76-1,-11 8 12,-13 19 0,-12 10 0,-9 8-11,-11 11 0,-1 9 11,6-1-22,-5 8-2,5-1 2,-15 6 0,0 2-1,0 0-22,8 7 23,0 23 22,33 48-11,-14 4 11,24 38 0,-19-31 0,6 12 22,-5 2-11,5 6 1,3 6 10,-1 1 12,4 5 34,26 49-57,-21-40 0,12 25-11,-34-59 22,-1-12-10,-11-15-1,-3-10-11,-1-14 45,-3-9-34,-8-11 22,2-8 1,-13-7 0,3-7-1024,-5 2 0,-2-3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5795-C9F4-9449-86A9-BBD815DFC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5A1EE-3C81-B849-A916-1CA3DB68F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9EC55-54AD-894B-92F6-F70ACA69A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62B4-237F-164E-9CE2-E16EA6FE2DCE}" type="datetimeFigureOut">
              <a:rPr lang="en-MX" smtClean="0"/>
              <a:t>31/07/21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56FB5-C71C-5648-AE87-315A4794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D1372-93FB-FB4A-B29F-5AFC761E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FB44-B4CD-1E4F-98EF-A4CF55778C4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529074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86FF-F2DD-0E43-9B00-4D0B2DF74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18B85-95C7-7B46-B0A4-1E1F592A1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0C0E2-B689-7A46-982F-6DF1E470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62B4-237F-164E-9CE2-E16EA6FE2DCE}" type="datetimeFigureOut">
              <a:rPr lang="en-MX" smtClean="0"/>
              <a:t>31/07/21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71172-30C0-9246-8EA5-84CC19AE7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28F68-AF53-1543-B8D1-24AA2930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FB44-B4CD-1E4F-98EF-A4CF55778C4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79454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2E074B-F009-AF4F-A03A-4F1799532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D7738-0C20-804F-827C-4C5539AFA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1D435-9199-DE46-861B-FA1E9D197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62B4-237F-164E-9CE2-E16EA6FE2DCE}" type="datetimeFigureOut">
              <a:rPr lang="en-MX" smtClean="0"/>
              <a:t>31/07/21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B79B8-43F7-704C-9C4E-03E99093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429B5-712E-C143-A61B-56A7403E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FB44-B4CD-1E4F-98EF-A4CF55778C4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99573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DCCC-D4FB-424F-A4EC-C79021A6E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D5891-C40A-B641-9106-D26960438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2B7A-D4F9-7B48-B050-0CA0D63B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62B4-237F-164E-9CE2-E16EA6FE2DCE}" type="datetimeFigureOut">
              <a:rPr lang="en-MX" smtClean="0"/>
              <a:t>31/07/21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0B02B-21D5-2D43-AD99-CFCEE96B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6816F-759B-D349-94F5-FF1F2597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FB44-B4CD-1E4F-98EF-A4CF55778C4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54846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BBC1-DA21-CE4D-8DC5-80C5C5E82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EF988-6870-CF43-ABD4-77D2F1B93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C2ED2-CFC5-EF4F-BC30-202A186B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62B4-237F-164E-9CE2-E16EA6FE2DCE}" type="datetimeFigureOut">
              <a:rPr lang="en-MX" smtClean="0"/>
              <a:t>31/07/21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0494B-9B20-2645-BDB4-A4ED0B80D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2B9E3-DB19-FD44-ABCB-DB14E618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FB44-B4CD-1E4F-98EF-A4CF55778C4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60788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DA11-8FCF-4E4B-8B20-AE32C673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97671-A8BC-6446-A679-45DDC423B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D0C0D-A265-E142-B233-755554CA1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AA02F-8E16-D44F-97D5-D4696BF3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62B4-237F-164E-9CE2-E16EA6FE2DCE}" type="datetimeFigureOut">
              <a:rPr lang="en-MX" smtClean="0"/>
              <a:t>31/07/21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9B059-6CE2-2648-B374-4883A611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D0B78-0AB6-D049-A792-DA734895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FB44-B4CD-1E4F-98EF-A4CF55778C4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42386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6971-1B86-FD4B-9044-43A170C2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D891D-E2C8-AE4A-BB71-A08EAEA46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4545F-4978-D649-B490-100FBDAEE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694DF0-4A8C-E945-92DD-36C050F72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105CC-DE26-3747-8A1A-7D9169327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870929-DE48-F742-ADD5-A77D36F8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62B4-237F-164E-9CE2-E16EA6FE2DCE}" type="datetimeFigureOut">
              <a:rPr lang="en-MX" smtClean="0"/>
              <a:t>31/07/21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81A015-CD44-4547-9A18-0696ECA3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50AC19-BAAB-5441-BBAD-4CE3E5A7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FB44-B4CD-1E4F-98EF-A4CF55778C4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96870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7DF18-D93E-8545-849A-3930FA2B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2CCCC-694E-B74E-8A4F-DDF0B7594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62B4-237F-164E-9CE2-E16EA6FE2DCE}" type="datetimeFigureOut">
              <a:rPr lang="en-MX" smtClean="0"/>
              <a:t>31/07/21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AE898E-3ECE-0A4C-9697-37BB18F8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80026-8FDC-0C46-AE6D-E162C6AD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FB44-B4CD-1E4F-98EF-A4CF55778C4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68724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84D979-1242-A845-A45D-2D9C165F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62B4-237F-164E-9CE2-E16EA6FE2DCE}" type="datetimeFigureOut">
              <a:rPr lang="en-MX" smtClean="0"/>
              <a:t>31/07/21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1E849-F98E-7C4E-8AB2-2C873E87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68C5B-DFBA-1049-AC7B-E2133D07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FB44-B4CD-1E4F-98EF-A4CF55778C4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26068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0104-AE83-E845-AEEA-73261AE1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5B364-6DAF-4748-ACD3-D42104EF1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0ACF5-AD36-4F4A-9D26-A5E27046D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066B8-D293-944A-A255-59F83AF16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62B4-237F-164E-9CE2-E16EA6FE2DCE}" type="datetimeFigureOut">
              <a:rPr lang="en-MX" smtClean="0"/>
              <a:t>31/07/21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EB5CA-877A-2249-918D-F4133A2E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BD8DB-F0F4-144A-93A4-A195995B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FB44-B4CD-1E4F-98EF-A4CF55778C4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17384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71C0-3037-F44C-922F-F2EA4F732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95D8FB-64CC-3848-BBE0-E26707772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F2396-4BB3-474C-AA4A-BE268C5E8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43D8B-690A-7843-9825-C0EBF70F3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62B4-237F-164E-9CE2-E16EA6FE2DCE}" type="datetimeFigureOut">
              <a:rPr lang="en-MX" smtClean="0"/>
              <a:t>31/07/21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848DE-5111-DD43-9693-11F854F4D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02BC5-8329-DF45-8CE9-FDFFB373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FB44-B4CD-1E4F-98EF-A4CF55778C4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7985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C69C45-5062-6E4A-9E98-13E27E136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26B1A-8DB4-6449-B32C-EA150B650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70034-89BF-554D-A767-5C566844C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162B4-237F-164E-9CE2-E16EA6FE2DCE}" type="datetimeFigureOut">
              <a:rPr lang="en-MX" smtClean="0"/>
              <a:t>31/07/21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242BC-C0C0-BC40-BF2F-54C7C5ACC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C0184-1084-2941-AF19-A9ED938DD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8FB44-B4CD-1E4F-98EF-A4CF55778C4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76375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customXml" Target="../ink/ink17.xml"/><Relationship Id="rId26" Type="http://schemas.openxmlformats.org/officeDocument/2006/relationships/customXml" Target="../ink/ink21.xml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34" Type="http://schemas.openxmlformats.org/officeDocument/2006/relationships/customXml" Target="../ink/ink25.xml"/><Relationship Id="rId7" Type="http://schemas.openxmlformats.org/officeDocument/2006/relationships/image" Target="../media/image11.png"/><Relationship Id="rId12" Type="http://schemas.openxmlformats.org/officeDocument/2006/relationships/customXml" Target="../ink/ink14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33" Type="http://schemas.openxmlformats.org/officeDocument/2006/relationships/image" Target="../media/image24.png"/><Relationship Id="rId2" Type="http://schemas.openxmlformats.org/officeDocument/2006/relationships/customXml" Target="../ink/ink9.xml"/><Relationship Id="rId16" Type="http://schemas.openxmlformats.org/officeDocument/2006/relationships/customXml" Target="../ink/ink16.xml"/><Relationship Id="rId20" Type="http://schemas.openxmlformats.org/officeDocument/2006/relationships/customXml" Target="../ink/ink18.xml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13.png"/><Relationship Id="rId24" Type="http://schemas.openxmlformats.org/officeDocument/2006/relationships/customXml" Target="../ink/ink20.xml"/><Relationship Id="rId32" Type="http://schemas.openxmlformats.org/officeDocument/2006/relationships/customXml" Target="../ink/ink24.xml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customXml" Target="../ink/ink22.xml"/><Relationship Id="rId10" Type="http://schemas.openxmlformats.org/officeDocument/2006/relationships/customXml" Target="../ink/ink13.xml"/><Relationship Id="rId19" Type="http://schemas.openxmlformats.org/officeDocument/2006/relationships/image" Target="../media/image17.png"/><Relationship Id="rId31" Type="http://schemas.openxmlformats.org/officeDocument/2006/relationships/image" Target="../media/image23.png"/><Relationship Id="rId4" Type="http://schemas.openxmlformats.org/officeDocument/2006/relationships/customXml" Target="../ink/ink10.xml"/><Relationship Id="rId9" Type="http://schemas.openxmlformats.org/officeDocument/2006/relationships/image" Target="../media/image12.png"/><Relationship Id="rId14" Type="http://schemas.openxmlformats.org/officeDocument/2006/relationships/customXml" Target="../ink/ink15.xml"/><Relationship Id="rId22" Type="http://schemas.openxmlformats.org/officeDocument/2006/relationships/customXml" Target="../ink/ink19.xml"/><Relationship Id="rId27" Type="http://schemas.openxmlformats.org/officeDocument/2006/relationships/image" Target="../media/image21.png"/><Relationship Id="rId30" Type="http://schemas.openxmlformats.org/officeDocument/2006/relationships/customXml" Target="../ink/ink23.xml"/><Relationship Id="rId35" Type="http://schemas.openxmlformats.org/officeDocument/2006/relationships/image" Target="../media/image25.png"/><Relationship Id="rId8" Type="http://schemas.openxmlformats.org/officeDocument/2006/relationships/customXml" Target="../ink/ink1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8.xml"/><Relationship Id="rId117" Type="http://schemas.openxmlformats.org/officeDocument/2006/relationships/image" Target="../media/image82.png"/><Relationship Id="rId21" Type="http://schemas.openxmlformats.org/officeDocument/2006/relationships/image" Target="../media/image34.png"/><Relationship Id="rId42" Type="http://schemas.openxmlformats.org/officeDocument/2006/relationships/customXml" Target="../ink/ink46.xml"/><Relationship Id="rId47" Type="http://schemas.openxmlformats.org/officeDocument/2006/relationships/image" Target="../media/image47.png"/><Relationship Id="rId63" Type="http://schemas.openxmlformats.org/officeDocument/2006/relationships/image" Target="../media/image55.png"/><Relationship Id="rId68" Type="http://schemas.openxmlformats.org/officeDocument/2006/relationships/customXml" Target="../ink/ink59.xml"/><Relationship Id="rId84" Type="http://schemas.openxmlformats.org/officeDocument/2006/relationships/customXml" Target="../ink/ink67.xml"/><Relationship Id="rId89" Type="http://schemas.openxmlformats.org/officeDocument/2006/relationships/image" Target="../media/image68.png"/><Relationship Id="rId112" Type="http://schemas.openxmlformats.org/officeDocument/2006/relationships/customXml" Target="../ink/ink81.xml"/><Relationship Id="rId16" Type="http://schemas.openxmlformats.org/officeDocument/2006/relationships/customXml" Target="../ink/ink33.xml"/><Relationship Id="rId107" Type="http://schemas.openxmlformats.org/officeDocument/2006/relationships/image" Target="../media/image77.png"/><Relationship Id="rId11" Type="http://schemas.openxmlformats.org/officeDocument/2006/relationships/image" Target="../media/image29.png"/><Relationship Id="rId32" Type="http://schemas.openxmlformats.org/officeDocument/2006/relationships/customXml" Target="../ink/ink41.xml"/><Relationship Id="rId37" Type="http://schemas.openxmlformats.org/officeDocument/2006/relationships/image" Target="../media/image42.png"/><Relationship Id="rId53" Type="http://schemas.openxmlformats.org/officeDocument/2006/relationships/image" Target="../media/image50.png"/><Relationship Id="rId58" Type="http://schemas.openxmlformats.org/officeDocument/2006/relationships/customXml" Target="../ink/ink54.xml"/><Relationship Id="rId74" Type="http://schemas.openxmlformats.org/officeDocument/2006/relationships/customXml" Target="../ink/ink62.xml"/><Relationship Id="rId79" Type="http://schemas.openxmlformats.org/officeDocument/2006/relationships/image" Target="../media/image63.png"/><Relationship Id="rId102" Type="http://schemas.openxmlformats.org/officeDocument/2006/relationships/customXml" Target="../ink/ink76.xml"/><Relationship Id="rId5" Type="http://schemas.openxmlformats.org/officeDocument/2006/relationships/image" Target="../media/image26.png"/><Relationship Id="rId90" Type="http://schemas.openxmlformats.org/officeDocument/2006/relationships/customXml" Target="../ink/ink70.xml"/><Relationship Id="rId95" Type="http://schemas.openxmlformats.org/officeDocument/2006/relationships/image" Target="../media/image71.png"/><Relationship Id="rId22" Type="http://schemas.openxmlformats.org/officeDocument/2006/relationships/customXml" Target="../ink/ink36.xml"/><Relationship Id="rId27" Type="http://schemas.openxmlformats.org/officeDocument/2006/relationships/image" Target="../media/image37.png"/><Relationship Id="rId43" Type="http://schemas.openxmlformats.org/officeDocument/2006/relationships/image" Target="../media/image45.png"/><Relationship Id="rId48" Type="http://schemas.openxmlformats.org/officeDocument/2006/relationships/customXml" Target="../ink/ink49.xml"/><Relationship Id="rId64" Type="http://schemas.openxmlformats.org/officeDocument/2006/relationships/customXml" Target="../ink/ink57.xml"/><Relationship Id="rId69" Type="http://schemas.openxmlformats.org/officeDocument/2006/relationships/image" Target="../media/image58.png"/><Relationship Id="rId113" Type="http://schemas.openxmlformats.org/officeDocument/2006/relationships/image" Target="../media/image80.png"/><Relationship Id="rId118" Type="http://schemas.openxmlformats.org/officeDocument/2006/relationships/customXml" Target="../ink/ink84.xml"/><Relationship Id="rId80" Type="http://schemas.openxmlformats.org/officeDocument/2006/relationships/customXml" Target="../ink/ink65.xml"/><Relationship Id="rId85" Type="http://schemas.openxmlformats.org/officeDocument/2006/relationships/image" Target="../media/image66.png"/><Relationship Id="rId12" Type="http://schemas.openxmlformats.org/officeDocument/2006/relationships/customXml" Target="../ink/ink31.xml"/><Relationship Id="rId17" Type="http://schemas.openxmlformats.org/officeDocument/2006/relationships/image" Target="../media/image32.png"/><Relationship Id="rId33" Type="http://schemas.openxmlformats.org/officeDocument/2006/relationships/image" Target="../media/image40.png"/><Relationship Id="rId38" Type="http://schemas.openxmlformats.org/officeDocument/2006/relationships/customXml" Target="../ink/ink44.xml"/><Relationship Id="rId59" Type="http://schemas.openxmlformats.org/officeDocument/2006/relationships/image" Target="../media/image53.png"/><Relationship Id="rId103" Type="http://schemas.openxmlformats.org/officeDocument/2006/relationships/image" Target="../media/image75.png"/><Relationship Id="rId108" Type="http://schemas.openxmlformats.org/officeDocument/2006/relationships/customXml" Target="../ink/ink79.xml"/><Relationship Id="rId54" Type="http://schemas.openxmlformats.org/officeDocument/2006/relationships/customXml" Target="../ink/ink52.xml"/><Relationship Id="rId70" Type="http://schemas.openxmlformats.org/officeDocument/2006/relationships/customXml" Target="../ink/ink60.xml"/><Relationship Id="rId75" Type="http://schemas.openxmlformats.org/officeDocument/2006/relationships/image" Target="../media/image61.png"/><Relationship Id="rId91" Type="http://schemas.openxmlformats.org/officeDocument/2006/relationships/image" Target="../media/image69.png"/><Relationship Id="rId96" Type="http://schemas.openxmlformats.org/officeDocument/2006/relationships/customXml" Target="../ink/ink7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23" Type="http://schemas.openxmlformats.org/officeDocument/2006/relationships/image" Target="../media/image35.png"/><Relationship Id="rId28" Type="http://schemas.openxmlformats.org/officeDocument/2006/relationships/customXml" Target="../ink/ink39.xml"/><Relationship Id="rId49" Type="http://schemas.openxmlformats.org/officeDocument/2006/relationships/image" Target="../media/image48.png"/><Relationship Id="rId114" Type="http://schemas.openxmlformats.org/officeDocument/2006/relationships/customXml" Target="../ink/ink82.xml"/><Relationship Id="rId119" Type="http://schemas.openxmlformats.org/officeDocument/2006/relationships/image" Target="../media/image83.png"/><Relationship Id="rId44" Type="http://schemas.openxmlformats.org/officeDocument/2006/relationships/customXml" Target="../ink/ink47.xml"/><Relationship Id="rId60" Type="http://schemas.openxmlformats.org/officeDocument/2006/relationships/customXml" Target="../ink/ink55.xml"/><Relationship Id="rId65" Type="http://schemas.openxmlformats.org/officeDocument/2006/relationships/image" Target="../media/image56.png"/><Relationship Id="rId81" Type="http://schemas.openxmlformats.org/officeDocument/2006/relationships/image" Target="../media/image64.png"/><Relationship Id="rId86" Type="http://schemas.openxmlformats.org/officeDocument/2006/relationships/customXml" Target="../ink/ink68.xml"/><Relationship Id="rId4" Type="http://schemas.openxmlformats.org/officeDocument/2006/relationships/customXml" Target="../ink/ink27.xml"/><Relationship Id="rId9" Type="http://schemas.openxmlformats.org/officeDocument/2006/relationships/image" Target="../media/image28.png"/><Relationship Id="rId13" Type="http://schemas.openxmlformats.org/officeDocument/2006/relationships/image" Target="../media/image30.png"/><Relationship Id="rId18" Type="http://schemas.openxmlformats.org/officeDocument/2006/relationships/customXml" Target="../ink/ink34.xml"/><Relationship Id="rId39" Type="http://schemas.openxmlformats.org/officeDocument/2006/relationships/image" Target="../media/image43.png"/><Relationship Id="rId109" Type="http://schemas.openxmlformats.org/officeDocument/2006/relationships/image" Target="../media/image78.png"/><Relationship Id="rId34" Type="http://schemas.openxmlformats.org/officeDocument/2006/relationships/customXml" Target="../ink/ink42.xml"/><Relationship Id="rId50" Type="http://schemas.openxmlformats.org/officeDocument/2006/relationships/customXml" Target="../ink/ink50.xml"/><Relationship Id="rId55" Type="http://schemas.openxmlformats.org/officeDocument/2006/relationships/image" Target="../media/image51.png"/><Relationship Id="rId76" Type="http://schemas.openxmlformats.org/officeDocument/2006/relationships/customXml" Target="../ink/ink63.xml"/><Relationship Id="rId97" Type="http://schemas.openxmlformats.org/officeDocument/2006/relationships/image" Target="../media/image72.png"/><Relationship Id="rId104" Type="http://schemas.openxmlformats.org/officeDocument/2006/relationships/customXml" Target="../ink/ink77.xml"/><Relationship Id="rId120" Type="http://schemas.openxmlformats.org/officeDocument/2006/relationships/customXml" Target="../ink/ink85.xml"/><Relationship Id="rId7" Type="http://schemas.openxmlformats.org/officeDocument/2006/relationships/image" Target="../media/image27.png"/><Relationship Id="rId71" Type="http://schemas.openxmlformats.org/officeDocument/2006/relationships/image" Target="../media/image59.png"/><Relationship Id="rId92" Type="http://schemas.openxmlformats.org/officeDocument/2006/relationships/customXml" Target="../ink/ink71.xml"/><Relationship Id="rId2" Type="http://schemas.openxmlformats.org/officeDocument/2006/relationships/customXml" Target="../ink/ink26.xml"/><Relationship Id="rId29" Type="http://schemas.openxmlformats.org/officeDocument/2006/relationships/image" Target="../media/image38.png"/><Relationship Id="rId24" Type="http://schemas.openxmlformats.org/officeDocument/2006/relationships/customXml" Target="../ink/ink37.xml"/><Relationship Id="rId40" Type="http://schemas.openxmlformats.org/officeDocument/2006/relationships/customXml" Target="../ink/ink45.xml"/><Relationship Id="rId45" Type="http://schemas.openxmlformats.org/officeDocument/2006/relationships/image" Target="../media/image46.png"/><Relationship Id="rId66" Type="http://schemas.openxmlformats.org/officeDocument/2006/relationships/customXml" Target="../ink/ink58.xml"/><Relationship Id="rId87" Type="http://schemas.openxmlformats.org/officeDocument/2006/relationships/image" Target="../media/image67.png"/><Relationship Id="rId110" Type="http://schemas.openxmlformats.org/officeDocument/2006/relationships/customXml" Target="../ink/ink80.xml"/><Relationship Id="rId115" Type="http://schemas.openxmlformats.org/officeDocument/2006/relationships/image" Target="../media/image81.png"/><Relationship Id="rId61" Type="http://schemas.openxmlformats.org/officeDocument/2006/relationships/image" Target="../media/image54.png"/><Relationship Id="rId82" Type="http://schemas.openxmlformats.org/officeDocument/2006/relationships/customXml" Target="../ink/ink66.xml"/><Relationship Id="rId19" Type="http://schemas.openxmlformats.org/officeDocument/2006/relationships/image" Target="../media/image33.png"/><Relationship Id="rId14" Type="http://schemas.openxmlformats.org/officeDocument/2006/relationships/customXml" Target="../ink/ink32.xml"/><Relationship Id="rId30" Type="http://schemas.openxmlformats.org/officeDocument/2006/relationships/customXml" Target="../ink/ink40.xml"/><Relationship Id="rId35" Type="http://schemas.openxmlformats.org/officeDocument/2006/relationships/image" Target="../media/image41.png"/><Relationship Id="rId56" Type="http://schemas.openxmlformats.org/officeDocument/2006/relationships/customXml" Target="../ink/ink53.xml"/><Relationship Id="rId77" Type="http://schemas.openxmlformats.org/officeDocument/2006/relationships/image" Target="../media/image62.png"/><Relationship Id="rId100" Type="http://schemas.openxmlformats.org/officeDocument/2006/relationships/customXml" Target="../ink/ink75.xml"/><Relationship Id="rId105" Type="http://schemas.openxmlformats.org/officeDocument/2006/relationships/image" Target="../media/image76.png"/><Relationship Id="rId8" Type="http://schemas.openxmlformats.org/officeDocument/2006/relationships/customXml" Target="../ink/ink29.xml"/><Relationship Id="rId51" Type="http://schemas.openxmlformats.org/officeDocument/2006/relationships/image" Target="../media/image49.png"/><Relationship Id="rId72" Type="http://schemas.openxmlformats.org/officeDocument/2006/relationships/customXml" Target="../ink/ink61.xml"/><Relationship Id="rId93" Type="http://schemas.openxmlformats.org/officeDocument/2006/relationships/image" Target="../media/image70.png"/><Relationship Id="rId98" Type="http://schemas.openxmlformats.org/officeDocument/2006/relationships/customXml" Target="../ink/ink74.xml"/><Relationship Id="rId121" Type="http://schemas.openxmlformats.org/officeDocument/2006/relationships/image" Target="../media/image84.png"/><Relationship Id="rId3" Type="http://schemas.openxmlformats.org/officeDocument/2006/relationships/image" Target="../media/image6.png"/><Relationship Id="rId25" Type="http://schemas.openxmlformats.org/officeDocument/2006/relationships/image" Target="../media/image36.png"/><Relationship Id="rId46" Type="http://schemas.openxmlformats.org/officeDocument/2006/relationships/customXml" Target="../ink/ink48.xml"/><Relationship Id="rId67" Type="http://schemas.openxmlformats.org/officeDocument/2006/relationships/image" Target="../media/image57.png"/><Relationship Id="rId116" Type="http://schemas.openxmlformats.org/officeDocument/2006/relationships/customXml" Target="../ink/ink83.xml"/><Relationship Id="rId20" Type="http://schemas.openxmlformats.org/officeDocument/2006/relationships/customXml" Target="../ink/ink35.xml"/><Relationship Id="rId41" Type="http://schemas.openxmlformats.org/officeDocument/2006/relationships/image" Target="../media/image44.png"/><Relationship Id="rId62" Type="http://schemas.openxmlformats.org/officeDocument/2006/relationships/customXml" Target="../ink/ink56.xml"/><Relationship Id="rId83" Type="http://schemas.openxmlformats.org/officeDocument/2006/relationships/image" Target="../media/image65.png"/><Relationship Id="rId88" Type="http://schemas.openxmlformats.org/officeDocument/2006/relationships/customXml" Target="../ink/ink69.xml"/><Relationship Id="rId111" Type="http://schemas.openxmlformats.org/officeDocument/2006/relationships/image" Target="../media/image79.png"/><Relationship Id="rId15" Type="http://schemas.openxmlformats.org/officeDocument/2006/relationships/image" Target="../media/image31.png"/><Relationship Id="rId36" Type="http://schemas.openxmlformats.org/officeDocument/2006/relationships/customXml" Target="../ink/ink43.xml"/><Relationship Id="rId57" Type="http://schemas.openxmlformats.org/officeDocument/2006/relationships/image" Target="../media/image52.png"/><Relationship Id="rId106" Type="http://schemas.openxmlformats.org/officeDocument/2006/relationships/customXml" Target="../ink/ink78.xml"/><Relationship Id="rId10" Type="http://schemas.openxmlformats.org/officeDocument/2006/relationships/customXml" Target="../ink/ink30.xml"/><Relationship Id="rId31" Type="http://schemas.openxmlformats.org/officeDocument/2006/relationships/image" Target="../media/image39.png"/><Relationship Id="rId52" Type="http://schemas.openxmlformats.org/officeDocument/2006/relationships/customXml" Target="../ink/ink51.xml"/><Relationship Id="rId73" Type="http://schemas.openxmlformats.org/officeDocument/2006/relationships/image" Target="../media/image60.png"/><Relationship Id="rId78" Type="http://schemas.openxmlformats.org/officeDocument/2006/relationships/customXml" Target="../ink/ink64.xml"/><Relationship Id="rId94" Type="http://schemas.openxmlformats.org/officeDocument/2006/relationships/customXml" Target="../ink/ink72.xml"/><Relationship Id="rId99" Type="http://schemas.openxmlformats.org/officeDocument/2006/relationships/image" Target="../media/image73.png"/><Relationship Id="rId101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483485E-566D-DD48-BFD7-CC3365BB7BA0}"/>
              </a:ext>
            </a:extLst>
          </p:cNvPr>
          <p:cNvCxnSpPr/>
          <p:nvPr/>
        </p:nvCxnSpPr>
        <p:spPr>
          <a:xfrm>
            <a:off x="893135" y="2062716"/>
            <a:ext cx="34555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86A798-04E1-674D-AAED-70B79F98C948}"/>
              </a:ext>
            </a:extLst>
          </p:cNvPr>
          <p:cNvCxnSpPr>
            <a:cxnSpLocks/>
          </p:cNvCxnSpPr>
          <p:nvPr/>
        </p:nvCxnSpPr>
        <p:spPr>
          <a:xfrm flipV="1">
            <a:off x="893135" y="315432"/>
            <a:ext cx="0" cy="1747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0CACDA-3421-824A-A884-7852B95C565C}"/>
              </a:ext>
            </a:extLst>
          </p:cNvPr>
          <p:cNvCxnSpPr/>
          <p:nvPr/>
        </p:nvCxnSpPr>
        <p:spPr>
          <a:xfrm>
            <a:off x="893135" y="3834801"/>
            <a:ext cx="34555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DD33C8-866C-FB42-9F78-FF0734DF4808}"/>
              </a:ext>
            </a:extLst>
          </p:cNvPr>
          <p:cNvCxnSpPr>
            <a:cxnSpLocks/>
          </p:cNvCxnSpPr>
          <p:nvPr/>
        </p:nvCxnSpPr>
        <p:spPr>
          <a:xfrm flipV="1">
            <a:off x="893135" y="2502187"/>
            <a:ext cx="0" cy="1747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DC5C2D-298E-EC49-8CEF-21039D6F2F4D}"/>
              </a:ext>
            </a:extLst>
          </p:cNvPr>
          <p:cNvCxnSpPr/>
          <p:nvPr/>
        </p:nvCxnSpPr>
        <p:spPr>
          <a:xfrm>
            <a:off x="893135" y="6106633"/>
            <a:ext cx="34555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190491-98AB-F443-8858-6A8AE9FA9401}"/>
              </a:ext>
            </a:extLst>
          </p:cNvPr>
          <p:cNvCxnSpPr>
            <a:cxnSpLocks/>
          </p:cNvCxnSpPr>
          <p:nvPr/>
        </p:nvCxnSpPr>
        <p:spPr>
          <a:xfrm flipV="1">
            <a:off x="893135" y="4667693"/>
            <a:ext cx="0" cy="1747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F45D6EC-EFAF-DA45-B016-BEFE3E735E20}"/>
                  </a:ext>
                </a:extLst>
              </p14:cNvPr>
              <p14:cNvContentPartPr/>
              <p14:nvPr/>
            </p14:nvContentPartPr>
            <p14:xfrm>
              <a:off x="8472885" y="2434571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F45D6EC-EFAF-DA45-B016-BEFE3E735E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55245" y="241657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948A964-45C7-7A40-B85B-FDB1903E1F3D}"/>
                  </a:ext>
                </a:extLst>
              </p14:cNvPr>
              <p14:cNvContentPartPr/>
              <p14:nvPr/>
            </p14:nvContentPartPr>
            <p14:xfrm>
              <a:off x="907125" y="895931"/>
              <a:ext cx="3494520" cy="646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948A964-45C7-7A40-B85B-FDB1903E1F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6525" y="865331"/>
                <a:ext cx="3556080" cy="70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2864DF5-9538-7146-9EF4-2C0892BC69DD}"/>
                  </a:ext>
                </a:extLst>
              </p14:cNvPr>
              <p14:cNvContentPartPr/>
              <p14:nvPr/>
            </p14:nvContentPartPr>
            <p14:xfrm>
              <a:off x="933405" y="3584411"/>
              <a:ext cx="3297240" cy="2642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2864DF5-9538-7146-9EF4-2C0892BC69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2445" y="3553811"/>
                <a:ext cx="335844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580E15C-EA4A-5C45-83C8-1DB43F7E48F8}"/>
                  </a:ext>
                </a:extLst>
              </p14:cNvPr>
              <p14:cNvContentPartPr/>
              <p14:nvPr/>
            </p14:nvContentPartPr>
            <p14:xfrm>
              <a:off x="927285" y="5910371"/>
              <a:ext cx="2162160" cy="2440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580E15C-EA4A-5C45-83C8-1DB43F7E48F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6685" y="5879771"/>
                <a:ext cx="222336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A0A5030-D2EE-E94E-B00F-3812B2466E6F}"/>
                  </a:ext>
                </a:extLst>
              </p14:cNvPr>
              <p14:cNvContentPartPr/>
              <p14:nvPr/>
            </p14:nvContentPartPr>
            <p14:xfrm>
              <a:off x="3067845" y="5884091"/>
              <a:ext cx="1204200" cy="2502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A0A5030-D2EE-E94E-B00F-3812B2466E6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36885" y="5853491"/>
                <a:ext cx="1265400" cy="31140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C99086A9-C71E-CF43-89CF-3D26DF38174E}"/>
              </a:ext>
            </a:extLst>
          </p:cNvPr>
          <p:cNvSpPr txBox="1"/>
          <p:nvPr/>
        </p:nvSpPr>
        <p:spPr>
          <a:xfrm>
            <a:off x="3770422" y="2062716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  <a:r>
              <a:rPr lang="en-MX" dirty="0"/>
              <a:t>ime (t)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EA65AD-3370-744A-BD0E-61F0CF34412B}"/>
              </a:ext>
            </a:extLst>
          </p:cNvPr>
          <p:cNvSpPr txBox="1"/>
          <p:nvPr/>
        </p:nvSpPr>
        <p:spPr>
          <a:xfrm>
            <a:off x="3770421" y="381988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  <a:r>
              <a:rPr lang="en-MX" dirty="0"/>
              <a:t>ime (t)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410C16-26AB-194A-A269-BCBA9395B059}"/>
              </a:ext>
            </a:extLst>
          </p:cNvPr>
          <p:cNvSpPr txBox="1"/>
          <p:nvPr/>
        </p:nvSpPr>
        <p:spPr>
          <a:xfrm>
            <a:off x="3770420" y="6106633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  <a:r>
              <a:rPr lang="en-MX" dirty="0"/>
              <a:t>ime (t)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90CCF3-3FD6-B24B-A5F3-4AF23F021762}"/>
              </a:ext>
            </a:extLst>
          </p:cNvPr>
          <p:cNvSpPr txBox="1"/>
          <p:nvPr/>
        </p:nvSpPr>
        <p:spPr>
          <a:xfrm>
            <a:off x="907125" y="208350"/>
            <a:ext cx="70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Items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CCF627-EFD5-084E-AC1C-FDE3A613A61A}"/>
              </a:ext>
            </a:extLst>
          </p:cNvPr>
          <p:cNvSpPr txBox="1"/>
          <p:nvPr/>
        </p:nvSpPr>
        <p:spPr>
          <a:xfrm>
            <a:off x="911723" y="2479124"/>
            <a:ext cx="70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Items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50ED4F-A804-CD41-B3E0-B69A949BE567}"/>
              </a:ext>
            </a:extLst>
          </p:cNvPr>
          <p:cNvSpPr txBox="1"/>
          <p:nvPr/>
        </p:nvSpPr>
        <p:spPr>
          <a:xfrm>
            <a:off x="907124" y="4672645"/>
            <a:ext cx="70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Items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4E24E6-07F7-B34C-833E-7CF82A33007A}"/>
              </a:ext>
            </a:extLst>
          </p:cNvPr>
          <p:cNvSpPr txBox="1"/>
          <p:nvPr/>
        </p:nvSpPr>
        <p:spPr>
          <a:xfrm>
            <a:off x="551180" y="3650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4A8B2E-55D5-344F-80CF-611E081CFB36}"/>
              </a:ext>
            </a:extLst>
          </p:cNvPr>
          <p:cNvSpPr txBox="1"/>
          <p:nvPr/>
        </p:nvSpPr>
        <p:spPr>
          <a:xfrm>
            <a:off x="548928" y="5949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6E52FF-D4BD-1349-948B-DFB3898CF64A}"/>
              </a:ext>
            </a:extLst>
          </p:cNvPr>
          <p:cNvSpPr txBox="1"/>
          <p:nvPr/>
        </p:nvSpPr>
        <p:spPr>
          <a:xfrm>
            <a:off x="2325801" y="5231962"/>
            <a:ext cx="210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Poisson Distribution</a:t>
            </a:r>
            <a:endParaRPr lang="en-MX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48CF3A-812E-C342-B6CB-2981812EAF7A}"/>
              </a:ext>
            </a:extLst>
          </p:cNvPr>
          <p:cNvCxnSpPr>
            <a:cxnSpLocks/>
          </p:cNvCxnSpPr>
          <p:nvPr/>
        </p:nvCxnSpPr>
        <p:spPr>
          <a:xfrm>
            <a:off x="3089445" y="5541335"/>
            <a:ext cx="0" cy="532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04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F1921FA-8370-544C-A4F9-C1B60CE34488}"/>
              </a:ext>
            </a:extLst>
          </p:cNvPr>
          <p:cNvGrpSpPr/>
          <p:nvPr/>
        </p:nvGrpSpPr>
        <p:grpSpPr>
          <a:xfrm>
            <a:off x="487757" y="1092715"/>
            <a:ext cx="5853654" cy="4079445"/>
            <a:chOff x="893135" y="208350"/>
            <a:chExt cx="3797732" cy="2223698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BEAE5A30-5BB1-6241-A1A3-FFB2BD57B20E}"/>
                </a:ext>
              </a:extLst>
            </p:cNvPr>
            <p:cNvCxnSpPr/>
            <p:nvPr/>
          </p:nvCxnSpPr>
          <p:spPr>
            <a:xfrm>
              <a:off x="893135" y="2062716"/>
              <a:ext cx="34555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B97D527-2DD2-614B-81DD-A8AE6E0529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135" y="315432"/>
              <a:ext cx="0" cy="17472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0536F0E-E089-5749-AA9F-18B590D661A5}"/>
                    </a:ext>
                  </a:extLst>
                </p14:cNvPr>
                <p14:cNvContentPartPr/>
                <p14:nvPr/>
              </p14:nvContentPartPr>
              <p14:xfrm>
                <a:off x="907125" y="895931"/>
                <a:ext cx="3494520" cy="646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0536F0E-E089-5749-AA9F-18B590D661A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7040" y="879039"/>
                  <a:ext cx="3534222" cy="67978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9A9141-52EA-7841-BC86-A267B2B6AFA1}"/>
                </a:ext>
              </a:extLst>
            </p:cNvPr>
            <p:cNvSpPr txBox="1"/>
            <p:nvPr/>
          </p:nvSpPr>
          <p:spPr>
            <a:xfrm>
              <a:off x="3770422" y="2062716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</a:t>
              </a:r>
              <a:r>
                <a:rPr lang="en-MX" dirty="0"/>
                <a:t>ime (t)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08FD3D-24C2-E947-8721-4787CEF4CB16}"/>
                </a:ext>
              </a:extLst>
            </p:cNvPr>
            <p:cNvSpPr txBox="1"/>
            <p:nvPr/>
          </p:nvSpPr>
          <p:spPr>
            <a:xfrm>
              <a:off x="907125" y="208350"/>
              <a:ext cx="706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X" dirty="0"/>
                <a:t>Items</a:t>
              </a:r>
            </a:p>
          </p:txBody>
        </p:sp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6A3F4DF-327E-C343-BC48-4A7D53E85F6E}"/>
                  </a:ext>
                </a:extLst>
              </p14:cNvPr>
              <p14:cNvContentPartPr/>
              <p14:nvPr/>
            </p14:nvContentPartPr>
            <p14:xfrm>
              <a:off x="298498" y="2196195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6A3F4DF-327E-C343-BC48-4A7D53E85F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7898" y="2165595"/>
                <a:ext cx="6156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BD482C2-141D-6543-B635-6D41EE63EAB7}"/>
                  </a:ext>
                </a:extLst>
              </p14:cNvPr>
              <p14:cNvContentPartPr/>
              <p14:nvPr/>
            </p14:nvContentPartPr>
            <p14:xfrm>
              <a:off x="5893258" y="3090435"/>
              <a:ext cx="2144880" cy="10540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BD482C2-141D-6543-B635-6D41EE63EA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62298" y="3059835"/>
                <a:ext cx="2206440" cy="111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706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8D67DE7-44B8-254B-9906-63BB24F06377}"/>
              </a:ext>
            </a:extLst>
          </p:cNvPr>
          <p:cNvGrpSpPr/>
          <p:nvPr/>
        </p:nvGrpSpPr>
        <p:grpSpPr>
          <a:xfrm>
            <a:off x="1424475" y="541983"/>
            <a:ext cx="8040800" cy="5475758"/>
            <a:chOff x="893135" y="208350"/>
            <a:chExt cx="3797732" cy="2223698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C2EAAB7-156D-B14A-93C4-C4F1ECB7FDAB}"/>
                </a:ext>
              </a:extLst>
            </p:cNvPr>
            <p:cNvCxnSpPr/>
            <p:nvPr/>
          </p:nvCxnSpPr>
          <p:spPr>
            <a:xfrm>
              <a:off x="893135" y="2062716"/>
              <a:ext cx="34555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A960400-5F05-6D40-802D-3F49FF34D4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135" y="315432"/>
              <a:ext cx="0" cy="17472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39751DF-367C-8545-A627-6F48A7366B70}"/>
                    </a:ext>
                  </a:extLst>
                </p14:cNvPr>
                <p14:cNvContentPartPr/>
                <p14:nvPr/>
              </p14:nvContentPartPr>
              <p14:xfrm>
                <a:off x="907125" y="895931"/>
                <a:ext cx="3494520" cy="646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39751DF-367C-8545-A627-6F48A7366B7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2503" y="883346"/>
                  <a:ext cx="3523594" cy="67122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A1F1B6C-1C05-1B46-A265-C54030702B05}"/>
                </a:ext>
              </a:extLst>
            </p:cNvPr>
            <p:cNvSpPr txBox="1"/>
            <p:nvPr/>
          </p:nvSpPr>
          <p:spPr>
            <a:xfrm>
              <a:off x="3770422" y="2062716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</a:t>
              </a:r>
              <a:r>
                <a:rPr lang="en-MX" dirty="0"/>
                <a:t>ime (t)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CA249F2-966E-E242-9CFA-82075E931037}"/>
                </a:ext>
              </a:extLst>
            </p:cNvPr>
            <p:cNvSpPr txBox="1"/>
            <p:nvPr/>
          </p:nvSpPr>
          <p:spPr>
            <a:xfrm>
              <a:off x="907125" y="208350"/>
              <a:ext cx="706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X" dirty="0"/>
                <a:t>Items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18EA355-0F60-1C4F-AE95-32F758A12F84}"/>
                  </a:ext>
                </a:extLst>
              </p14:cNvPr>
              <p14:cNvContentPartPr/>
              <p14:nvPr/>
            </p14:nvContentPartPr>
            <p14:xfrm>
              <a:off x="1948018" y="4975395"/>
              <a:ext cx="28440" cy="274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18EA355-0F60-1C4F-AE95-32F758A12F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7418" y="4944795"/>
                <a:ext cx="8964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DDD5DB4-6D22-8E44-A921-526F79CA3E44}"/>
                  </a:ext>
                </a:extLst>
              </p14:cNvPr>
              <p14:cNvContentPartPr/>
              <p14:nvPr/>
            </p14:nvContentPartPr>
            <p14:xfrm>
              <a:off x="3318898" y="5012115"/>
              <a:ext cx="32040" cy="218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DDD5DB4-6D22-8E44-A921-526F79CA3E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88298" y="4981515"/>
                <a:ext cx="9324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E294F72-E2B9-714E-8F21-894AAD05C565}"/>
                  </a:ext>
                </a:extLst>
              </p14:cNvPr>
              <p14:cNvContentPartPr/>
              <p14:nvPr/>
            </p14:nvContentPartPr>
            <p14:xfrm>
              <a:off x="4615978" y="5015715"/>
              <a:ext cx="33120" cy="191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E294F72-E2B9-714E-8F21-894AAD05C56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85378" y="4984755"/>
                <a:ext cx="9432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9D1498C-19F3-B343-A064-76B5FD030EF8}"/>
                  </a:ext>
                </a:extLst>
              </p14:cNvPr>
              <p14:cNvContentPartPr/>
              <p14:nvPr/>
            </p14:nvContentPartPr>
            <p14:xfrm>
              <a:off x="5806498" y="5034795"/>
              <a:ext cx="47160" cy="160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9D1498C-19F3-B343-A064-76B5FD030EF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75898" y="5004195"/>
                <a:ext cx="10836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E156821-4943-F941-8618-1F5860C385CA}"/>
                  </a:ext>
                </a:extLst>
              </p14:cNvPr>
              <p14:cNvContentPartPr/>
              <p14:nvPr/>
            </p14:nvContentPartPr>
            <p14:xfrm>
              <a:off x="7124818" y="5075835"/>
              <a:ext cx="36720" cy="1735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E156821-4943-F941-8618-1F5860C385C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93858" y="5045235"/>
                <a:ext cx="9792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9EF2325-110A-0E47-A160-A6140149DFE6}"/>
                  </a:ext>
                </a:extLst>
              </p14:cNvPr>
              <p14:cNvContentPartPr/>
              <p14:nvPr/>
            </p14:nvContentPartPr>
            <p14:xfrm>
              <a:off x="2267698" y="5255115"/>
              <a:ext cx="1428480" cy="437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9EF2325-110A-0E47-A160-A6140149DFE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37098" y="5224515"/>
                <a:ext cx="149004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B3CD2BF-712D-AE45-97D5-E0C32DB97096}"/>
                  </a:ext>
                </a:extLst>
              </p14:cNvPr>
              <p14:cNvContentPartPr/>
              <p14:nvPr/>
            </p14:nvContentPartPr>
            <p14:xfrm>
              <a:off x="2190298" y="5257275"/>
              <a:ext cx="317520" cy="283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B3CD2BF-712D-AE45-97D5-E0C32DB9709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59698" y="5226675"/>
                <a:ext cx="37908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B0A52E5-391F-5A47-8CEE-56C687E56FB6}"/>
                  </a:ext>
                </a:extLst>
              </p14:cNvPr>
              <p14:cNvContentPartPr/>
              <p14:nvPr/>
            </p14:nvContentPartPr>
            <p14:xfrm>
              <a:off x="3775378" y="5389755"/>
              <a:ext cx="1207440" cy="4896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B0A52E5-391F-5A47-8CEE-56C687E56FB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44778" y="5359155"/>
                <a:ext cx="126864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C2E51FD-16D6-D64A-BDB5-543DB8870CBF}"/>
                  </a:ext>
                </a:extLst>
              </p14:cNvPr>
              <p14:cNvContentPartPr/>
              <p14:nvPr/>
            </p14:nvContentPartPr>
            <p14:xfrm>
              <a:off x="3737938" y="5485515"/>
              <a:ext cx="229680" cy="2005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C2E51FD-16D6-D64A-BDB5-543DB8870CB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07338" y="5454915"/>
                <a:ext cx="291240" cy="26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83D75BBF-4C98-7044-A6C4-80FD5AFB599A}"/>
              </a:ext>
            </a:extLst>
          </p:cNvPr>
          <p:cNvGrpSpPr/>
          <p:nvPr/>
        </p:nvGrpSpPr>
        <p:grpSpPr>
          <a:xfrm>
            <a:off x="5107738" y="5371035"/>
            <a:ext cx="1004760" cy="408960"/>
            <a:chOff x="5107738" y="5371035"/>
            <a:chExt cx="1004760" cy="4089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C095138-258D-A940-ABA4-86FCF3A4F7C2}"/>
                    </a:ext>
                  </a:extLst>
                </p14:cNvPr>
                <p14:cNvContentPartPr/>
                <p14:nvPr/>
              </p14:nvContentPartPr>
              <p14:xfrm>
                <a:off x="5110978" y="5511435"/>
                <a:ext cx="360" cy="7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C095138-258D-A940-ABA4-86FCF3A4F7C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80378" y="5480835"/>
                  <a:ext cx="615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3C25D04-B6B0-764B-8DD2-D418E6A9F2AE}"/>
                    </a:ext>
                  </a:extLst>
                </p14:cNvPr>
                <p14:cNvContentPartPr/>
                <p14:nvPr/>
              </p14:nvContentPartPr>
              <p14:xfrm>
                <a:off x="5108818" y="5371035"/>
                <a:ext cx="1003680" cy="405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3C25D04-B6B0-764B-8DD2-D418E6A9F2A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78218" y="5340435"/>
                  <a:ext cx="106488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4654791-7ADC-9D4A-AED9-6FDC512E20AB}"/>
                    </a:ext>
                  </a:extLst>
                </p14:cNvPr>
                <p14:cNvContentPartPr/>
                <p14:nvPr/>
              </p14:nvContentPartPr>
              <p14:xfrm>
                <a:off x="5107738" y="5537355"/>
                <a:ext cx="235080" cy="242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4654791-7ADC-9D4A-AED9-6FDC512E20A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76778" y="5506395"/>
                  <a:ext cx="296640" cy="30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CC6B0DC-89E7-E94F-A940-001E0937EFBF}"/>
              </a:ext>
            </a:extLst>
          </p:cNvPr>
          <p:cNvSpPr txBox="1"/>
          <p:nvPr/>
        </p:nvSpPr>
        <p:spPr>
          <a:xfrm>
            <a:off x="3000145" y="5792825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Folding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2B1B490-BB7D-8A49-B262-91AC239054F3}"/>
                  </a:ext>
                </a:extLst>
              </p14:cNvPr>
              <p14:cNvContentPartPr/>
              <p14:nvPr/>
            </p14:nvContentPartPr>
            <p14:xfrm>
              <a:off x="3530938" y="4377075"/>
              <a:ext cx="250920" cy="3340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2B1B490-BB7D-8A49-B262-91AC239054F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15458" y="4361955"/>
                <a:ext cx="281520" cy="36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DA0FD8FE-E563-7D4A-89B9-79E6BEFB274A}"/>
              </a:ext>
            </a:extLst>
          </p:cNvPr>
          <p:cNvGrpSpPr/>
          <p:nvPr/>
        </p:nvGrpSpPr>
        <p:grpSpPr>
          <a:xfrm>
            <a:off x="3879778" y="4076115"/>
            <a:ext cx="1248120" cy="573840"/>
            <a:chOff x="3879778" y="4076115"/>
            <a:chExt cx="1248120" cy="57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DCFB4B6-83E7-7C4D-9BDD-D14FE84CC48C}"/>
                    </a:ext>
                  </a:extLst>
                </p14:cNvPr>
                <p14:cNvContentPartPr/>
                <p14:nvPr/>
              </p14:nvContentPartPr>
              <p14:xfrm>
                <a:off x="3979138" y="4169715"/>
                <a:ext cx="1148760" cy="480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DCFB4B6-83E7-7C4D-9BDD-D14FE84CC48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64018" y="4154595"/>
                  <a:ext cx="117936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EAD722E-40FA-3848-956B-A89BB625AD98}"/>
                    </a:ext>
                  </a:extLst>
                </p14:cNvPr>
                <p14:cNvContentPartPr/>
                <p14:nvPr/>
              </p14:nvContentPartPr>
              <p14:xfrm>
                <a:off x="3984898" y="4405155"/>
                <a:ext cx="20160" cy="7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EAD722E-40FA-3848-956B-A89BB625AD9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69778" y="4390035"/>
                  <a:ext cx="507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F1F2ED5-0C19-5F45-8FA7-2A3372F8BFF3}"/>
                    </a:ext>
                  </a:extLst>
                </p14:cNvPr>
                <p14:cNvContentPartPr/>
                <p14:nvPr/>
              </p14:nvContentPartPr>
              <p14:xfrm>
                <a:off x="3879778" y="4076115"/>
                <a:ext cx="527040" cy="229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F1F2ED5-0C19-5F45-8FA7-2A3372F8BFF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64298" y="4060995"/>
                  <a:ext cx="557640" cy="260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6270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1E8A455-A850-EF4A-A9FB-CE7EE9DD45FE}"/>
              </a:ext>
            </a:extLst>
          </p:cNvPr>
          <p:cNvGrpSpPr/>
          <p:nvPr/>
        </p:nvGrpSpPr>
        <p:grpSpPr>
          <a:xfrm>
            <a:off x="487757" y="1092715"/>
            <a:ext cx="5853654" cy="4079445"/>
            <a:chOff x="893135" y="208350"/>
            <a:chExt cx="3797732" cy="222369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743B158-813E-AE4C-A52C-73E716261FDB}"/>
                </a:ext>
              </a:extLst>
            </p:cNvPr>
            <p:cNvCxnSpPr/>
            <p:nvPr/>
          </p:nvCxnSpPr>
          <p:spPr>
            <a:xfrm>
              <a:off x="893135" y="2062716"/>
              <a:ext cx="34555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E45789A-0E97-CB45-A47B-C180D8E808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135" y="315432"/>
              <a:ext cx="0" cy="17472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55FF5AA-F046-6841-B83C-CB2E8C78A5F5}"/>
                    </a:ext>
                  </a:extLst>
                </p14:cNvPr>
                <p14:cNvContentPartPr/>
                <p14:nvPr/>
              </p14:nvContentPartPr>
              <p14:xfrm>
                <a:off x="907125" y="895931"/>
                <a:ext cx="3494520" cy="646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0536F0E-E089-5749-AA9F-18B590D661A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7040" y="879039"/>
                  <a:ext cx="3534222" cy="67978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52C73C-E648-D840-947F-6E25D845B674}"/>
                </a:ext>
              </a:extLst>
            </p:cNvPr>
            <p:cNvSpPr txBox="1"/>
            <p:nvPr/>
          </p:nvSpPr>
          <p:spPr>
            <a:xfrm>
              <a:off x="3770422" y="2062716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</a:t>
              </a:r>
              <a:r>
                <a:rPr lang="en-MX" dirty="0"/>
                <a:t>ime (t)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F7D4569-4327-D544-AC51-7146393317B3}"/>
                </a:ext>
              </a:extLst>
            </p:cNvPr>
            <p:cNvSpPr txBox="1"/>
            <p:nvPr/>
          </p:nvSpPr>
          <p:spPr>
            <a:xfrm>
              <a:off x="907125" y="208350"/>
              <a:ext cx="706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X" dirty="0"/>
                <a:t>Items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2DC6C2C-6C41-2740-A494-8659B96CC173}"/>
                  </a:ext>
                </a:extLst>
              </p14:cNvPr>
              <p14:cNvContentPartPr/>
              <p14:nvPr/>
            </p14:nvContentPartPr>
            <p14:xfrm>
              <a:off x="298498" y="2196195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2DC6C2C-6C41-2740-A494-8659B96CC1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7538" y="2165235"/>
                <a:ext cx="6156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1B3B740-AF3E-2E4D-83BB-87BC441F8FF9}"/>
                  </a:ext>
                </a:extLst>
              </p14:cNvPr>
              <p14:cNvContentPartPr/>
              <p14:nvPr/>
            </p14:nvContentPartPr>
            <p14:xfrm>
              <a:off x="5919898" y="3344595"/>
              <a:ext cx="5040" cy="5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1B3B740-AF3E-2E4D-83BB-87BC441F8FF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89298" y="3313995"/>
                <a:ext cx="6624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85F504B-C979-F645-8862-83FA7FB49B7B}"/>
                  </a:ext>
                </a:extLst>
              </p14:cNvPr>
              <p14:cNvContentPartPr/>
              <p14:nvPr/>
            </p14:nvContentPartPr>
            <p14:xfrm>
              <a:off x="5937538" y="2867955"/>
              <a:ext cx="845640" cy="5212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85F504B-C979-F645-8862-83FA7FB49B7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06938" y="2837355"/>
                <a:ext cx="906840" cy="58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001E83D-9F7F-1246-91CF-B9FD44110F4F}"/>
                  </a:ext>
                </a:extLst>
              </p14:cNvPr>
              <p14:cNvContentPartPr/>
              <p14:nvPr/>
            </p14:nvContentPartPr>
            <p14:xfrm>
              <a:off x="5914138" y="2240475"/>
              <a:ext cx="819720" cy="1074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001E83D-9F7F-1246-91CF-B9FD44110F4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83538" y="2209875"/>
                <a:ext cx="881280" cy="11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C70BFF0-C77C-0641-98F2-F63CF3666773}"/>
                  </a:ext>
                </a:extLst>
              </p14:cNvPr>
              <p14:cNvContentPartPr/>
              <p14:nvPr/>
            </p14:nvContentPartPr>
            <p14:xfrm>
              <a:off x="5910538" y="3383115"/>
              <a:ext cx="967320" cy="2145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C70BFF0-C77C-0641-98F2-F63CF366677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79938" y="3352515"/>
                <a:ext cx="1028520" cy="27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68AC3DC9-C9E2-C247-BF61-86A8C84FF049}"/>
              </a:ext>
            </a:extLst>
          </p:cNvPr>
          <p:cNvGrpSpPr/>
          <p:nvPr/>
        </p:nvGrpSpPr>
        <p:grpSpPr>
          <a:xfrm>
            <a:off x="6088738" y="2546115"/>
            <a:ext cx="700200" cy="930240"/>
            <a:chOff x="6088738" y="2546115"/>
            <a:chExt cx="700200" cy="9302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4E844A7-DB07-A449-ACAB-538EA2BFF71B}"/>
                    </a:ext>
                  </a:extLst>
                </p14:cNvPr>
                <p14:cNvContentPartPr/>
                <p14:nvPr/>
              </p14:nvContentPartPr>
              <p14:xfrm>
                <a:off x="6408058" y="3324795"/>
                <a:ext cx="38880" cy="49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4E844A7-DB07-A449-ACAB-538EA2BFF71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00498" y="3317235"/>
                  <a:ext cx="540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4436A1C-D1E3-614B-9976-6326337AC21A}"/>
                    </a:ext>
                  </a:extLst>
                </p14:cNvPr>
                <p14:cNvContentPartPr/>
                <p14:nvPr/>
              </p14:nvContentPartPr>
              <p14:xfrm>
                <a:off x="6516058" y="3250995"/>
                <a:ext cx="23760" cy="108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4436A1C-D1E3-614B-9976-6326337AC21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08498" y="3243435"/>
                  <a:ext cx="388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CADB616-D171-D24B-B1E7-78897AD541CA}"/>
                    </a:ext>
                  </a:extLst>
                </p14:cNvPr>
                <p14:cNvContentPartPr/>
                <p14:nvPr/>
              </p14:nvContentPartPr>
              <p14:xfrm>
                <a:off x="6536938" y="3223995"/>
                <a:ext cx="34200" cy="146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CADB616-D171-D24B-B1E7-78897AD541C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29378" y="3216435"/>
                  <a:ext cx="493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DD7252C-1617-AB48-B9C7-839B7200B5DC}"/>
                    </a:ext>
                  </a:extLst>
                </p14:cNvPr>
                <p14:cNvContentPartPr/>
                <p14:nvPr/>
              </p14:nvContentPartPr>
              <p14:xfrm>
                <a:off x="6619018" y="3206355"/>
                <a:ext cx="30600" cy="196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DD7252C-1617-AB48-B9C7-839B7200B5D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11458" y="3198795"/>
                  <a:ext cx="457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799962F-9309-4240-9254-A32F6E9592D4}"/>
                    </a:ext>
                  </a:extLst>
                </p14:cNvPr>
                <p14:cNvContentPartPr/>
                <p14:nvPr/>
              </p14:nvContentPartPr>
              <p14:xfrm>
                <a:off x="6657538" y="3274395"/>
                <a:ext cx="19080" cy="155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799962F-9309-4240-9254-A32F6E9592D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49978" y="3266835"/>
                  <a:ext cx="342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6E7D93C-1B40-7B4E-9FC4-2A0116869D8F}"/>
                    </a:ext>
                  </a:extLst>
                </p14:cNvPr>
                <p14:cNvContentPartPr/>
                <p14:nvPr/>
              </p14:nvContentPartPr>
              <p14:xfrm>
                <a:off x="6756898" y="3204195"/>
                <a:ext cx="29520" cy="207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6E7D93C-1B40-7B4E-9FC4-2A0116869D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49338" y="3196635"/>
                  <a:ext cx="446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06BB514-5E6C-D945-AF40-2199EEFA6FFA}"/>
                    </a:ext>
                  </a:extLst>
                </p14:cNvPr>
                <p14:cNvContentPartPr/>
                <p14:nvPr/>
              </p14:nvContentPartPr>
              <p14:xfrm>
                <a:off x="6781738" y="3149115"/>
                <a:ext cx="7200" cy="279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06BB514-5E6C-D945-AF40-2199EEFA6FF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74178" y="3141555"/>
                  <a:ext cx="223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69F17D6-4BE1-E941-AC52-1C26515EEA07}"/>
                    </a:ext>
                  </a:extLst>
                </p14:cNvPr>
                <p14:cNvContentPartPr/>
                <p14:nvPr/>
              </p14:nvContentPartPr>
              <p14:xfrm>
                <a:off x="6740698" y="3133995"/>
                <a:ext cx="13320" cy="342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69F17D6-4BE1-E941-AC52-1C26515EEA0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33138" y="3126435"/>
                  <a:ext cx="2844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0BE4115-06FD-8C4A-82C5-EA04E8515800}"/>
                    </a:ext>
                  </a:extLst>
                </p14:cNvPr>
                <p14:cNvContentPartPr/>
                <p14:nvPr/>
              </p14:nvContentPartPr>
              <p14:xfrm>
                <a:off x="6700738" y="3124635"/>
                <a:ext cx="47160" cy="331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0BE4115-06FD-8C4A-82C5-EA04E851580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93178" y="3117075"/>
                  <a:ext cx="6228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5DB9D3E-1EDE-584C-93F6-3C852A171DAE}"/>
                    </a:ext>
                  </a:extLst>
                </p14:cNvPr>
                <p14:cNvContentPartPr/>
                <p14:nvPr/>
              </p14:nvContentPartPr>
              <p14:xfrm>
                <a:off x="6671578" y="3172515"/>
                <a:ext cx="36720" cy="207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5DB9D3E-1EDE-584C-93F6-3C852A171DA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64018" y="3164955"/>
                  <a:ext cx="518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1F42A15-1CEB-4441-8C07-570B4CCEC4BD}"/>
                    </a:ext>
                  </a:extLst>
                </p14:cNvPr>
                <p14:cNvContentPartPr/>
                <p14:nvPr/>
              </p14:nvContentPartPr>
              <p14:xfrm>
                <a:off x="6217258" y="3177195"/>
                <a:ext cx="32040" cy="54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1F42A15-1CEB-4441-8C07-570B4CCEC4B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09698" y="3169635"/>
                  <a:ext cx="471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F2C23E3-2BAB-2241-A3CD-1F069C78FF92}"/>
                    </a:ext>
                  </a:extLst>
                </p14:cNvPr>
                <p14:cNvContentPartPr/>
                <p14:nvPr/>
              </p14:nvContentPartPr>
              <p14:xfrm>
                <a:off x="6163618" y="3181875"/>
                <a:ext cx="110520" cy="141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F2C23E3-2BAB-2241-A3CD-1F069C78FF9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156058" y="3174315"/>
                  <a:ext cx="1256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F68CCE0-DA18-1447-99EE-AA5CC81A4C2E}"/>
                    </a:ext>
                  </a:extLst>
                </p14:cNvPr>
                <p14:cNvContentPartPr/>
                <p14:nvPr/>
              </p14:nvContentPartPr>
              <p14:xfrm>
                <a:off x="6264058" y="3208875"/>
                <a:ext cx="40320" cy="45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F68CCE0-DA18-1447-99EE-AA5CC81A4C2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56858" y="3201315"/>
                  <a:ext cx="550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B3D5697-637F-8A43-ACA5-265ACDD64E9F}"/>
                    </a:ext>
                  </a:extLst>
                </p14:cNvPr>
                <p14:cNvContentPartPr/>
                <p14:nvPr/>
              </p14:nvContentPartPr>
              <p14:xfrm>
                <a:off x="6264058" y="3186555"/>
                <a:ext cx="118440" cy="66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B3D5697-637F-8A43-ACA5-265ACDD64E9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56858" y="3178995"/>
                  <a:ext cx="1335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D932287-A4E5-CE44-9D78-E30A10EE6640}"/>
                    </a:ext>
                  </a:extLst>
                </p14:cNvPr>
                <p14:cNvContentPartPr/>
                <p14:nvPr/>
              </p14:nvContentPartPr>
              <p14:xfrm>
                <a:off x="6372058" y="3122115"/>
                <a:ext cx="48240" cy="91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D932287-A4E5-CE44-9D78-E30A10EE664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64498" y="3114555"/>
                  <a:ext cx="633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F44C15F-BFB6-CD47-A997-6576E06D2DDF}"/>
                    </a:ext>
                  </a:extLst>
                </p14:cNvPr>
                <p14:cNvContentPartPr/>
                <p14:nvPr/>
              </p14:nvContentPartPr>
              <p14:xfrm>
                <a:off x="6362698" y="3088275"/>
                <a:ext cx="21600" cy="116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F44C15F-BFB6-CD47-A997-6576E06D2DD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55138" y="3080715"/>
                  <a:ext cx="363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197E7E5-A28B-5745-B96F-FD6A6F20DCE8}"/>
                    </a:ext>
                  </a:extLst>
                </p14:cNvPr>
                <p14:cNvContentPartPr/>
                <p14:nvPr/>
              </p14:nvContentPartPr>
              <p14:xfrm>
                <a:off x="6372058" y="3073155"/>
                <a:ext cx="3960" cy="46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197E7E5-A28B-5745-B96F-FD6A6F20DCE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64498" y="3065595"/>
                  <a:ext cx="190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EF6EDF7-A11E-C04D-B498-BC48A377FB31}"/>
                    </a:ext>
                  </a:extLst>
                </p14:cNvPr>
                <p14:cNvContentPartPr/>
                <p14:nvPr/>
              </p14:nvContentPartPr>
              <p14:xfrm>
                <a:off x="6372058" y="3073155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EF6EDF7-A11E-C04D-B498-BC48A377FB3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64498" y="3065595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C88BDD0-3EB1-2242-8130-6B0184C0FF82}"/>
                    </a:ext>
                  </a:extLst>
                </p14:cNvPr>
                <p14:cNvContentPartPr/>
                <p14:nvPr/>
              </p14:nvContentPartPr>
              <p14:xfrm>
                <a:off x="6481858" y="3007275"/>
                <a:ext cx="14400" cy="119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C88BDD0-3EB1-2242-8130-6B0184C0FF8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74298" y="3000075"/>
                  <a:ext cx="295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F7EA861-7F2F-BD4D-B1FF-E1B5E1CFF0FD}"/>
                    </a:ext>
                  </a:extLst>
                </p14:cNvPr>
                <p14:cNvContentPartPr/>
                <p14:nvPr/>
              </p14:nvContentPartPr>
              <p14:xfrm>
                <a:off x="6508858" y="2975955"/>
                <a:ext cx="11880" cy="89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F7EA861-7F2F-BD4D-B1FF-E1B5E1CFF0F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01298" y="2968395"/>
                  <a:ext cx="270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A288302-9F1B-9E43-BDBB-967D81385F49}"/>
                    </a:ext>
                  </a:extLst>
                </p14:cNvPr>
                <p14:cNvContentPartPr/>
                <p14:nvPr/>
              </p14:nvContentPartPr>
              <p14:xfrm>
                <a:off x="6531178" y="2845995"/>
                <a:ext cx="8640" cy="172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A288302-9F1B-9E43-BDBB-967D81385F4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23618" y="2838435"/>
                  <a:ext cx="23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1442FFA-D763-4445-8B8C-894DCEB8970B}"/>
                    </a:ext>
                  </a:extLst>
                </p14:cNvPr>
                <p14:cNvContentPartPr/>
                <p14:nvPr/>
              </p14:nvContentPartPr>
              <p14:xfrm>
                <a:off x="6581578" y="2820075"/>
                <a:ext cx="5040" cy="142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1442FFA-D763-4445-8B8C-894DCEB8970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574018" y="2812515"/>
                  <a:ext cx="201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956212C-CAD6-E347-B605-9206CF7BDF8E}"/>
                    </a:ext>
                  </a:extLst>
                </p14:cNvPr>
                <p14:cNvContentPartPr/>
                <p14:nvPr/>
              </p14:nvContentPartPr>
              <p14:xfrm>
                <a:off x="6645658" y="2790915"/>
                <a:ext cx="10800" cy="142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956212C-CAD6-E347-B605-9206CF7BDF8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38458" y="2783355"/>
                  <a:ext cx="259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886D426-0F62-4543-A775-FE4612A91007}"/>
                    </a:ext>
                  </a:extLst>
                </p14:cNvPr>
                <p14:cNvContentPartPr/>
                <p14:nvPr/>
              </p14:nvContentPartPr>
              <p14:xfrm>
                <a:off x="6658618" y="2748795"/>
                <a:ext cx="12240" cy="136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886D426-0F62-4543-A775-FE4612A9100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51058" y="2741235"/>
                  <a:ext cx="270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592B439-B58C-4442-AA93-52F2293AC8A2}"/>
                    </a:ext>
                  </a:extLst>
                </p14:cNvPr>
                <p14:cNvContentPartPr/>
                <p14:nvPr/>
              </p14:nvContentPartPr>
              <p14:xfrm>
                <a:off x="6731338" y="2665635"/>
                <a:ext cx="19080" cy="138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592B439-B58C-4442-AA93-52F2293AC8A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723778" y="2658075"/>
                  <a:ext cx="342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8E4E13D-ACC6-B84F-9237-E42A5E76A8D7}"/>
                    </a:ext>
                  </a:extLst>
                </p14:cNvPr>
                <p14:cNvContentPartPr/>
                <p14:nvPr/>
              </p14:nvContentPartPr>
              <p14:xfrm>
                <a:off x="6692818" y="2557995"/>
                <a:ext cx="51840" cy="243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8E4E13D-ACC6-B84F-9237-E42A5E76A8D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685258" y="2550435"/>
                  <a:ext cx="669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CD79B9A-D5E9-014A-9E44-8BBFF6411D0A}"/>
                    </a:ext>
                  </a:extLst>
                </p14:cNvPr>
                <p14:cNvContentPartPr/>
                <p14:nvPr/>
              </p14:nvContentPartPr>
              <p14:xfrm>
                <a:off x="6678778" y="2546115"/>
                <a:ext cx="10800" cy="229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CD79B9A-D5E9-014A-9E44-8BBFF6411D0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671218" y="2538555"/>
                  <a:ext cx="259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5844C8D-5E1A-0349-8CE1-05C028446B5F}"/>
                    </a:ext>
                  </a:extLst>
                </p14:cNvPr>
                <p14:cNvContentPartPr/>
                <p14:nvPr/>
              </p14:nvContentPartPr>
              <p14:xfrm>
                <a:off x="6649258" y="2572035"/>
                <a:ext cx="33120" cy="226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5844C8D-5E1A-0349-8CE1-05C028446B5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641698" y="2564475"/>
                  <a:ext cx="482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646C4F0-5E29-4640-88D4-3E0C5915DEA1}"/>
                    </a:ext>
                  </a:extLst>
                </p14:cNvPr>
                <p14:cNvContentPartPr/>
                <p14:nvPr/>
              </p14:nvContentPartPr>
              <p14:xfrm>
                <a:off x="6607138" y="2618835"/>
                <a:ext cx="42480" cy="226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646C4F0-5E29-4640-88D4-3E0C5915DEA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99578" y="2611275"/>
                  <a:ext cx="576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49BEBA1-629A-6445-8D15-D1292D54EC85}"/>
                    </a:ext>
                  </a:extLst>
                </p14:cNvPr>
                <p14:cNvContentPartPr/>
                <p14:nvPr/>
              </p14:nvContentPartPr>
              <p14:xfrm>
                <a:off x="6589498" y="2617755"/>
                <a:ext cx="34200" cy="208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49BEBA1-629A-6445-8D15-D1292D54EC8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81938" y="2610195"/>
                  <a:ext cx="493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04A69A6-AA90-1641-985F-08A482F9FEA7}"/>
                    </a:ext>
                  </a:extLst>
                </p14:cNvPr>
                <p14:cNvContentPartPr/>
                <p14:nvPr/>
              </p14:nvContentPartPr>
              <p14:xfrm>
                <a:off x="6527578" y="2678595"/>
                <a:ext cx="63720" cy="171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04A69A6-AA90-1641-985F-08A482F9FEA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520018" y="2671035"/>
                  <a:ext cx="784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CE60990-64AC-0F49-BB7B-922F44B9F8C6}"/>
                    </a:ext>
                  </a:extLst>
                </p14:cNvPr>
                <p14:cNvContentPartPr/>
                <p14:nvPr/>
              </p14:nvContentPartPr>
              <p14:xfrm>
                <a:off x="6530098" y="2708835"/>
                <a:ext cx="29880" cy="192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CE60990-64AC-0F49-BB7B-922F44B9F8C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522538" y="2701275"/>
                  <a:ext cx="450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A14E3A2-116C-C042-BAC0-2DE926DC4072}"/>
                    </a:ext>
                  </a:extLst>
                </p14:cNvPr>
                <p14:cNvContentPartPr/>
                <p14:nvPr/>
              </p14:nvContentPartPr>
              <p14:xfrm>
                <a:off x="6453778" y="2763915"/>
                <a:ext cx="93960" cy="222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A14E3A2-116C-C042-BAC0-2DE926DC407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46218" y="2756355"/>
                  <a:ext cx="1090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749DBE7-8AA9-C442-871A-A87814271015}"/>
                    </a:ext>
                  </a:extLst>
                </p14:cNvPr>
                <p14:cNvContentPartPr/>
                <p14:nvPr/>
              </p14:nvContentPartPr>
              <p14:xfrm>
                <a:off x="6382498" y="2894955"/>
                <a:ext cx="71640" cy="172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749DBE7-8AA9-C442-871A-A8781427101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374938" y="2887395"/>
                  <a:ext cx="86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A05487D-24D5-CD4B-B3EC-B85071474032}"/>
                    </a:ext>
                  </a:extLst>
                </p14:cNvPr>
                <p14:cNvContentPartPr/>
                <p14:nvPr/>
              </p14:nvContentPartPr>
              <p14:xfrm>
                <a:off x="6417418" y="2921955"/>
                <a:ext cx="48240" cy="126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A05487D-24D5-CD4B-B3EC-B8507147403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409858" y="2914395"/>
                  <a:ext cx="633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70DC26F-25AF-644B-B0E7-12F627F81042}"/>
                    </a:ext>
                  </a:extLst>
                </p14:cNvPr>
                <p14:cNvContentPartPr/>
                <p14:nvPr/>
              </p14:nvContentPartPr>
              <p14:xfrm>
                <a:off x="6411658" y="2893875"/>
                <a:ext cx="85680" cy="173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70DC26F-25AF-644B-B0E7-12F627F8104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404098" y="2886315"/>
                  <a:ext cx="1008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985E2EB-2064-6443-9FCA-1C28F777BC2D}"/>
                    </a:ext>
                  </a:extLst>
                </p14:cNvPr>
                <p14:cNvContentPartPr/>
                <p14:nvPr/>
              </p14:nvContentPartPr>
              <p14:xfrm>
                <a:off x="6331018" y="2983875"/>
                <a:ext cx="122040" cy="115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985E2EB-2064-6443-9FCA-1C28F777BC2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323458" y="2976315"/>
                  <a:ext cx="1371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D76C4BA-820F-5A49-921D-BE644FE692DB}"/>
                    </a:ext>
                  </a:extLst>
                </p14:cNvPr>
                <p14:cNvContentPartPr/>
                <p14:nvPr/>
              </p14:nvContentPartPr>
              <p14:xfrm>
                <a:off x="6245338" y="3056595"/>
                <a:ext cx="105840" cy="105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D76C4BA-820F-5A49-921D-BE644FE692D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237778" y="3049035"/>
                  <a:ext cx="1209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59C8859-F1C2-2D41-BBA4-4985223C3CE7}"/>
                    </a:ext>
                  </a:extLst>
                </p14:cNvPr>
                <p14:cNvContentPartPr/>
                <p14:nvPr/>
              </p14:nvContentPartPr>
              <p14:xfrm>
                <a:off x="6231298" y="3088275"/>
                <a:ext cx="47160" cy="105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59C8859-F1C2-2D41-BBA4-4985223C3CE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223738" y="3080715"/>
                  <a:ext cx="62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AF87DAC-8BC2-934D-8DA7-CFA8E347B4C3}"/>
                    </a:ext>
                  </a:extLst>
                </p14:cNvPr>
                <p14:cNvContentPartPr/>
                <p14:nvPr/>
              </p14:nvContentPartPr>
              <p14:xfrm>
                <a:off x="6088738" y="3287355"/>
                <a:ext cx="113760" cy="331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AF87DAC-8BC2-934D-8DA7-CFA8E347B4C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081178" y="3279795"/>
                  <a:ext cx="1288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FAC9400-4369-964E-8714-062FC2E5D8DD}"/>
                    </a:ext>
                  </a:extLst>
                </p14:cNvPr>
                <p14:cNvContentPartPr/>
                <p14:nvPr/>
              </p14:nvContentPartPr>
              <p14:xfrm>
                <a:off x="6202138" y="3261435"/>
                <a:ext cx="44640" cy="23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FAC9400-4369-964E-8714-062FC2E5D8D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194578" y="3253875"/>
                  <a:ext cx="597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44F88E3-5558-704B-B29D-297EAF6FB348}"/>
                    </a:ext>
                  </a:extLst>
                </p14:cNvPr>
                <p14:cNvContentPartPr/>
                <p14:nvPr/>
              </p14:nvContentPartPr>
              <p14:xfrm>
                <a:off x="6202138" y="2986395"/>
                <a:ext cx="185400" cy="298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44F88E3-5558-704B-B29D-297EAF6FB34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194578" y="2978835"/>
                  <a:ext cx="2005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86DDC23-F09D-194A-A7DE-DB9EA1C721C6}"/>
                    </a:ext>
                  </a:extLst>
                </p14:cNvPr>
                <p14:cNvContentPartPr/>
                <p14:nvPr/>
              </p14:nvContentPartPr>
              <p14:xfrm>
                <a:off x="6625858" y="3207435"/>
                <a:ext cx="59040" cy="137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86DDC23-F09D-194A-A7DE-DB9EA1C721C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618298" y="3200235"/>
                  <a:ext cx="738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B6E962A-0DA5-6248-BAFB-F33157E194B0}"/>
                    </a:ext>
                  </a:extLst>
                </p14:cNvPr>
                <p14:cNvContentPartPr/>
                <p14:nvPr/>
              </p14:nvContentPartPr>
              <p14:xfrm>
                <a:off x="6593098" y="3238035"/>
                <a:ext cx="47160" cy="127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B6E962A-0DA5-6248-BAFB-F33157E194B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585538" y="3230475"/>
                  <a:ext cx="622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D92646F-4433-7B4C-B078-54AF6A6119B3}"/>
                    </a:ext>
                  </a:extLst>
                </p14:cNvPr>
                <p14:cNvContentPartPr/>
                <p14:nvPr/>
              </p14:nvContentPartPr>
              <p14:xfrm>
                <a:off x="6568618" y="3208875"/>
                <a:ext cx="51840" cy="146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D92646F-4433-7B4C-B078-54AF6A6119B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561058" y="3201315"/>
                  <a:ext cx="669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130ED05-0D28-654F-A69B-879597439791}"/>
                    </a:ext>
                  </a:extLst>
                </p14:cNvPr>
                <p14:cNvContentPartPr/>
                <p14:nvPr/>
              </p14:nvContentPartPr>
              <p14:xfrm>
                <a:off x="6554578" y="3249915"/>
                <a:ext cx="39960" cy="111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130ED05-0D28-654F-A69B-87959743979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547018" y="3242355"/>
                  <a:ext cx="550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4C7D942-0BB1-614B-B492-547259542B29}"/>
                    </a:ext>
                  </a:extLst>
                </p14:cNvPr>
                <p14:cNvContentPartPr/>
                <p14:nvPr/>
              </p14:nvContentPartPr>
              <p14:xfrm>
                <a:off x="6589498" y="3201675"/>
                <a:ext cx="46080" cy="140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4C7D942-0BB1-614B-B492-547259542B2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581938" y="3194115"/>
                  <a:ext cx="612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AAB56D2-2999-C443-898D-845C479ED04E}"/>
                    </a:ext>
                  </a:extLst>
                </p14:cNvPr>
                <p14:cNvContentPartPr/>
                <p14:nvPr/>
              </p14:nvContentPartPr>
              <p14:xfrm>
                <a:off x="6629458" y="3186555"/>
                <a:ext cx="50760" cy="143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AAB56D2-2999-C443-898D-845C479ED04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621898" y="3178995"/>
                  <a:ext cx="658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CB154F8-8DC6-A149-AC21-124964036888}"/>
                    </a:ext>
                  </a:extLst>
                </p14:cNvPr>
                <p14:cNvContentPartPr/>
                <p14:nvPr/>
              </p14:nvContentPartPr>
              <p14:xfrm>
                <a:off x="6652858" y="3160635"/>
                <a:ext cx="38880" cy="166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CB154F8-8DC6-A149-AC21-12496403688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645298" y="3153075"/>
                  <a:ext cx="540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8F7E66E-AEBA-064A-9CAF-E90F38EFB5E5}"/>
                    </a:ext>
                  </a:extLst>
                </p14:cNvPr>
                <p14:cNvContentPartPr/>
                <p14:nvPr/>
              </p14:nvContentPartPr>
              <p14:xfrm>
                <a:off x="6686698" y="3122115"/>
                <a:ext cx="27360" cy="1688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8F7E66E-AEBA-064A-9CAF-E90F38EFB5E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79138" y="3114555"/>
                  <a:ext cx="424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9027035-CF7A-FA46-AA51-D12ADFF763AD}"/>
                    </a:ext>
                  </a:extLst>
                </p14:cNvPr>
                <p14:cNvContentPartPr/>
                <p14:nvPr/>
              </p14:nvContentPartPr>
              <p14:xfrm>
                <a:off x="6686698" y="3119955"/>
                <a:ext cx="34200" cy="1875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9027035-CF7A-FA46-AA51-D12ADFF763A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679138" y="3112395"/>
                  <a:ext cx="493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4ADDBD4-9B03-2B47-9BF6-CE95D73DCE5F}"/>
                    </a:ext>
                  </a:extLst>
                </p14:cNvPr>
                <p14:cNvContentPartPr/>
                <p14:nvPr/>
              </p14:nvContentPartPr>
              <p14:xfrm>
                <a:off x="6621178" y="3089355"/>
                <a:ext cx="75240" cy="2016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4ADDBD4-9B03-2B47-9BF6-CE95D73DCE5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13618" y="3081795"/>
                  <a:ext cx="903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A620F6B-7006-D04C-A58C-0A55EA940816}"/>
                    </a:ext>
                  </a:extLst>
                </p14:cNvPr>
                <p14:cNvContentPartPr/>
                <p14:nvPr/>
              </p14:nvContentPartPr>
              <p14:xfrm>
                <a:off x="6637738" y="3162075"/>
                <a:ext cx="18000" cy="131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A620F6B-7006-D04C-A58C-0A55EA94081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630178" y="3154515"/>
                  <a:ext cx="331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6BD660A-BD16-3843-97D1-9C23749399CF}"/>
                    </a:ext>
                  </a:extLst>
                </p14:cNvPr>
                <p14:cNvContentPartPr/>
                <p14:nvPr/>
              </p14:nvContentPartPr>
              <p14:xfrm>
                <a:off x="6698578" y="3165315"/>
                <a:ext cx="10800" cy="1090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6BD660A-BD16-3843-97D1-9C23749399C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691018" y="3157755"/>
                  <a:ext cx="25920" cy="124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77341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41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ERNESTO CHARRY PASTRANA</dc:creator>
  <cp:lastModifiedBy>FELIX ERNESTO CHARRY PASTRANA</cp:lastModifiedBy>
  <cp:revision>8</cp:revision>
  <dcterms:created xsi:type="dcterms:W3CDTF">2021-07-31T23:54:34Z</dcterms:created>
  <dcterms:modified xsi:type="dcterms:W3CDTF">2021-08-01T02:02:44Z</dcterms:modified>
</cp:coreProperties>
</file>