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DE12-68BC-4A03-8573-E2525F8C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6266A-D7B6-4E89-92CB-1C24D425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610F4-1BB5-4204-BF43-78EEF605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DFE08-8ADB-4A65-A7AE-D906E6D7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B5514-ABEF-452C-B323-015B2F82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31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FEBC1-9451-426D-8873-0E1DF235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E9D266-AE6D-4895-A518-C7D2DD2B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0FFFE-E578-4F1E-878E-0B805B49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6266D-079B-4E7B-8D83-997279F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5789D-67CE-4F6C-B0CD-E5244298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21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061924-51B0-4C32-BD2D-B5542965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766D4B-1414-4936-8DF4-C979BA7C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7BFCE-5703-4995-90C5-B10DEDE4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BE932-B49C-4B81-8670-CA3E1548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75D37-1F5A-4816-BD70-9D1AE24D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87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B18D-1242-4BB6-912F-C2432163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B2611-F8D4-475F-9812-5B76860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0B1D5-0D90-4C03-AD3D-353D0689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0109A-5C5C-45B6-95A2-7589CAAA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11B27-BBEB-45FF-BF1A-B56E2042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102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BB77B-7DDA-4731-9AEC-57AB4786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7F8AF-D0A2-4ED4-9F1A-3DBC315A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4F1CF-8767-412D-AF18-818A9BF3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F8AD0-3187-4A1D-99C7-129D9B3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C39D1-2075-4A51-AD7B-EE103F07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88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D1E4C-6639-40A2-A539-8B16F127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917AB-F577-4417-99A5-F218CEDEE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87747-DD99-458C-9F78-388AEA78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A96F53-83F4-4BF3-B3CA-150EABC7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CFC545-BE18-4CAC-BCB7-57424CB0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7A7FF1-725D-4F76-BEBA-01AA2AB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61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CC4A6-01E3-41F5-A1E1-7EC8441B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D33F2-5BF1-40E5-9720-14464FF5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FD534C-2395-4EA8-917A-26CCCE8B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5D35-2D5C-4B49-BDD1-24B3BDD3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E69EC2-5F71-4460-B86E-800720FCF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9AB77D-37D8-4D1F-9349-5E63B16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7D7BA-0462-436F-A0BD-1A20ECC6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738F55-6345-4069-BE3F-9E27E5E0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714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9DBC-3AE1-4276-9A21-005369EB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08BDDE-FF6F-44C5-95CF-23F56D94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95013D-0798-4393-B0CB-749F38D3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05155-16DF-4890-8679-60E09427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33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FECC7B-4018-46E4-A583-584E1B2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FCCDA9-6F43-4376-AE1A-31DEAEC2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A9D42-86E9-4FDB-AB09-E977553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5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E9DE-6AA8-4906-9D18-3943BEFB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E81E1-664A-4E0A-A042-884DFF36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C65EE-29BE-4EEB-BEAF-C146CF95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8A1555-88A4-4D37-A470-611AB236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9C453-27B0-4D77-9B62-541D196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BF1EF-7F04-480C-B441-A154F03F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96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E63D-6AAA-4620-A40A-8637EE5A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D113E-09EE-4B89-9CDA-FCB315949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4A2E7-0C9D-4C1F-BB9D-05BE937F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D2A14-13CF-46AB-BB74-8AB78A6A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F0D78-9784-49C3-9738-E8B0D188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EB89D-936B-4192-8F9E-7B339C2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31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E51246-3754-4043-B336-E66709C4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1391D-017A-4357-9144-C32BDAEA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53407-69C5-401C-A983-2A6981E8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1148-11D0-475E-ADD5-4FD6E9DF24EE}" type="datetimeFigureOut">
              <a:rPr lang="es-419" smtClean="0"/>
              <a:t>28/6/2018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21965-16DC-4ABC-890B-4DFFC5C40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83224-7418-4609-A738-4EA8DBAD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A551-F343-4E41-AC48-E82B470A51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571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com/catalog/introduceParameterObj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28A60-2A25-49D5-9598-9B1557C17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Lab</a:t>
            </a:r>
            <a:r>
              <a:rPr lang="es-419" dirty="0"/>
              <a:t>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6E1BA-FF29-491C-9AB0-B05A552A1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Recap</a:t>
            </a:r>
            <a:r>
              <a:rPr lang="es-419" dirty="0"/>
              <a:t> (</a:t>
            </a:r>
            <a:r>
              <a:rPr lang="es-419" dirty="0" err="1"/>
              <a:t>Projects</a:t>
            </a:r>
            <a:r>
              <a:rPr lang="es-419" dirty="0"/>
              <a:t>, </a:t>
            </a:r>
            <a:r>
              <a:rPr lang="es-419" dirty="0" err="1"/>
              <a:t>Namespaces</a:t>
            </a:r>
            <a:r>
              <a:rPr lang="es-419" dirty="0"/>
              <a:t>, </a:t>
            </a:r>
            <a:r>
              <a:rPr lang="es-419" dirty="0" err="1"/>
              <a:t>Classes</a:t>
            </a:r>
            <a:r>
              <a:rPr lang="es-419" dirty="0"/>
              <a:t>, </a:t>
            </a:r>
            <a:r>
              <a:rPr lang="es-419" dirty="0" err="1"/>
              <a:t>Objects</a:t>
            </a:r>
            <a:r>
              <a:rPr lang="es-419" dirty="0"/>
              <a:t>, Interfaces), </a:t>
            </a:r>
            <a:r>
              <a:rPr lang="es-419" dirty="0" err="1"/>
              <a:t>Parameter</a:t>
            </a:r>
            <a:r>
              <a:rPr lang="es-419" dirty="0"/>
              <a:t> </a:t>
            </a:r>
            <a:r>
              <a:rPr lang="es-419" dirty="0" err="1"/>
              <a:t>Object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724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284E5-F793-4E4E-B2C9-1E21B15E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Classes</a:t>
            </a:r>
            <a:r>
              <a:rPr lang="es-419" dirty="0"/>
              <a:t>, Interfaces, </a:t>
            </a:r>
            <a:r>
              <a:rPr lang="es-419" dirty="0" err="1"/>
              <a:t>Namespaces</a:t>
            </a:r>
            <a:r>
              <a:rPr lang="es-419" dirty="0"/>
              <a:t>, </a:t>
            </a:r>
            <a:r>
              <a:rPr lang="es-419" dirty="0" err="1"/>
              <a:t>Projects</a:t>
            </a:r>
            <a:r>
              <a:rPr lang="es-419" dirty="0"/>
              <a:t>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CF089-7F97-4F21-BC24-D7366AAA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Project</a:t>
            </a:r>
          </a:p>
          <a:p>
            <a:pPr lvl="1"/>
            <a:r>
              <a:rPr lang="es-419" dirty="0"/>
              <a:t>Files </a:t>
            </a:r>
          </a:p>
          <a:p>
            <a:pPr lvl="2"/>
            <a:r>
              <a:rPr lang="es-419" dirty="0" err="1"/>
              <a:t>Class</a:t>
            </a:r>
            <a:r>
              <a:rPr lang="es-419" dirty="0"/>
              <a:t>, Interface (.</a:t>
            </a:r>
            <a:r>
              <a:rPr lang="es-419" dirty="0" err="1"/>
              <a:t>cs</a:t>
            </a:r>
            <a:r>
              <a:rPr lang="es-419" dirty="0"/>
              <a:t>)</a:t>
            </a:r>
          </a:p>
          <a:p>
            <a:r>
              <a:rPr lang="es-419" dirty="0" err="1"/>
              <a:t>Namespace</a:t>
            </a:r>
            <a:endParaRPr lang="es-419" dirty="0"/>
          </a:p>
          <a:p>
            <a:pPr lvl="1"/>
            <a:r>
              <a:rPr lang="es-419" dirty="0" err="1"/>
              <a:t>Class</a:t>
            </a:r>
            <a:endParaRPr lang="es-419" dirty="0"/>
          </a:p>
          <a:p>
            <a:pPr lvl="1"/>
            <a:r>
              <a:rPr lang="es-419" dirty="0"/>
              <a:t>Interface</a:t>
            </a:r>
          </a:p>
          <a:p>
            <a:pPr lvl="1"/>
            <a:endParaRPr lang="es-419" dirty="0"/>
          </a:p>
          <a:p>
            <a:pPr lvl="1"/>
            <a:endParaRPr lang="es-419" dirty="0"/>
          </a:p>
          <a:p>
            <a:pPr lvl="2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633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C9F3-C0B8-4DFD-9A5B-E8000474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Class</a:t>
            </a:r>
            <a:r>
              <a:rPr lang="es-419" dirty="0"/>
              <a:t> !</a:t>
            </a:r>
            <a:r>
              <a:rPr lang="en-US" dirty="0"/>
              <a:t>=object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2974F-C335-485B-BD2D-90E57E3F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MAN:: </a:t>
            </a:r>
            <a:r>
              <a:rPr lang="en-US" dirty="0" err="1"/>
              <a:t>OBJECT:Bob</a:t>
            </a:r>
            <a:endParaRPr lang="en-US" dirty="0"/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837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F1B6-7150-460A-ABF6-E5B45713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57B10-DBDB-40A2-AC4A-73492B62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interface is a programming structure/syntax that allows the computer to enforce certain properties on an object (class). For example, say we have a car class and a scooter class and a truck class. Each of these three classes should have a </a:t>
            </a:r>
            <a:r>
              <a:rPr lang="en-US" dirty="0" err="1"/>
              <a:t>start_engine</a:t>
            </a:r>
            <a:r>
              <a:rPr lang="en-US" dirty="0"/>
              <a:t>() action. How the "engine is started" for each vehicle is left to each particular class, but the fact that </a:t>
            </a:r>
            <a:r>
              <a:rPr lang="en-US" b="1" dirty="0"/>
              <a:t>they must</a:t>
            </a:r>
            <a:r>
              <a:rPr lang="en-US" dirty="0"/>
              <a:t> have a </a:t>
            </a:r>
            <a:r>
              <a:rPr lang="en-US" dirty="0" err="1"/>
              <a:t>start_engine</a:t>
            </a:r>
            <a:r>
              <a:rPr lang="en-US" dirty="0"/>
              <a:t> action is the domain of the interface.”</a:t>
            </a:r>
            <a:br>
              <a:rPr lang="en-U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4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6FA7C-8772-4601-95BA-0F26CEA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Introduce </a:t>
            </a:r>
            <a:r>
              <a:rPr lang="es-419" dirty="0" err="1"/>
              <a:t>Parameter</a:t>
            </a:r>
            <a:r>
              <a:rPr lang="es-419" dirty="0"/>
              <a:t> </a:t>
            </a:r>
            <a:r>
              <a:rPr lang="es-419" dirty="0" err="1"/>
              <a:t>Object</a:t>
            </a:r>
            <a:r>
              <a:rPr lang="es-419" dirty="0"/>
              <a:t> </a:t>
            </a:r>
            <a:r>
              <a:rPr lang="es-419" dirty="0" err="1"/>
              <a:t>Pattern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038DD-6DD0-4B54-8A33-045A3B7A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</a:t>
            </a:r>
            <a:r>
              <a:rPr lang="es-419" dirty="0"/>
              <a:t> a REFACTORING PATTERN</a:t>
            </a:r>
          </a:p>
          <a:p>
            <a:r>
              <a:rPr lang="en-US" dirty="0"/>
              <a:t>From</a:t>
            </a:r>
            <a:r>
              <a:rPr lang="es-419" dirty="0"/>
              <a:t> Martin </a:t>
            </a:r>
            <a:r>
              <a:rPr lang="es-419" dirty="0" err="1"/>
              <a:t>Fowler’s</a:t>
            </a:r>
            <a:r>
              <a:rPr lang="es-419" dirty="0"/>
              <a:t> </a:t>
            </a:r>
            <a:r>
              <a:rPr lang="es-419" dirty="0" err="1"/>
              <a:t>catalog</a:t>
            </a:r>
            <a:r>
              <a:rPr lang="es-419" dirty="0"/>
              <a:t> </a:t>
            </a:r>
            <a:r>
              <a:rPr lang="es-419" dirty="0">
                <a:hlinkClick r:id="rId2"/>
              </a:rPr>
              <a:t>https://refactoring.com/catalog/introduceParameterObject.html</a:t>
            </a:r>
            <a:r>
              <a:rPr lang="es-419" dirty="0"/>
              <a:t> </a:t>
            </a:r>
          </a:p>
          <a:p>
            <a:r>
              <a:rPr lang="es-419" dirty="0"/>
              <a:t>BE CAREFULL!</a:t>
            </a:r>
          </a:p>
        </p:txBody>
      </p:sp>
    </p:spTree>
    <p:extLst>
      <p:ext uri="{BB962C8B-B14F-4D97-AF65-F5344CB8AC3E}">
        <p14:creationId xmlns:p14="http://schemas.microsoft.com/office/powerpoint/2010/main" val="79363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149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Lab 05</vt:lpstr>
      <vt:lpstr>Classes, Interfaces, Namespaces, Projects. </vt:lpstr>
      <vt:lpstr>Class !=object</vt:lpstr>
      <vt:lpstr>INTERFACE</vt:lpstr>
      <vt:lpstr>Introduce Parameter Object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</dc:title>
  <dc:creator>Ernesto Chaves Chaves</dc:creator>
  <cp:lastModifiedBy>Ernesto Chaves Chaves</cp:lastModifiedBy>
  <cp:revision>3</cp:revision>
  <dcterms:created xsi:type="dcterms:W3CDTF">2018-06-28T14:04:36Z</dcterms:created>
  <dcterms:modified xsi:type="dcterms:W3CDTF">2018-06-28T14:28:41Z</dcterms:modified>
</cp:coreProperties>
</file>