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5" r:id="rId3"/>
    <p:sldId id="266" r:id="rId4"/>
    <p:sldId id="267" r:id="rId5"/>
    <p:sldId id="258" r:id="rId6"/>
    <p:sldId id="259" r:id="rId7"/>
    <p:sldId id="260" r:id="rId8"/>
    <p:sldId id="261" r:id="rId9"/>
    <p:sldId id="276" r:id="rId10"/>
    <p:sldId id="27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6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58307DC-9261-4AD4-BDA0-7F6C3FA3A061}">
          <p14:sldIdLst>
            <p14:sldId id="256"/>
            <p14:sldId id="265"/>
            <p14:sldId id="266"/>
            <p14:sldId id="267"/>
            <p14:sldId id="258"/>
            <p14:sldId id="259"/>
            <p14:sldId id="260"/>
            <p14:sldId id="261"/>
            <p14:sldId id="276"/>
            <p14:sldId id="275"/>
            <p14:sldId id="268"/>
            <p14:sldId id="269"/>
            <p14:sldId id="271"/>
            <p14:sldId id="270"/>
            <p14:sldId id="272"/>
            <p14:sldId id="273"/>
            <p14:sldId id="274"/>
            <p14:sldId id="26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53FA0-89EB-47E4-8107-18F90451AC2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4B3316D-48BB-4C8E-8F47-3588548AE681}">
      <dgm:prSet/>
      <dgm:spPr/>
      <dgm:t>
        <a:bodyPr/>
        <a:lstStyle/>
        <a:p>
          <a:r>
            <a:rPr lang="es-ES"/>
            <a:t>Almacenamiento de votos</a:t>
          </a:r>
          <a:endParaRPr lang="en-US"/>
        </a:p>
      </dgm:t>
    </dgm:pt>
    <dgm:pt modelId="{EF74522F-46F3-422C-866E-335ECC517942}" type="parTrans" cxnId="{92777F19-8F25-4A45-88EB-2F14075A87C6}">
      <dgm:prSet/>
      <dgm:spPr/>
      <dgm:t>
        <a:bodyPr/>
        <a:lstStyle/>
        <a:p>
          <a:endParaRPr lang="en-US"/>
        </a:p>
      </dgm:t>
    </dgm:pt>
    <dgm:pt modelId="{BCD8E6D3-49A6-4981-9438-A5D0D828E2B3}" type="sibTrans" cxnId="{92777F19-8F25-4A45-88EB-2F14075A87C6}">
      <dgm:prSet/>
      <dgm:spPr/>
      <dgm:t>
        <a:bodyPr/>
        <a:lstStyle/>
        <a:p>
          <a:endParaRPr lang="en-US"/>
        </a:p>
      </dgm:t>
    </dgm:pt>
    <dgm:pt modelId="{CDE168AB-F52C-4F79-88CF-C5AF8215AB10}">
      <dgm:prSet/>
      <dgm:spPr/>
      <dgm:t>
        <a:bodyPr/>
        <a:lstStyle/>
        <a:p>
          <a:r>
            <a:rPr lang="es-ES"/>
            <a:t>Visualización de resultados</a:t>
          </a:r>
          <a:endParaRPr lang="en-US"/>
        </a:p>
      </dgm:t>
    </dgm:pt>
    <dgm:pt modelId="{5B4023FA-7116-4F7F-AAFC-F52D5F550B29}" type="parTrans" cxnId="{3F61053F-65EF-4C7A-9557-1774B440A7E5}">
      <dgm:prSet/>
      <dgm:spPr/>
      <dgm:t>
        <a:bodyPr/>
        <a:lstStyle/>
        <a:p>
          <a:endParaRPr lang="en-US"/>
        </a:p>
      </dgm:t>
    </dgm:pt>
    <dgm:pt modelId="{C9483CFD-563E-4BE7-8D48-6471BC0358C3}" type="sibTrans" cxnId="{3F61053F-65EF-4C7A-9557-1774B440A7E5}">
      <dgm:prSet/>
      <dgm:spPr/>
      <dgm:t>
        <a:bodyPr/>
        <a:lstStyle/>
        <a:p>
          <a:endParaRPr lang="en-US"/>
        </a:p>
      </dgm:t>
    </dgm:pt>
    <dgm:pt modelId="{4F8D161C-6525-4284-BBA7-DCB7B74DC037}" type="pres">
      <dgm:prSet presAssocID="{FD953FA0-89EB-47E4-8107-18F90451AC2A}" presName="linear" presStyleCnt="0">
        <dgm:presLayoutVars>
          <dgm:animLvl val="lvl"/>
          <dgm:resizeHandles val="exact"/>
        </dgm:presLayoutVars>
      </dgm:prSet>
      <dgm:spPr/>
    </dgm:pt>
    <dgm:pt modelId="{38ABC62B-089C-4F6F-9C48-3739ECE067FA}" type="pres">
      <dgm:prSet presAssocID="{64B3316D-48BB-4C8E-8F47-3588548AE6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D690F-3CA3-42E4-8F2D-769FC7E6A3CD}" type="pres">
      <dgm:prSet presAssocID="{BCD8E6D3-49A6-4981-9438-A5D0D828E2B3}" presName="spacer" presStyleCnt="0"/>
      <dgm:spPr/>
    </dgm:pt>
    <dgm:pt modelId="{74A6AF0B-FB22-4226-9264-756239B3F723}" type="pres">
      <dgm:prSet presAssocID="{CDE168AB-F52C-4F79-88CF-C5AF8215AB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777F19-8F25-4A45-88EB-2F14075A87C6}" srcId="{FD953FA0-89EB-47E4-8107-18F90451AC2A}" destId="{64B3316D-48BB-4C8E-8F47-3588548AE681}" srcOrd="0" destOrd="0" parTransId="{EF74522F-46F3-422C-866E-335ECC517942}" sibTransId="{BCD8E6D3-49A6-4981-9438-A5D0D828E2B3}"/>
    <dgm:cxn modelId="{26312424-4B27-473A-BF4F-32560886F2B3}" type="presOf" srcId="{CDE168AB-F52C-4F79-88CF-C5AF8215AB10}" destId="{74A6AF0B-FB22-4226-9264-756239B3F723}" srcOrd="0" destOrd="0" presId="urn:microsoft.com/office/officeart/2005/8/layout/vList2"/>
    <dgm:cxn modelId="{68C59E3E-68EF-446B-9806-826C6366D1D6}" type="presOf" srcId="{64B3316D-48BB-4C8E-8F47-3588548AE681}" destId="{38ABC62B-089C-4F6F-9C48-3739ECE067FA}" srcOrd="0" destOrd="0" presId="urn:microsoft.com/office/officeart/2005/8/layout/vList2"/>
    <dgm:cxn modelId="{3F61053F-65EF-4C7A-9557-1774B440A7E5}" srcId="{FD953FA0-89EB-47E4-8107-18F90451AC2A}" destId="{CDE168AB-F52C-4F79-88CF-C5AF8215AB10}" srcOrd="1" destOrd="0" parTransId="{5B4023FA-7116-4F7F-AAFC-F52D5F550B29}" sibTransId="{C9483CFD-563E-4BE7-8D48-6471BC0358C3}"/>
    <dgm:cxn modelId="{0AC19393-8D78-40FC-8A70-45CF36FECD03}" type="presOf" srcId="{FD953FA0-89EB-47E4-8107-18F90451AC2A}" destId="{4F8D161C-6525-4284-BBA7-DCB7B74DC037}" srcOrd="0" destOrd="0" presId="urn:microsoft.com/office/officeart/2005/8/layout/vList2"/>
    <dgm:cxn modelId="{B1633182-63C0-4744-8E56-3A0892CF7D11}" type="presParOf" srcId="{4F8D161C-6525-4284-BBA7-DCB7B74DC037}" destId="{38ABC62B-089C-4F6F-9C48-3739ECE067FA}" srcOrd="0" destOrd="0" presId="urn:microsoft.com/office/officeart/2005/8/layout/vList2"/>
    <dgm:cxn modelId="{5EF7D3C9-D0D2-40CF-B3B3-EC550DA39FB5}" type="presParOf" srcId="{4F8D161C-6525-4284-BBA7-DCB7B74DC037}" destId="{71AD690F-3CA3-42E4-8F2D-769FC7E6A3CD}" srcOrd="1" destOrd="0" presId="urn:microsoft.com/office/officeart/2005/8/layout/vList2"/>
    <dgm:cxn modelId="{862014F7-E7EF-4F36-A73E-99526BFE1C7C}" type="presParOf" srcId="{4F8D161C-6525-4284-BBA7-DCB7B74DC037}" destId="{74A6AF0B-FB22-4226-9264-756239B3F7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19C7B-456E-48DC-8127-58F28A01F8D2}" type="doc">
      <dgm:prSet loTypeId="urn:microsoft.com/office/officeart/2005/8/layout/default" loCatId="list" qsTypeId="urn:microsoft.com/office/officeart/2005/8/quickstyle/simple3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624CA9D-1998-4DDA-B75C-DD80B4BEBEF6}">
      <dgm:prSet/>
      <dgm:spPr/>
      <dgm:t>
        <a:bodyPr/>
        <a:lstStyle/>
        <a:p>
          <a:r>
            <a:rPr lang="es-ES"/>
            <a:t>Recuento Borda</a:t>
          </a:r>
          <a:endParaRPr lang="en-US"/>
        </a:p>
      </dgm:t>
    </dgm:pt>
    <dgm:pt modelId="{AB2F467A-65BA-4586-9AC1-1A1CB3571DD4}" type="parTrans" cxnId="{D092F035-3016-41D3-BD75-505CAFEA53ED}">
      <dgm:prSet/>
      <dgm:spPr/>
      <dgm:t>
        <a:bodyPr/>
        <a:lstStyle/>
        <a:p>
          <a:endParaRPr lang="en-US"/>
        </a:p>
      </dgm:t>
    </dgm:pt>
    <dgm:pt modelId="{C132C9F2-C3D8-4F2A-9652-B6A7188D9DFD}" type="sibTrans" cxnId="{D092F035-3016-41D3-BD75-505CAFEA53ED}">
      <dgm:prSet/>
      <dgm:spPr/>
      <dgm:t>
        <a:bodyPr/>
        <a:lstStyle/>
        <a:p>
          <a:endParaRPr lang="en-US"/>
        </a:p>
      </dgm:t>
    </dgm:pt>
    <dgm:pt modelId="{567F3C73-F606-4F69-82EC-DEBB98AFD7D6}">
      <dgm:prSet/>
      <dgm:spPr/>
      <dgm:t>
        <a:bodyPr/>
        <a:lstStyle/>
        <a:p>
          <a:r>
            <a:rPr lang="es-ES"/>
            <a:t>Recuento Borda Nauru</a:t>
          </a:r>
          <a:endParaRPr lang="en-US"/>
        </a:p>
      </dgm:t>
    </dgm:pt>
    <dgm:pt modelId="{87DA7B88-A031-41B0-9127-B327419D8EED}" type="parTrans" cxnId="{E7226140-2B57-45E5-BA7A-FF3EF1DD896B}">
      <dgm:prSet/>
      <dgm:spPr/>
      <dgm:t>
        <a:bodyPr/>
        <a:lstStyle/>
        <a:p>
          <a:endParaRPr lang="en-US"/>
        </a:p>
      </dgm:t>
    </dgm:pt>
    <dgm:pt modelId="{62C975B2-2937-49B5-B9E8-326E7EF068F4}" type="sibTrans" cxnId="{E7226140-2B57-45E5-BA7A-FF3EF1DD896B}">
      <dgm:prSet/>
      <dgm:spPr/>
      <dgm:t>
        <a:bodyPr/>
        <a:lstStyle/>
        <a:p>
          <a:endParaRPr lang="en-US"/>
        </a:p>
      </dgm:t>
    </dgm:pt>
    <dgm:pt modelId="{EBF9EC82-3212-4205-BEC0-5659F0FF0C5D}">
      <dgm:prSet/>
      <dgm:spPr/>
      <dgm:t>
        <a:bodyPr/>
        <a:lstStyle/>
        <a:p>
          <a:r>
            <a:rPr lang="es-ES" dirty="0"/>
            <a:t>Recuento Borda personalizada</a:t>
          </a:r>
          <a:endParaRPr lang="en-US" dirty="0"/>
        </a:p>
      </dgm:t>
    </dgm:pt>
    <dgm:pt modelId="{141A69B4-E162-4F4B-90D3-773ECD69A4D8}" type="parTrans" cxnId="{E7D6A602-9D27-4292-9619-F2A57DE4C408}">
      <dgm:prSet/>
      <dgm:spPr/>
      <dgm:t>
        <a:bodyPr/>
        <a:lstStyle/>
        <a:p>
          <a:endParaRPr lang="en-US"/>
        </a:p>
      </dgm:t>
    </dgm:pt>
    <dgm:pt modelId="{2C9D5BCE-E454-4E63-9D5F-EFA0F0C8149B}" type="sibTrans" cxnId="{E7D6A602-9D27-4292-9619-F2A57DE4C408}">
      <dgm:prSet/>
      <dgm:spPr/>
      <dgm:t>
        <a:bodyPr/>
        <a:lstStyle/>
        <a:p>
          <a:endParaRPr lang="en-US"/>
        </a:p>
      </dgm:t>
    </dgm:pt>
    <dgm:pt modelId="{844FC671-EE29-434E-B67A-A80D654FF011}">
      <dgm:prSet/>
      <dgm:spPr/>
      <dgm:t>
        <a:bodyPr/>
        <a:lstStyle/>
        <a:p>
          <a:r>
            <a:rPr lang="es-ES" dirty="0"/>
            <a:t>Votación de aprobación</a:t>
          </a:r>
          <a:endParaRPr lang="en-US" dirty="0"/>
        </a:p>
      </dgm:t>
    </dgm:pt>
    <dgm:pt modelId="{79092AD5-1A45-4A35-B858-FE1EBC80DC16}" type="parTrans" cxnId="{0C0E3698-7A82-4DEB-8F35-6D5410C33ABB}">
      <dgm:prSet/>
      <dgm:spPr/>
      <dgm:t>
        <a:bodyPr/>
        <a:lstStyle/>
        <a:p>
          <a:endParaRPr lang="en-US"/>
        </a:p>
      </dgm:t>
    </dgm:pt>
    <dgm:pt modelId="{4AF09BFC-24F0-4E09-8C1E-19DD32D513CA}" type="sibTrans" cxnId="{0C0E3698-7A82-4DEB-8F35-6D5410C33ABB}">
      <dgm:prSet/>
      <dgm:spPr/>
      <dgm:t>
        <a:bodyPr/>
        <a:lstStyle/>
        <a:p>
          <a:endParaRPr lang="en-US"/>
        </a:p>
      </dgm:t>
    </dgm:pt>
    <dgm:pt modelId="{4DD5FD59-9C71-48AB-B567-B9D3669B76BC}">
      <dgm:prSet/>
      <dgm:spPr/>
      <dgm:t>
        <a:bodyPr/>
        <a:lstStyle/>
        <a:p>
          <a:r>
            <a:rPr lang="es-ES" dirty="0"/>
            <a:t>Votación de aprobación única</a:t>
          </a:r>
          <a:endParaRPr lang="en-US" dirty="0"/>
        </a:p>
      </dgm:t>
    </dgm:pt>
    <dgm:pt modelId="{99BA3C59-6914-429A-8C2A-5AB5F2EAC2D6}" type="parTrans" cxnId="{04301558-1D4C-4DD4-8CF2-189185C6C34C}">
      <dgm:prSet/>
      <dgm:spPr/>
      <dgm:t>
        <a:bodyPr/>
        <a:lstStyle/>
        <a:p>
          <a:endParaRPr lang="en-US"/>
        </a:p>
      </dgm:t>
    </dgm:pt>
    <dgm:pt modelId="{280B8F73-FF15-4CC7-A56E-602EDEAE2EAC}" type="sibTrans" cxnId="{04301558-1D4C-4DD4-8CF2-189185C6C34C}">
      <dgm:prSet/>
      <dgm:spPr/>
      <dgm:t>
        <a:bodyPr/>
        <a:lstStyle/>
        <a:p>
          <a:endParaRPr lang="en-US"/>
        </a:p>
      </dgm:t>
    </dgm:pt>
    <dgm:pt modelId="{FA429122-6890-421B-B1A1-6B3F15B3DEE7}" type="pres">
      <dgm:prSet presAssocID="{64819C7B-456E-48DC-8127-58F28A01F8D2}" presName="diagram" presStyleCnt="0">
        <dgm:presLayoutVars>
          <dgm:dir/>
          <dgm:resizeHandles val="exact"/>
        </dgm:presLayoutVars>
      </dgm:prSet>
      <dgm:spPr/>
    </dgm:pt>
    <dgm:pt modelId="{A453271E-2419-4EDA-B474-E16724281F88}" type="pres">
      <dgm:prSet presAssocID="{4624CA9D-1998-4DDA-B75C-DD80B4BEBEF6}" presName="node" presStyleLbl="node1" presStyleIdx="0" presStyleCnt="5">
        <dgm:presLayoutVars>
          <dgm:bulletEnabled val="1"/>
        </dgm:presLayoutVars>
      </dgm:prSet>
      <dgm:spPr/>
    </dgm:pt>
    <dgm:pt modelId="{F1DC1775-CF84-4300-BA70-68370B7B1BC5}" type="pres">
      <dgm:prSet presAssocID="{C132C9F2-C3D8-4F2A-9652-B6A7188D9DFD}" presName="sibTrans" presStyleCnt="0"/>
      <dgm:spPr/>
    </dgm:pt>
    <dgm:pt modelId="{9C8758C9-A27F-453B-BFFA-D70FC68E53C4}" type="pres">
      <dgm:prSet presAssocID="{567F3C73-F606-4F69-82EC-DEBB98AFD7D6}" presName="node" presStyleLbl="node1" presStyleIdx="1" presStyleCnt="5">
        <dgm:presLayoutVars>
          <dgm:bulletEnabled val="1"/>
        </dgm:presLayoutVars>
      </dgm:prSet>
      <dgm:spPr/>
    </dgm:pt>
    <dgm:pt modelId="{9187A2A0-60A2-4781-A522-03C6CAC6CC60}" type="pres">
      <dgm:prSet presAssocID="{62C975B2-2937-49B5-B9E8-326E7EF068F4}" presName="sibTrans" presStyleCnt="0"/>
      <dgm:spPr/>
    </dgm:pt>
    <dgm:pt modelId="{9810763C-E586-44DF-8C2E-D06F713A1E2B}" type="pres">
      <dgm:prSet presAssocID="{EBF9EC82-3212-4205-BEC0-5659F0FF0C5D}" presName="node" presStyleLbl="node1" presStyleIdx="2" presStyleCnt="5">
        <dgm:presLayoutVars>
          <dgm:bulletEnabled val="1"/>
        </dgm:presLayoutVars>
      </dgm:prSet>
      <dgm:spPr/>
    </dgm:pt>
    <dgm:pt modelId="{888918D4-F995-4496-9F28-A1C3D043BD8E}" type="pres">
      <dgm:prSet presAssocID="{2C9D5BCE-E454-4E63-9D5F-EFA0F0C8149B}" presName="sibTrans" presStyleCnt="0"/>
      <dgm:spPr/>
    </dgm:pt>
    <dgm:pt modelId="{0E6C9C01-24E0-48C3-A55B-AC9A4D75CDC8}" type="pres">
      <dgm:prSet presAssocID="{844FC671-EE29-434E-B67A-A80D654FF011}" presName="node" presStyleLbl="node1" presStyleIdx="3" presStyleCnt="5">
        <dgm:presLayoutVars>
          <dgm:bulletEnabled val="1"/>
        </dgm:presLayoutVars>
      </dgm:prSet>
      <dgm:spPr/>
    </dgm:pt>
    <dgm:pt modelId="{5B2D8DC2-BA46-48BC-9D99-48E4637D2CBF}" type="pres">
      <dgm:prSet presAssocID="{4AF09BFC-24F0-4E09-8C1E-19DD32D513CA}" presName="sibTrans" presStyleCnt="0"/>
      <dgm:spPr/>
    </dgm:pt>
    <dgm:pt modelId="{00467645-56DD-4644-9BC1-F10A131F6395}" type="pres">
      <dgm:prSet presAssocID="{4DD5FD59-9C71-48AB-B567-B9D3669B76BC}" presName="node" presStyleLbl="node1" presStyleIdx="4" presStyleCnt="5">
        <dgm:presLayoutVars>
          <dgm:bulletEnabled val="1"/>
        </dgm:presLayoutVars>
      </dgm:prSet>
      <dgm:spPr/>
    </dgm:pt>
  </dgm:ptLst>
  <dgm:cxnLst>
    <dgm:cxn modelId="{E7D6A602-9D27-4292-9619-F2A57DE4C408}" srcId="{64819C7B-456E-48DC-8127-58F28A01F8D2}" destId="{EBF9EC82-3212-4205-BEC0-5659F0FF0C5D}" srcOrd="2" destOrd="0" parTransId="{141A69B4-E162-4F4B-90D3-773ECD69A4D8}" sibTransId="{2C9D5BCE-E454-4E63-9D5F-EFA0F0C8149B}"/>
    <dgm:cxn modelId="{C10F9E34-55F3-4F3C-B5F4-92119B9EA2E9}" type="presOf" srcId="{64819C7B-456E-48DC-8127-58F28A01F8D2}" destId="{FA429122-6890-421B-B1A1-6B3F15B3DEE7}" srcOrd="0" destOrd="0" presId="urn:microsoft.com/office/officeart/2005/8/layout/default"/>
    <dgm:cxn modelId="{D092F035-3016-41D3-BD75-505CAFEA53ED}" srcId="{64819C7B-456E-48DC-8127-58F28A01F8D2}" destId="{4624CA9D-1998-4DDA-B75C-DD80B4BEBEF6}" srcOrd="0" destOrd="0" parTransId="{AB2F467A-65BA-4586-9AC1-1A1CB3571DD4}" sibTransId="{C132C9F2-C3D8-4F2A-9652-B6A7188D9DFD}"/>
    <dgm:cxn modelId="{E7226140-2B57-45E5-BA7A-FF3EF1DD896B}" srcId="{64819C7B-456E-48DC-8127-58F28A01F8D2}" destId="{567F3C73-F606-4F69-82EC-DEBB98AFD7D6}" srcOrd="1" destOrd="0" parTransId="{87DA7B88-A031-41B0-9127-B327419D8EED}" sibTransId="{62C975B2-2937-49B5-B9E8-326E7EF068F4}"/>
    <dgm:cxn modelId="{F795625D-0ACA-4E2B-8E8E-8BC877061287}" type="presOf" srcId="{4DD5FD59-9C71-48AB-B567-B9D3669B76BC}" destId="{00467645-56DD-4644-9BC1-F10A131F6395}" srcOrd="0" destOrd="0" presId="urn:microsoft.com/office/officeart/2005/8/layout/default"/>
    <dgm:cxn modelId="{04301558-1D4C-4DD4-8CF2-189185C6C34C}" srcId="{64819C7B-456E-48DC-8127-58F28A01F8D2}" destId="{4DD5FD59-9C71-48AB-B567-B9D3669B76BC}" srcOrd="4" destOrd="0" parTransId="{99BA3C59-6914-429A-8C2A-5AB5F2EAC2D6}" sibTransId="{280B8F73-FF15-4CC7-A56E-602EDEAE2EAC}"/>
    <dgm:cxn modelId="{797B095A-DAF4-422D-B8DC-159A66383A5A}" type="presOf" srcId="{4624CA9D-1998-4DDA-B75C-DD80B4BEBEF6}" destId="{A453271E-2419-4EDA-B474-E16724281F88}" srcOrd="0" destOrd="0" presId="urn:microsoft.com/office/officeart/2005/8/layout/default"/>
    <dgm:cxn modelId="{6DB6BE5A-55E6-4584-814B-FCBDA88CB8ED}" type="presOf" srcId="{567F3C73-F606-4F69-82EC-DEBB98AFD7D6}" destId="{9C8758C9-A27F-453B-BFFA-D70FC68E53C4}" srcOrd="0" destOrd="0" presId="urn:microsoft.com/office/officeart/2005/8/layout/default"/>
    <dgm:cxn modelId="{0C0E3698-7A82-4DEB-8F35-6D5410C33ABB}" srcId="{64819C7B-456E-48DC-8127-58F28A01F8D2}" destId="{844FC671-EE29-434E-B67A-A80D654FF011}" srcOrd="3" destOrd="0" parTransId="{79092AD5-1A45-4A35-B858-FE1EBC80DC16}" sibTransId="{4AF09BFC-24F0-4E09-8C1E-19DD32D513CA}"/>
    <dgm:cxn modelId="{672BC1AB-D0E3-47B2-88CB-5BFB4832785A}" type="presOf" srcId="{EBF9EC82-3212-4205-BEC0-5659F0FF0C5D}" destId="{9810763C-E586-44DF-8C2E-D06F713A1E2B}" srcOrd="0" destOrd="0" presId="urn:microsoft.com/office/officeart/2005/8/layout/default"/>
    <dgm:cxn modelId="{9E4A56FA-51E5-42C3-94BC-A6ED640D1212}" type="presOf" srcId="{844FC671-EE29-434E-B67A-A80D654FF011}" destId="{0E6C9C01-24E0-48C3-A55B-AC9A4D75CDC8}" srcOrd="0" destOrd="0" presId="urn:microsoft.com/office/officeart/2005/8/layout/default"/>
    <dgm:cxn modelId="{5FF3BECF-13BB-4651-BD2D-8FFD03FBFF7B}" type="presParOf" srcId="{FA429122-6890-421B-B1A1-6B3F15B3DEE7}" destId="{A453271E-2419-4EDA-B474-E16724281F88}" srcOrd="0" destOrd="0" presId="urn:microsoft.com/office/officeart/2005/8/layout/default"/>
    <dgm:cxn modelId="{D76034D0-53FC-479A-8F43-4390029A6A06}" type="presParOf" srcId="{FA429122-6890-421B-B1A1-6B3F15B3DEE7}" destId="{F1DC1775-CF84-4300-BA70-68370B7B1BC5}" srcOrd="1" destOrd="0" presId="urn:microsoft.com/office/officeart/2005/8/layout/default"/>
    <dgm:cxn modelId="{4D5B40E9-BFCE-4BC9-8006-357214915E98}" type="presParOf" srcId="{FA429122-6890-421B-B1A1-6B3F15B3DEE7}" destId="{9C8758C9-A27F-453B-BFFA-D70FC68E53C4}" srcOrd="2" destOrd="0" presId="urn:microsoft.com/office/officeart/2005/8/layout/default"/>
    <dgm:cxn modelId="{D70CDA46-AA00-44A7-997A-27F6F216EB67}" type="presParOf" srcId="{FA429122-6890-421B-B1A1-6B3F15B3DEE7}" destId="{9187A2A0-60A2-4781-A522-03C6CAC6CC60}" srcOrd="3" destOrd="0" presId="urn:microsoft.com/office/officeart/2005/8/layout/default"/>
    <dgm:cxn modelId="{6CFF09DE-8D10-4B07-80A9-FB90322375AC}" type="presParOf" srcId="{FA429122-6890-421B-B1A1-6B3F15B3DEE7}" destId="{9810763C-E586-44DF-8C2E-D06F713A1E2B}" srcOrd="4" destOrd="0" presId="urn:microsoft.com/office/officeart/2005/8/layout/default"/>
    <dgm:cxn modelId="{8CFB1733-3AF4-44C5-888F-72C71AE0A304}" type="presParOf" srcId="{FA429122-6890-421B-B1A1-6B3F15B3DEE7}" destId="{888918D4-F995-4496-9F28-A1C3D043BD8E}" srcOrd="5" destOrd="0" presId="urn:microsoft.com/office/officeart/2005/8/layout/default"/>
    <dgm:cxn modelId="{6ECAAB51-3BFA-428F-8747-9836A47B294D}" type="presParOf" srcId="{FA429122-6890-421B-B1A1-6B3F15B3DEE7}" destId="{0E6C9C01-24E0-48C3-A55B-AC9A4D75CDC8}" srcOrd="6" destOrd="0" presId="urn:microsoft.com/office/officeart/2005/8/layout/default"/>
    <dgm:cxn modelId="{030F9774-FB05-40B7-B4D4-8B1D8D8B5E48}" type="presParOf" srcId="{FA429122-6890-421B-B1A1-6B3F15B3DEE7}" destId="{5B2D8DC2-BA46-48BC-9D99-48E4637D2CBF}" srcOrd="7" destOrd="0" presId="urn:microsoft.com/office/officeart/2005/8/layout/default"/>
    <dgm:cxn modelId="{712837E5-AF5A-43C0-99AD-387AAAEBB166}" type="presParOf" srcId="{FA429122-6890-421B-B1A1-6B3F15B3DEE7}" destId="{00467645-56DD-4644-9BC1-F10A131F639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BC62B-089C-4F6F-9C48-3739ECE067FA}">
      <dsp:nvSpPr>
        <dsp:cNvPr id="0" name=""/>
        <dsp:cNvSpPr/>
      </dsp:nvSpPr>
      <dsp:spPr>
        <a:xfrm>
          <a:off x="0" y="523043"/>
          <a:ext cx="105156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Almacenamiento de votos</a:t>
          </a:r>
          <a:endParaRPr lang="en-US" sz="6500" kern="1200"/>
        </a:p>
      </dsp:txBody>
      <dsp:txXfrm>
        <a:off x="76105" y="599148"/>
        <a:ext cx="10363390" cy="1406815"/>
      </dsp:txXfrm>
    </dsp:sp>
    <dsp:sp modelId="{74A6AF0B-FB22-4226-9264-756239B3F723}">
      <dsp:nvSpPr>
        <dsp:cNvPr id="0" name=""/>
        <dsp:cNvSpPr/>
      </dsp:nvSpPr>
      <dsp:spPr>
        <a:xfrm>
          <a:off x="0" y="2269269"/>
          <a:ext cx="105156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Visualización de resultados</a:t>
          </a:r>
          <a:endParaRPr lang="en-US" sz="6500" kern="1200"/>
        </a:p>
      </dsp:txBody>
      <dsp:txXfrm>
        <a:off x="76105" y="2345374"/>
        <a:ext cx="1036339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3271E-2419-4EDA-B474-E16724281F88}">
      <dsp:nvSpPr>
        <dsp:cNvPr id="0" name=""/>
        <dsp:cNvSpPr/>
      </dsp:nvSpPr>
      <dsp:spPr>
        <a:xfrm>
          <a:off x="739378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Recuento Borda</a:t>
          </a:r>
          <a:endParaRPr lang="en-US" sz="3400" kern="1200"/>
        </a:p>
      </dsp:txBody>
      <dsp:txXfrm>
        <a:off x="739378" y="2726"/>
        <a:ext cx="2824013" cy="1694408"/>
      </dsp:txXfrm>
    </dsp:sp>
    <dsp:sp modelId="{9C8758C9-A27F-453B-BFFA-D70FC68E53C4}">
      <dsp:nvSpPr>
        <dsp:cNvPr id="0" name=""/>
        <dsp:cNvSpPr/>
      </dsp:nvSpPr>
      <dsp:spPr>
        <a:xfrm>
          <a:off x="3845793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67816"/>
                <a:satOff val="1294"/>
                <a:lumOff val="57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67816"/>
                <a:satOff val="1294"/>
                <a:lumOff val="57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67816"/>
                <a:satOff val="1294"/>
                <a:lumOff val="57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Recuento Borda Nauru</a:t>
          </a:r>
          <a:endParaRPr lang="en-US" sz="3400" kern="1200"/>
        </a:p>
      </dsp:txBody>
      <dsp:txXfrm>
        <a:off x="3845793" y="2726"/>
        <a:ext cx="2824013" cy="1694408"/>
      </dsp:txXfrm>
    </dsp:sp>
    <dsp:sp modelId="{9810763C-E586-44DF-8C2E-D06F713A1E2B}">
      <dsp:nvSpPr>
        <dsp:cNvPr id="0" name=""/>
        <dsp:cNvSpPr/>
      </dsp:nvSpPr>
      <dsp:spPr>
        <a:xfrm>
          <a:off x="6952208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135632"/>
                <a:satOff val="2588"/>
                <a:lumOff val="114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135632"/>
                <a:satOff val="2588"/>
                <a:lumOff val="114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135632"/>
                <a:satOff val="2588"/>
                <a:lumOff val="114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Recuento Borda personalizada</a:t>
          </a:r>
          <a:endParaRPr lang="en-US" sz="3400" kern="1200" dirty="0"/>
        </a:p>
      </dsp:txBody>
      <dsp:txXfrm>
        <a:off x="6952208" y="2726"/>
        <a:ext cx="2824013" cy="1694408"/>
      </dsp:txXfrm>
    </dsp:sp>
    <dsp:sp modelId="{0E6C9C01-24E0-48C3-A55B-AC9A4D75CDC8}">
      <dsp:nvSpPr>
        <dsp:cNvPr id="0" name=""/>
        <dsp:cNvSpPr/>
      </dsp:nvSpPr>
      <dsp:spPr>
        <a:xfrm>
          <a:off x="2292585" y="197953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203448"/>
                <a:satOff val="3881"/>
                <a:lumOff val="171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03448"/>
                <a:satOff val="3881"/>
                <a:lumOff val="171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03448"/>
                <a:satOff val="3881"/>
                <a:lumOff val="171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Votación de aprobación</a:t>
          </a:r>
          <a:endParaRPr lang="en-US" sz="3400" kern="1200" dirty="0"/>
        </a:p>
      </dsp:txBody>
      <dsp:txXfrm>
        <a:off x="2292585" y="1979536"/>
        <a:ext cx="2824013" cy="1694408"/>
      </dsp:txXfrm>
    </dsp:sp>
    <dsp:sp modelId="{00467645-56DD-4644-9BC1-F10A131F6395}">
      <dsp:nvSpPr>
        <dsp:cNvPr id="0" name=""/>
        <dsp:cNvSpPr/>
      </dsp:nvSpPr>
      <dsp:spPr>
        <a:xfrm>
          <a:off x="5399000" y="197953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Votación de aprobación única</a:t>
          </a:r>
          <a:endParaRPr lang="en-US" sz="3400" kern="1200" dirty="0"/>
        </a:p>
      </dsp:txBody>
      <dsp:txXfrm>
        <a:off x="5399000" y="1979536"/>
        <a:ext cx="2824013" cy="1694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8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4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62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0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9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18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0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2715-1D21-4F73-A62D-A6137D589553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AE6F9-12D0-4553-A5FC-499B05CA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Recuento de Votos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48B5A-52C1-4A35-A088-F781A158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1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582D0-97EE-4FDA-BD61-E585EBA2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75FE2-6E84-4A65-8684-8E39B50A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hemos encontrado dificultades para desplegar el proyecto del año pasado en </a:t>
            </a:r>
            <a:r>
              <a:rPr lang="es-ES" dirty="0" err="1"/>
              <a:t>Javascript</a:t>
            </a:r>
            <a:r>
              <a:rPr lang="es-ES" dirty="0"/>
              <a:t>, hemos decido cambiarle el código al proyecto y hacerlo en Python 3.</a:t>
            </a:r>
          </a:p>
        </p:txBody>
      </p:sp>
    </p:spTree>
    <p:extLst>
      <p:ext uri="{BB962C8B-B14F-4D97-AF65-F5344CB8AC3E}">
        <p14:creationId xmlns:p14="http://schemas.microsoft.com/office/powerpoint/2010/main" val="253212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D902E-F914-4ED7-82D0-0F486E35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Tipos de recuento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33504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93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092E-EDAD-41BF-9F46-44FFFD8D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Recuento Borda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62B09-027D-4C5D-A71A-D4BCE6A7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cual plantea un sistema de votos ponderados por preferencia, de manera que se ordenan las respuestas al votar según las preferencias del votante, y cada respuesta se lleva una puntuación según su posición. Al final se suman las puntuaciones y se ordenan las respuestas por puntuación. </a:t>
            </a:r>
          </a:p>
          <a:p>
            <a:r>
              <a:rPr lang="es-ES" dirty="0"/>
              <a:t>La puntuación de cada posición va desde N para la 1ª posición hasta 1 para la última posición, siendo N el número de posiciones.</a:t>
            </a:r>
          </a:p>
        </p:txBody>
      </p:sp>
    </p:spTree>
    <p:extLst>
      <p:ext uri="{BB962C8B-B14F-4D97-AF65-F5344CB8AC3E}">
        <p14:creationId xmlns:p14="http://schemas.microsoft.com/office/powerpoint/2010/main" val="22590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D06C-0881-4563-8E5D-EDA62388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Borda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032C07-536F-4D03-A254-A4D0484C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007"/>
            <a:ext cx="8662987" cy="47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86CA-4E44-4954-BE01-9235419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3"/>
            <a:ext cx="10515600" cy="827315"/>
          </a:xfrm>
        </p:spPr>
        <p:txBody>
          <a:bodyPr>
            <a:normAutofit/>
          </a:bodyPr>
          <a:lstStyle/>
          <a:p>
            <a:r>
              <a:rPr lang="es-ES" dirty="0"/>
              <a:t>Recuento Borda Nauru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8B632-F5B0-4F81-AF20-1B0FD41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204505"/>
          </a:xfrm>
        </p:spPr>
        <p:txBody>
          <a:bodyPr/>
          <a:lstStyle/>
          <a:p>
            <a:r>
              <a:rPr lang="es-ES" dirty="0"/>
              <a:t>Es similar al borda solo que las puntuaciones de las posiciones va desde 1 para la 1ª posición hasta 0 para la última en un paso de          1 /𝑁 − 1, siendo N el numero de respuestas.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4C752C-8C40-41ED-A852-9DF4E6BF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3" y="2245632"/>
            <a:ext cx="6743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F05D-9585-4E6D-8522-539072A9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Recuento Borda personalizada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EB899-4FEC-4404-9827-1783D42E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s-ES" dirty="0"/>
              <a:t>Es similar al Borda solo que las puntuaciones para las posiciones van definidas arbitrariamente por el creador de la votación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03B24D-D942-470E-95D7-B381AA89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2180346"/>
            <a:ext cx="6705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0D8D8-CEB0-4F33-8AB9-DE22F94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743"/>
            <a:ext cx="10515600" cy="1153549"/>
          </a:xfrm>
        </p:spPr>
        <p:txBody>
          <a:bodyPr/>
          <a:lstStyle/>
          <a:p>
            <a:r>
              <a:rPr lang="es-ES" dirty="0"/>
              <a:t>Votación de aprobación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7107C-B00E-4B63-8392-ED5F28FE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r>
              <a:rPr lang="es-ES" dirty="0"/>
              <a:t>Un Votante puede seleccionar tantas respuestas como guste, la respuesta seleccionada por el mayor número de votantes es la escogida.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A17F14-080E-4B86-8B07-2D9C6550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2" y="2015252"/>
            <a:ext cx="8900886" cy="45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2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6D4A-2645-4D55-87E4-C1F29B08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635611"/>
          </a:xfrm>
        </p:spPr>
        <p:txBody>
          <a:bodyPr>
            <a:normAutofit fontScale="90000"/>
          </a:bodyPr>
          <a:lstStyle/>
          <a:p>
            <a:r>
              <a:rPr lang="es-ES" dirty="0"/>
              <a:t>Votación de aprobación única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0EDFC-4FA4-4E1B-94DE-896CAB67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s-ES" dirty="0"/>
              <a:t>Un votante selecciona una única respuesta, la respuesta seleccionada por el mayor número de votantes es la escogida.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72064B-0EA1-49B1-95D0-6607C66E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9" y="1955542"/>
            <a:ext cx="8560398" cy="4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F012E-62D9-4954-A9E7-931EE72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907B0-DC06-4BC1-8A14-9C8C2115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715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E42CE-1699-481A-BA9A-D96A279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1BCD5-9C79-4DB1-9612-BC4F2146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sistema aún no está desplegado.</a:t>
            </a:r>
          </a:p>
          <a:p>
            <a:r>
              <a:rPr lang="es-ES" dirty="0"/>
              <a:t>El sistema se desplegará siguiendo la estructura proporcionada por el equipo de integración.</a:t>
            </a:r>
          </a:p>
        </p:txBody>
      </p:sp>
    </p:spTree>
    <p:extLst>
      <p:ext uri="{BB962C8B-B14F-4D97-AF65-F5344CB8AC3E}">
        <p14:creationId xmlns:p14="http://schemas.microsoft.com/office/powerpoint/2010/main" val="28213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B285D-7E9A-42E7-B5B5-730CBD06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BB81-FCCB-4379-8AB2-7B8B1119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Subsistemas relacionados</a:t>
            </a:r>
          </a:p>
          <a:p>
            <a:r>
              <a:rPr lang="es-ES" dirty="0"/>
              <a:t>Gestión del código</a:t>
            </a:r>
          </a:p>
          <a:p>
            <a:r>
              <a:rPr lang="es-ES" dirty="0"/>
              <a:t>Gestión de incidencias</a:t>
            </a:r>
          </a:p>
          <a:p>
            <a:r>
              <a:rPr lang="es-ES" dirty="0"/>
              <a:t>Incidencias con gestión del código</a:t>
            </a:r>
          </a:p>
          <a:p>
            <a:r>
              <a:rPr lang="es-ES" dirty="0"/>
              <a:t>Cambios</a:t>
            </a:r>
          </a:p>
          <a:p>
            <a:r>
              <a:rPr lang="es-ES" dirty="0"/>
              <a:t>Situación actual</a:t>
            </a:r>
          </a:p>
          <a:p>
            <a:r>
              <a:rPr lang="es-ES" dirty="0"/>
              <a:t>Despliegue</a:t>
            </a:r>
          </a:p>
        </p:txBody>
      </p:sp>
    </p:spTree>
    <p:extLst>
      <p:ext uri="{BB962C8B-B14F-4D97-AF65-F5344CB8AC3E}">
        <p14:creationId xmlns:p14="http://schemas.microsoft.com/office/powerpoint/2010/main" val="376758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987E6-B44E-40A3-9A2C-0D2C3F01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0B1F3-6A88-42E5-811C-42200CDE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Mejora del trabajo del año anterior en el que solo usaban un tipo de votación, con dos respuestas, sí y no.</a:t>
            </a:r>
          </a:p>
          <a:p>
            <a:r>
              <a:rPr lang="es-ES" dirty="0"/>
              <a:t>Nos basaremos en el proyecto de </a:t>
            </a:r>
            <a:r>
              <a:rPr lang="es-ES" dirty="0" err="1"/>
              <a:t>Agora</a:t>
            </a:r>
            <a:r>
              <a:rPr lang="es-ES" dirty="0"/>
              <a:t> </a:t>
            </a:r>
            <a:r>
              <a:rPr lang="es-ES" dirty="0" err="1"/>
              <a:t>Voting</a:t>
            </a:r>
            <a:r>
              <a:rPr lang="es-ES" dirty="0"/>
              <a:t> para implementar nuevos tipos de votaciones, ya que el del año pasado solo tenía uno.</a:t>
            </a:r>
          </a:p>
          <a:p>
            <a:r>
              <a:rPr lang="es-ES" dirty="0"/>
              <a:t>Hemos configurado una maquina virtual con un sistema </a:t>
            </a:r>
            <a:r>
              <a:rPr lang="es-ES" dirty="0" err="1"/>
              <a:t>debian</a:t>
            </a:r>
            <a:r>
              <a:rPr lang="es-ES" dirty="0"/>
              <a:t>, el IDE </a:t>
            </a:r>
            <a:r>
              <a:rPr lang="es-ES" dirty="0" err="1"/>
              <a:t>Pycharm</a:t>
            </a:r>
            <a:r>
              <a:rPr lang="es-ES" dirty="0"/>
              <a:t>, y </a:t>
            </a:r>
            <a:r>
              <a:rPr lang="es-ES" dirty="0" err="1"/>
              <a:t>python</a:t>
            </a:r>
            <a:r>
              <a:rPr lang="es-ES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66572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66EF-DC27-4483-AC4E-95FEFA26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/>
              <a:t>Subsistemas relacionados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11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3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818DE-2B8F-4461-BC4D-B95013C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7D4D5-DAB0-4ECA-B445-B912CB9E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Gestionamos el código mediante referencias a las </a:t>
            </a:r>
            <a:r>
              <a:rPr lang="es-ES" dirty="0" err="1"/>
              <a:t>issues</a:t>
            </a:r>
            <a:r>
              <a:rPr lang="es-ES" dirty="0"/>
              <a:t> y comentarios.</a:t>
            </a:r>
          </a:p>
          <a:p>
            <a:r>
              <a:rPr lang="es-ES" dirty="0"/>
              <a:t>Cerramos las </a:t>
            </a:r>
            <a:r>
              <a:rPr lang="es-ES" dirty="0" err="1"/>
              <a:t>issues</a:t>
            </a:r>
            <a:r>
              <a:rPr lang="es-ES" dirty="0"/>
              <a:t> con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15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1797-368C-4E7E-8C48-3E678E2A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5196-CA76-465D-A94A-B895C5AD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-Para realizar una incidencia tenemos que seguir los siguientes pasos: </a:t>
            </a:r>
          </a:p>
          <a:p>
            <a:pPr lvl="1"/>
            <a:r>
              <a:rPr lang="es-ES" sz="2000" dirty="0"/>
              <a:t>1. Describir la situación actual.</a:t>
            </a:r>
          </a:p>
          <a:p>
            <a:pPr lvl="2"/>
            <a:r>
              <a:rPr lang="es-ES" sz="2000" dirty="0"/>
              <a:t>Ejemplo: El nuevo conjunto de "</a:t>
            </a:r>
            <a:r>
              <a:rPr lang="es-ES" sz="2000" dirty="0" err="1"/>
              <a:t>labels</a:t>
            </a:r>
            <a:r>
              <a:rPr lang="es-ES" sz="2000" dirty="0"/>
              <a:t>" es una gran mejora al conjunto que teníamos por defecto de GitHub. Pero se puede mejorar. </a:t>
            </a:r>
          </a:p>
          <a:p>
            <a:pPr lvl="1"/>
            <a:r>
              <a:rPr lang="es-ES" sz="2000" dirty="0"/>
              <a:t> 2. Justificar cómo mejorarla. </a:t>
            </a:r>
          </a:p>
          <a:p>
            <a:pPr lvl="2"/>
            <a:r>
              <a:rPr lang="es-ES" sz="2000" dirty="0"/>
              <a:t>Ejemplo: Como podemos incidencias con otros grupos </a:t>
            </a:r>
            <a:r>
              <a:rPr lang="es-ES" sz="2000" dirty="0" err="1"/>
              <a:t>podriamos</a:t>
            </a:r>
            <a:r>
              <a:rPr lang="es-ES" sz="2000" dirty="0"/>
              <a:t> crear "</a:t>
            </a:r>
            <a:r>
              <a:rPr lang="es-ES" sz="2000" dirty="0" err="1"/>
              <a:t>labels</a:t>
            </a:r>
            <a:r>
              <a:rPr lang="es-ES" sz="2000" dirty="0"/>
              <a:t>" para identificar que grupo es.</a:t>
            </a:r>
          </a:p>
          <a:p>
            <a:pPr lvl="1"/>
            <a:r>
              <a:rPr lang="es-ES" sz="2000" dirty="0"/>
              <a:t>3. Exponer la solución. </a:t>
            </a:r>
          </a:p>
          <a:p>
            <a:pPr lvl="2"/>
            <a:r>
              <a:rPr lang="es-ES" sz="2000" dirty="0"/>
              <a:t>Ejemplo: Como alternativa presento el siguiente conjunto: ## </a:t>
            </a:r>
            <a:r>
              <a:rPr lang="es-ES" sz="2000" dirty="0" err="1"/>
              <a:t>Group</a:t>
            </a:r>
            <a:r>
              <a:rPr lang="es-ES" sz="2000" dirty="0"/>
              <a:t>: `</a:t>
            </a:r>
            <a:r>
              <a:rPr lang="es-ES" sz="2000" dirty="0" err="1"/>
              <a:t>Group</a:t>
            </a:r>
            <a:r>
              <a:rPr lang="es-ES" sz="2000" dirty="0"/>
              <a:t> : </a:t>
            </a:r>
            <a:r>
              <a:rPr lang="es-ES" sz="2000" dirty="0" err="1"/>
              <a:t>storage</a:t>
            </a:r>
            <a:r>
              <a:rPr lang="es-ES" sz="2000" dirty="0"/>
              <a:t>` `</a:t>
            </a:r>
            <a:r>
              <a:rPr lang="es-ES" sz="2000" dirty="0" err="1"/>
              <a:t>Group</a:t>
            </a:r>
            <a:r>
              <a:rPr lang="es-ES" sz="2000" dirty="0"/>
              <a:t> : display`</a:t>
            </a:r>
          </a:p>
        </p:txBody>
      </p:sp>
    </p:spTree>
    <p:extLst>
      <p:ext uri="{BB962C8B-B14F-4D97-AF65-F5344CB8AC3E}">
        <p14:creationId xmlns:p14="http://schemas.microsoft.com/office/powerpoint/2010/main" val="265114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51A6-1930-4BF7-8A0D-D478C20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Gestión de 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E1367-D5F9-49DB-8EF6-F01DC40B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</a:t>
            </a:r>
            <a:r>
              <a:rPr lang="es-ES" dirty="0" err="1"/>
              <a:t>Labels</a:t>
            </a:r>
            <a:r>
              <a:rPr lang="es-ES" dirty="0"/>
              <a:t> personalizado: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927354-6CE3-4C14-986D-3F21453A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99" y="2320131"/>
            <a:ext cx="2495550" cy="3362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84B1D1-FBD1-422C-A874-A31FF13B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17" y="2320131"/>
            <a:ext cx="2152650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C5E6D0-5B73-41E1-B1AE-284B864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2" y="2320131"/>
            <a:ext cx="1981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74DAB-5E7F-4A88-B64D-48955B8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Incidencias con gestión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3D5FA-A1C2-445D-B3D7-5ADB5086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creación de código se asigna mediante </a:t>
            </a:r>
            <a:r>
              <a:rPr lang="es-ES" dirty="0" err="1"/>
              <a:t>issues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CAF1F9-8CD9-4938-BC3E-9F05B4AE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8" y="2359025"/>
            <a:ext cx="93726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5D38A1-166F-40B3-B23D-61899F3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Cambios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8586A-AD70-4DA1-94BD-99C1DE3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/>
              <a:t>Cambio de código</a:t>
            </a:r>
          </a:p>
          <a:p>
            <a:r>
              <a:rPr lang="es-ES" sz="2400"/>
              <a:t>Nuevos tipos de recuentos</a:t>
            </a:r>
          </a:p>
          <a:p>
            <a:pPr marL="0" indent="0">
              <a:buNone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41245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519</Words>
  <Application>Microsoft Office PowerPoint</Application>
  <PresentationFormat>Panorámica</PresentationFormat>
  <Paragraphs>59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Recuento de Votos</vt:lpstr>
      <vt:lpstr>Índice</vt:lpstr>
      <vt:lpstr>Introducción</vt:lpstr>
      <vt:lpstr>Subsistemas relacionados</vt:lpstr>
      <vt:lpstr>Gestión del código</vt:lpstr>
      <vt:lpstr>Gestión de incidencias</vt:lpstr>
      <vt:lpstr>Gestión de incidencias</vt:lpstr>
      <vt:lpstr>Incidencias con gestión del código</vt:lpstr>
      <vt:lpstr>Cambios</vt:lpstr>
      <vt:lpstr>Cambio de código</vt:lpstr>
      <vt:lpstr>Tipos de recuento</vt:lpstr>
      <vt:lpstr>Recuento Borda</vt:lpstr>
      <vt:lpstr>Ejemplo Borda</vt:lpstr>
      <vt:lpstr>Recuento Borda Nauru</vt:lpstr>
      <vt:lpstr>Recuento Borda personalizada</vt:lpstr>
      <vt:lpstr>Votación de aprobación</vt:lpstr>
      <vt:lpstr>Votación de aprobación única</vt:lpstr>
      <vt:lpstr>Situación actual</vt:lpstr>
      <vt:lpstr>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Recuento de Votos</dc:title>
  <dc:creator>Francisco Javier Huertas Vera</dc:creator>
  <cp:lastModifiedBy>Francisco Javier Huertas Vera</cp:lastModifiedBy>
  <cp:revision>10</cp:revision>
  <dcterms:created xsi:type="dcterms:W3CDTF">2017-12-13T10:29:02Z</dcterms:created>
  <dcterms:modified xsi:type="dcterms:W3CDTF">2017-12-13T14:06:30Z</dcterms:modified>
</cp:coreProperties>
</file>