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503" r:id="rId4"/>
    <p:sldId id="504" r:id="rId5"/>
    <p:sldId id="502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5" r:id="rId24"/>
    <p:sldId id="274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2" r:id="rId49"/>
    <p:sldId id="301" r:id="rId50"/>
    <p:sldId id="300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4" r:id="rId69"/>
    <p:sldId id="321" r:id="rId70"/>
    <p:sldId id="320" r:id="rId71"/>
    <p:sldId id="323" r:id="rId72"/>
    <p:sldId id="322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73" r:id="rId112"/>
    <p:sldId id="364" r:id="rId113"/>
    <p:sldId id="363" r:id="rId114"/>
    <p:sldId id="366" r:id="rId115"/>
    <p:sldId id="367" r:id="rId116"/>
    <p:sldId id="368" r:id="rId117"/>
    <p:sldId id="371" r:id="rId118"/>
    <p:sldId id="370" r:id="rId119"/>
    <p:sldId id="369" r:id="rId120"/>
    <p:sldId id="372" r:id="rId121"/>
    <p:sldId id="365" r:id="rId122"/>
    <p:sldId id="374" r:id="rId123"/>
    <p:sldId id="375" r:id="rId124"/>
    <p:sldId id="376" r:id="rId125"/>
    <p:sldId id="377" r:id="rId126"/>
    <p:sldId id="498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9" r:id="rId167"/>
    <p:sldId id="418" r:id="rId168"/>
    <p:sldId id="417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7" r:id="rId235"/>
    <p:sldId id="486" r:id="rId236"/>
    <p:sldId id="485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33"/>
  </p:normalViewPr>
  <p:slideViewPr>
    <p:cSldViewPr snapToGrid="0" snapToObjects="1">
      <p:cViewPr varScale="1">
        <p:scale>
          <a:sx n="102" d="100"/>
          <a:sy n="10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5DBF-C057-978D-C76C-92DD89C5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CFF72-94DD-0632-74DC-282D9B48E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BB53-D267-0AD8-5AFA-4972D06C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E23B-E2C5-545C-2230-5578766D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AF234-A190-FF91-63CE-B374B15C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3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5094-6590-FD29-FF88-77C55E00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66FCC-FE5C-CF99-C1BC-932583A54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A91D5-BE3E-6BBF-0D90-1633C250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6D8D4-4561-5E07-9DF4-E96E59AE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E101-6E19-0D41-2263-0073BD1C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C116D-866A-AB6B-791D-0EA8730CE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B4382-4515-8B9F-99B3-1C8CB6B3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C937-5302-4A5F-04C4-5FD40B8F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CC89-3674-EA19-5F3D-059E5C03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EBCD-C966-4BAA-DF54-0C69BD88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4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BC5D-0F6E-1CE8-8E61-AEB98C86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AB87B-1C04-C22A-0BAD-38FE0E12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05A22-18E0-C10D-5EFA-8DD4CED7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D11E-A2BF-09D4-6732-09D448F2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4654-3082-DFF8-8CA9-877D4B36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E7F5-0137-A86B-83E7-455A8491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CE725-5CA7-B2DE-FEC4-1D2AA60E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BA68-7DD1-4996-A871-9F284C26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3EDE-2F55-23FD-9FAB-E9F81FBA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694F-73DB-4303-EB63-D633A472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CE95-D39B-1B64-40DF-F74E08B6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1961-FB5A-68A9-6C73-B2789B5C8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5E530-5D17-F6E5-4F45-BA68C8001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7D55-A1D1-3FEC-544C-54EC1B0E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10EC2-7FBF-FC3B-2D83-55691E52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B300A-6888-0EAB-F6B4-11CC29B4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0F23-9DEC-3787-2ED8-1FBE79F0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894EF-AE08-CE2C-6282-8B264722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E163C-B543-388C-220A-DA395D710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1A642-C144-D447-5EEB-7B58A7DE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E8385-BB8E-DDAD-4393-681EB7D18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ADC3A-A40B-9C27-9B3F-55594EA5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93A40-EBE8-CCE1-0FB6-5177A0C4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87C5F-2029-239A-2735-DC65E9C3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CC7E-E452-7C1A-63C2-00BCAD23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FB4A6-6063-B4E3-FDEC-05F49704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69AE3-9B6C-D76B-6001-9DCB8B52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117A4-1CE6-4EE2-DC80-844A7220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8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4602A-AC32-532A-A17E-AAB017A2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CF0E4-2507-92C6-E35D-E5094F69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65BE-A729-9B04-4E4C-F24EC1E1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5787-7B74-666B-50FE-30466C7F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83EE-99C4-4A2A-602D-5E2F24DE4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A8DB7-7AC6-B632-62A6-08DBDF817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D5CD1-8B0E-D4BB-2860-35E7D700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BC90C-8F8D-0F13-D202-0B1620AA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F8D22-DA01-4718-42F5-345A427F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99A7-13CA-5482-4AF7-AB0351AA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3432AB-9454-2C8D-1BFD-F52A993F5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9B3ED-DC70-C63C-B9C8-2FCBFF75E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55055-24B6-1CC0-04AB-4E2871C7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5A7A0-AE59-ED8D-AD0B-E63BF0EC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3E581-0A53-5AF7-3D50-78AB4364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97D34-9C89-03AC-9BD3-5A386457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F7512-3AA0-866E-3F12-A2F1EA08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C3BF-9B8A-4504-E916-139E3AEBE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F314A-739E-0242-8662-6A2A828F8659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4EEA-B172-C90E-32CC-F1D038777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D984-DD62-E1E1-A911-10DBACF9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C3F8-DF6A-0E4B-858C-5B21B1EB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2F78-6707-FC58-C16A-6680723FA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Avenir Book" panose="02000503020000020003" pitchFamily="2" charset="0"/>
              </a:rPr>
              <a:t>Lista de palabras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45EB0-5DF8-8CD4-A16D-34666930B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>
                <a:latin typeface="Avenir Book" panose="02000503020000020003" pitchFamily="2" charset="0"/>
              </a:rPr>
              <a:t>Code-switched words</a:t>
            </a:r>
          </a:p>
        </p:txBody>
      </p:sp>
    </p:spTree>
    <p:extLst>
      <p:ext uri="{BB962C8B-B14F-4D97-AF65-F5344CB8AC3E}">
        <p14:creationId xmlns:p14="http://schemas.microsoft.com/office/powerpoint/2010/main" val="180879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Cabbage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750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Pallet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438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Llaga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837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Taboo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14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Codo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84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Soother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31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Torpe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759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Pooch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138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Sellar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729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Toot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423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Quema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8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Talla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6091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Pest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915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Cónyuge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569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Hat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458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Pulcro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7761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Toad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640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Zumo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7198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Comb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7010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Poco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514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Reduce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56002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Cuna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59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Gap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979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Season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423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Lluvia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2569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Cat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6269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Tina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131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Adapt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287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Casa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0791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9904-236E-4B54-9FB6-BBB386DB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070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Break!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4F620-14B7-0323-724A-7019A6C52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5829"/>
            <a:ext cx="10515600" cy="3371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err="1"/>
              <a:t>Tómate</a:t>
            </a:r>
            <a:r>
              <a:rPr lang="en-US" sz="4400" dirty="0"/>
              <a:t> 1 minute para </a:t>
            </a:r>
            <a:r>
              <a:rPr lang="en-US" sz="4400" dirty="0" err="1"/>
              <a:t>descansar</a:t>
            </a:r>
            <a:r>
              <a:rPr lang="en-US" sz="4400" dirty="0"/>
              <a:t> </a:t>
            </a:r>
            <a:r>
              <a:rPr lang="en-US" sz="4400" dirty="0" err="1"/>
              <a:t>los</a:t>
            </a:r>
            <a:r>
              <a:rPr lang="en-US" sz="4400" dirty="0"/>
              <a:t> </a:t>
            </a:r>
            <a:r>
              <a:rPr lang="en-US" sz="4400" dirty="0" err="1"/>
              <a:t>ojos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22101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085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Cupo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9680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Test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8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Ella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545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Ballena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2526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Cool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02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Simio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427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Peer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593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Que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220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Alphabet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5040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Tecla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5369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Soothe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3354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Ayuda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673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Task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0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6524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Quicio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124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Seam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566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Perro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36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Tomb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772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Cima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29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7334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Ensayo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8306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Figure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61692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Llanta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81112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Poop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8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Cifra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6740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Capilla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0312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Team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76798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Yema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859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Poultry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9483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Siglas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4920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Sewer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1376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Palo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457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Abandon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30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Coche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081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8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Pass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26696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Llorar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4649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Keen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5641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Piso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324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Rap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16572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Arroyo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70648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Tent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38595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Siglo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74196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Pen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28869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Todo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371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7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Yogur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538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Cofre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5829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Diagonal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3559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Pena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5565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Suit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1413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Tunda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104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Fat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7573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Queso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8854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Towing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7945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Susto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32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Labor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8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Tag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0419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Llamada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0218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Tell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7791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Sucio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4200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Coat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4608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Pera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3856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14" y="2743199"/>
            <a:ext cx="5319386" cy="180374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Propagation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4211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Tapa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81961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Kernel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2833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Pozo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8329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Adornment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44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Llanto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3854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Carta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8144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Toe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3684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Puño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2259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Rat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2490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Tema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166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2426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Huella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4781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Ability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7006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Yerno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106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Dragon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Word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Palabra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3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Sue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65360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Taza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3879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Car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533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Yegua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5133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Package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82914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Quinta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5194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Adobe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434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Tiza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26806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Legal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2707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Pobre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3337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Seem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1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Calle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5482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Quince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5126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Poo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7503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Llevar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5548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Map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094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Toro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0702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Seed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5275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Desmayo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5618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Addiction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0868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Yeso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9118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Tool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6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Habit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24409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Súbito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310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Again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49681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Tanto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6645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Pet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57773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Taller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3249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Suitable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2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Cura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7959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Teen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3516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Pila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9761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Coop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00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Párpado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839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Tuza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63794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Robot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4467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Apoyo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1862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Camper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3279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Pato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3711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Tackle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8325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Cinta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5275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Back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969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Suyo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64381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Soothing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0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Seep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2281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Cama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2481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Seat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485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Grillo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0171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Path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5376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2105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Adore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61298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Torre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0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Tela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56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Cigar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35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Pulpo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8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Poking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028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Ayer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79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Word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78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Coal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89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43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Pool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2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Rayo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00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Rebellion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80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Silla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86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Gas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24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Belleza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59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Toast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80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Pico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Palabra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93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Tap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Yunque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75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Ten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52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Collar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251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Kettle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304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Suma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234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Peel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81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Comal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440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Deduction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62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Llegar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4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892F-C701-3E59-620A-2125CDB2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B8D28-62EF-9B7A-BDA8-E6C00F14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74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Cooler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293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Zulo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18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Yoga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85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Cinco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07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Pear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5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Suba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31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Adopt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3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Pulga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46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Tooth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092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Desayuno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7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94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Cabin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65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Yate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532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Keyword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88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Queja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694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Seek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440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Cuyo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609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Pass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84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Surco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317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Cold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6189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Tiro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47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Llave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498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Sewage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173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Peso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68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T-shirt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8270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Creyente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519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Debate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798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Quiste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649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Idea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149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Yodo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30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Tally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4674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Tufo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86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Soon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216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Suitor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65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Piña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441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Ketchup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738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Cerilla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385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Negate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464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Cisne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285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873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Tibio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679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Seize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243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</a:t>
            </a:r>
            <a:r>
              <a:rPr lang="el-GR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ú</a:t>
            </a: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nel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0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Pollo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471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Identity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214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Llano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3286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Coo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022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Panza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400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Peaky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868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Cinto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181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Keyboard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985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Súbdito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301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180C-1417-F0C9-AFAB-823A7D66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611" y="427755"/>
            <a:ext cx="2856978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venir Book" panose="02000503020000020003" pitchFamily="2" charset="0"/>
              </a:rPr>
              <a:t>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6B55-A08D-2F78-3946-07C1805E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5257800" cy="1803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Lagoon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005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36C034-70C2-B1E5-8FF2-FF19DAF18208}"/>
              </a:ext>
            </a:extLst>
          </p:cNvPr>
          <p:cNvSpPr txBox="1">
            <a:spLocks/>
          </p:cNvSpPr>
          <p:nvPr/>
        </p:nvSpPr>
        <p:spPr>
          <a:xfrm>
            <a:off x="6096000" y="2743199"/>
            <a:ext cx="5257800" cy="180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dirty="0" err="1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Techo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C5A0D6-3C2E-4C31-5000-9C299191D3CC}"/>
              </a:ext>
            </a:extLst>
          </p:cNvPr>
          <p:cNvSpPr txBox="1">
            <a:spLocks/>
          </p:cNvSpPr>
          <p:nvPr/>
        </p:nvSpPr>
        <p:spPr>
          <a:xfrm>
            <a:off x="7296413" y="427755"/>
            <a:ext cx="28569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  <a:latin typeface="Avenir Book" panose="02000503020000020003" pitchFamily="2" charset="0"/>
              </a:rPr>
              <a:t>Español</a:t>
            </a:r>
            <a:endParaRPr lang="en-US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9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505</Words>
  <Application>Microsoft Macintosh PowerPoint</Application>
  <PresentationFormat>Widescreen</PresentationFormat>
  <Paragraphs>492</Paragraphs>
  <Slides>246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246</vt:i4>
      </vt:variant>
    </vt:vector>
  </HeadingPairs>
  <TitlesOfParts>
    <vt:vector size="251" baseType="lpstr">
      <vt:lpstr>Arial</vt:lpstr>
      <vt:lpstr>Avenir Book</vt:lpstr>
      <vt:lpstr>Calibri</vt:lpstr>
      <vt:lpstr>Calibri Light</vt:lpstr>
      <vt:lpstr>Office Theme</vt:lpstr>
      <vt:lpstr>Lista de palabras</vt:lpstr>
      <vt:lpstr>English</vt:lpstr>
      <vt:lpstr>English</vt:lpstr>
      <vt:lpstr>PowerPoint Presentation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Break!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  <vt:lpstr>English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de palabras</dc:title>
  <dc:creator>Gutiérrez, Ernesto</dc:creator>
  <cp:lastModifiedBy>Gutiérrez, Ernesto</cp:lastModifiedBy>
  <cp:revision>6</cp:revision>
  <dcterms:created xsi:type="dcterms:W3CDTF">2022-07-14T22:06:28Z</dcterms:created>
  <dcterms:modified xsi:type="dcterms:W3CDTF">2022-07-19T22:23:23Z</dcterms:modified>
</cp:coreProperties>
</file>