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4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04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731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54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44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79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3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08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01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26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5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5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4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E6063-18D5-43E6-AB81-3D51FDEDEF6A}" type="datetimeFigureOut">
              <a:rPr lang="es-ES" smtClean="0"/>
              <a:t>08/10/2019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3083-CCEA-40C9-8965-4BD2C037B9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433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4D528-906F-4584-894E-73D28868F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4C036-D807-4D0D-8433-70AB230D8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77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ewscudero</dc:creator>
  <cp:lastModifiedBy>gonzalo ewscudero</cp:lastModifiedBy>
  <cp:revision>1</cp:revision>
  <dcterms:created xsi:type="dcterms:W3CDTF">2019-10-09T02:16:43Z</dcterms:created>
  <dcterms:modified xsi:type="dcterms:W3CDTF">2019-10-09T02:16:59Z</dcterms:modified>
</cp:coreProperties>
</file>