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7" r:id="rId11"/>
    <p:sldId id="276" r:id="rId12"/>
    <p:sldId id="266" r:id="rId13"/>
    <p:sldId id="267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138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116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219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12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569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5225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44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066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6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80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7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7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8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4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700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07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4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A9BFE2-EB65-41F3-8ECC-B0F8E497806B}" type="datetimeFigureOut">
              <a:rPr lang="es-PE" smtClean="0"/>
              <a:t>04/12/2019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CF1907-B391-430A-9A73-FA619D2E5FD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7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737" y="1185334"/>
            <a:ext cx="8825658" cy="267764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My-E-demo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072" y="791326"/>
            <a:ext cx="1771126" cy="173283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1737" y="4304715"/>
            <a:ext cx="41485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Beltran, Jhonatan   </a:t>
            </a:r>
            <a:endParaRPr lang="es-PE" sz="2000" dirty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Escudero, Gonzalo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Obregon, Diego</a:t>
            </a:r>
            <a:endParaRPr lang="ru-RU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Sanchez, Ernesto  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Valdivia, Imanol 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6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Sprint </a:t>
            </a:r>
            <a:r>
              <a:rPr lang="es-PE" dirty="0" err="1" smtClean="0">
                <a:solidFill>
                  <a:schemeClr val="bg1"/>
                </a:solidFill>
              </a:rPr>
              <a:t>Backlog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Picture 4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6"/>
          <a:stretch/>
        </p:blipFill>
        <p:spPr>
          <a:xfrm>
            <a:off x="3127811" y="1680632"/>
            <a:ext cx="4818454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1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Engineering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r>
              <a:rPr lang="es-PE" dirty="0" err="1" smtClean="0">
                <a:solidFill>
                  <a:schemeClr val="bg1"/>
                </a:solidFill>
              </a:rPr>
              <a:t>Tasks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1004" y="1956788"/>
            <a:ext cx="9177700" cy="42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User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Stories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05" y="764548"/>
            <a:ext cx="5226810" cy="59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User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Stories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11" y="642468"/>
            <a:ext cx="4953202" cy="60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User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Stories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43" y="673190"/>
            <a:ext cx="4815224" cy="59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Diagr</a:t>
            </a:r>
            <a:r>
              <a:rPr lang="es-PE" dirty="0">
                <a:solidFill>
                  <a:schemeClr val="bg1"/>
                </a:solidFill>
              </a:rPr>
              <a:t>a</a:t>
            </a:r>
            <a:r>
              <a:rPr lang="es-PE" dirty="0" smtClean="0">
                <a:solidFill>
                  <a:schemeClr val="bg1"/>
                </a:solidFill>
              </a:rPr>
              <a:t>ma de clases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515156"/>
            <a:ext cx="10921285" cy="59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2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Diagr</a:t>
            </a:r>
            <a:r>
              <a:rPr lang="es-PE" dirty="0">
                <a:solidFill>
                  <a:schemeClr val="bg1"/>
                </a:solidFill>
              </a:rPr>
              <a:t>a</a:t>
            </a:r>
            <a:r>
              <a:rPr lang="es-PE" dirty="0" smtClean="0">
                <a:solidFill>
                  <a:schemeClr val="bg1"/>
                </a:solidFill>
              </a:rPr>
              <a:t>ma de base de datos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90" y="811369"/>
            <a:ext cx="5378177" cy="55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3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83" y="692022"/>
            <a:ext cx="9302691" cy="61350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25783"/>
            <a:ext cx="8761413" cy="706964"/>
          </a:xfrm>
        </p:spPr>
        <p:txBody>
          <a:bodyPr vert="horz"/>
          <a:lstStyle/>
          <a:p>
            <a:r>
              <a:rPr lang="es-PE" sz="2800" dirty="0" smtClean="0">
                <a:solidFill>
                  <a:schemeClr val="tx1"/>
                </a:solidFill>
              </a:rPr>
              <a:t>C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o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n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t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e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x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t 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D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i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a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g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r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a</a:t>
            </a:r>
            <a:br>
              <a:rPr lang="es-PE" sz="2800" dirty="0" smtClean="0">
                <a:solidFill>
                  <a:schemeClr val="tx1"/>
                </a:solidFill>
              </a:rPr>
            </a:br>
            <a:r>
              <a:rPr lang="es-PE" sz="2800" dirty="0" smtClean="0">
                <a:solidFill>
                  <a:schemeClr val="tx1"/>
                </a:solidFill>
              </a:rPr>
              <a:t>m</a:t>
            </a:r>
            <a:endParaRPr lang="es-P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6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Web Style </a:t>
            </a:r>
            <a:r>
              <a:rPr lang="es-PE" dirty="0" err="1">
                <a:solidFill>
                  <a:schemeClr val="bg1"/>
                </a:solidFill>
              </a:rPr>
              <a:t>Guidelines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53" y="1680632"/>
            <a:ext cx="6309360" cy="4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Responsive</a:t>
            </a:r>
            <a:r>
              <a:rPr lang="es-PE" dirty="0">
                <a:solidFill>
                  <a:schemeClr val="bg1"/>
                </a:solidFill>
              </a:rPr>
              <a:t> Web App </a:t>
            </a:r>
            <a:r>
              <a:rPr lang="es-PE" dirty="0" err="1">
                <a:solidFill>
                  <a:schemeClr val="bg1"/>
                </a:solidFill>
              </a:rPr>
              <a:t>Wireframes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19" y="1988511"/>
            <a:ext cx="7126333" cy="4618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32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Problema y motivación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proyecto inicio en una de las conversaciones habituales que uno mantenía donde se mencionó que en la empresa donde trabajaba la madre, el cual es una empresa dedicada a la venta de material y equipos médicos, de un integrante tenía problemas en cierta área. Luego de hablar un poco sobre dicha problemática, y analizando el potencial de dicho mercado surgió la idea de lanzar Astra, proyecto dedicado a agilizar la productividad y eficiencia de las diversas áreas del sector médico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34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Responsive</a:t>
            </a:r>
            <a:r>
              <a:rPr lang="es-PE" dirty="0">
                <a:solidFill>
                  <a:schemeClr val="bg1"/>
                </a:solidFill>
              </a:rPr>
              <a:t> Web App </a:t>
            </a:r>
            <a:r>
              <a:rPr lang="es-PE" dirty="0" err="1">
                <a:solidFill>
                  <a:schemeClr val="bg1"/>
                </a:solidFill>
              </a:rPr>
              <a:t>Wireframes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14" y="2047473"/>
            <a:ext cx="6467475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68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Landing</a:t>
            </a:r>
            <a:r>
              <a:rPr lang="es-PE" dirty="0" smtClean="0">
                <a:solidFill>
                  <a:schemeClr val="bg1"/>
                </a:solidFill>
              </a:rPr>
              <a:t> Page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b="6731"/>
          <a:stretch/>
        </p:blipFill>
        <p:spPr bwMode="auto">
          <a:xfrm>
            <a:off x="2263959" y="2603500"/>
            <a:ext cx="7716654" cy="3370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619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4485992" cy="706964"/>
          </a:xfrm>
        </p:spPr>
        <p:txBody>
          <a:bodyPr/>
          <a:lstStyle/>
          <a:p>
            <a:r>
              <a:rPr lang="es-PE" dirty="0" err="1" smtClean="0">
                <a:solidFill>
                  <a:schemeClr val="bg1"/>
                </a:solidFill>
              </a:rPr>
              <a:t>Landing</a:t>
            </a:r>
            <a:r>
              <a:rPr lang="es-PE" dirty="0" smtClean="0">
                <a:solidFill>
                  <a:schemeClr val="bg1"/>
                </a:solidFill>
              </a:rPr>
              <a:t> Page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b="6690"/>
          <a:stretch/>
        </p:blipFill>
        <p:spPr bwMode="auto">
          <a:xfrm>
            <a:off x="1618882" y="1949466"/>
            <a:ext cx="8877399" cy="3768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0238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099066"/>
            <a:ext cx="8761413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Pattern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Based</a:t>
            </a:r>
            <a:r>
              <a:rPr lang="es-PE" dirty="0">
                <a:solidFill>
                  <a:schemeClr val="bg1"/>
                </a:solidFill>
              </a:rPr>
              <a:t> Web </a:t>
            </a:r>
            <a:r>
              <a:rPr lang="es-PE" dirty="0" err="1">
                <a:solidFill>
                  <a:schemeClr val="bg1"/>
                </a:solidFill>
              </a:rPr>
              <a:t>Application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25" y="1979534"/>
            <a:ext cx="8825659" cy="4664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2037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099066"/>
            <a:ext cx="8761413" cy="706964"/>
          </a:xfrm>
        </p:spPr>
        <p:txBody>
          <a:bodyPr/>
          <a:lstStyle/>
          <a:p>
            <a:r>
              <a:rPr lang="es-PE" dirty="0" err="1">
                <a:solidFill>
                  <a:schemeClr val="bg1"/>
                </a:solidFill>
              </a:rPr>
              <a:t>Pattern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Based</a:t>
            </a:r>
            <a:r>
              <a:rPr lang="es-PE" dirty="0">
                <a:solidFill>
                  <a:schemeClr val="bg1"/>
                </a:solidFill>
              </a:rPr>
              <a:t> Web </a:t>
            </a:r>
            <a:r>
              <a:rPr lang="es-PE" dirty="0" err="1">
                <a:solidFill>
                  <a:schemeClr val="bg1"/>
                </a:solidFill>
              </a:rPr>
              <a:t>Application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207" y="2063607"/>
            <a:ext cx="8111586" cy="421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30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Cloud </a:t>
            </a:r>
            <a:r>
              <a:rPr lang="es-PE" dirty="0" err="1" smtClean="0">
                <a:solidFill>
                  <a:schemeClr val="bg1"/>
                </a:solidFill>
              </a:rPr>
              <a:t>Service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893194"/>
            <a:ext cx="9515554" cy="43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9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Cloud </a:t>
            </a:r>
            <a:r>
              <a:rPr lang="es-PE" dirty="0" err="1" smtClean="0">
                <a:solidFill>
                  <a:schemeClr val="bg1"/>
                </a:solidFill>
              </a:rPr>
              <a:t>Service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51" y="1747400"/>
            <a:ext cx="6939902" cy="42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Objetivos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39" y="5784664"/>
            <a:ext cx="772320" cy="755621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Buscamos que a través de nuestra plataforma nuestros clientes puedan dar uso de nuestros </a:t>
            </a:r>
            <a:r>
              <a:rPr lang="es-PE" dirty="0" smtClean="0"/>
              <a:t>servicios en </a:t>
            </a:r>
            <a:r>
              <a:rPr lang="es-PE" dirty="0"/>
              <a:t>el sector </a:t>
            </a:r>
            <a:r>
              <a:rPr lang="es-PE" dirty="0" smtClean="0"/>
              <a:t>médico</a:t>
            </a:r>
          </a:p>
          <a:p>
            <a:endParaRPr lang="es-PE" dirty="0" smtClean="0"/>
          </a:p>
          <a:p>
            <a:r>
              <a:rPr lang="es-PE" dirty="0" smtClean="0"/>
              <a:t>Una </a:t>
            </a:r>
            <a:r>
              <a:rPr lang="es-PE" dirty="0"/>
              <a:t>de las prioridades a cumplir será la optimización y agilización de procesos tanto en la parte de mantenimiento como en la documentación esta con el fin de reducir perdidas de dinero.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263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Control de version: Git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97" y="2445573"/>
            <a:ext cx="7797466" cy="42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Desarrollo colaboratorio: </a:t>
            </a:r>
            <a:r>
              <a:rPr lang="es-PE" dirty="0" smtClean="0">
                <a:solidFill>
                  <a:schemeClr val="bg1"/>
                </a:solidFill>
              </a:rPr>
              <a:t>GitHub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23" y="1956944"/>
            <a:ext cx="6759691" cy="4418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5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Equipo: Roles de marco de trabajo </a:t>
            </a:r>
            <a:r>
              <a:rPr lang="es-PE" dirty="0" smtClean="0">
                <a:solidFill>
                  <a:schemeClr val="bg1"/>
                </a:solidFill>
              </a:rPr>
              <a:t>ágil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SCRUM Master: Gonzalo Escudero Perla</a:t>
            </a:r>
          </a:p>
          <a:p>
            <a:r>
              <a:rPr lang="es-ES" dirty="0" smtClean="0"/>
              <a:t>Lead </a:t>
            </a:r>
            <a:r>
              <a:rPr lang="es-ES" dirty="0" err="1" smtClean="0"/>
              <a:t>Developer</a:t>
            </a:r>
            <a:r>
              <a:rPr lang="es-ES" dirty="0" smtClean="0"/>
              <a:t>: Ernesto Sanchez Matos</a:t>
            </a:r>
          </a:p>
          <a:p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Owner</a:t>
            </a:r>
            <a:r>
              <a:rPr lang="es-ES" dirty="0" smtClean="0"/>
              <a:t>: Jonathan Beltran Gago</a:t>
            </a:r>
          </a:p>
          <a:p>
            <a:r>
              <a:rPr lang="es-ES" dirty="0" smtClean="0"/>
              <a:t>Desarrollador: Diego Obregon Ramos</a:t>
            </a:r>
          </a:p>
          <a:p>
            <a:r>
              <a:rPr lang="es-ES" dirty="0" smtClean="0"/>
              <a:t>Desarrollador: Imanol Valdivia Teran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795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Lenguaje de Programación: </a:t>
            </a:r>
            <a:r>
              <a:rPr lang="es-PE" dirty="0" smtClean="0">
                <a:solidFill>
                  <a:schemeClr val="bg1"/>
                </a:solidFill>
              </a:rPr>
              <a:t>Java y </a:t>
            </a:r>
            <a:r>
              <a:rPr lang="es-PE" dirty="0" err="1" smtClean="0">
                <a:solidFill>
                  <a:schemeClr val="bg1"/>
                </a:solidFill>
              </a:rPr>
              <a:t>Javascript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04" y="2242123"/>
            <a:ext cx="4455456" cy="44554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74" y="2842580"/>
            <a:ext cx="3254542" cy="32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Tecnologías: Spring </a:t>
            </a:r>
            <a:r>
              <a:rPr lang="en-US" dirty="0" smtClean="0">
                <a:solidFill>
                  <a:schemeClr val="bg1"/>
                </a:solidFill>
              </a:rPr>
              <a:t>Maven Project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4" y="2695487"/>
            <a:ext cx="3216943" cy="35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Product Backlog</a:t>
            </a:r>
          </a:p>
        </p:txBody>
      </p:sp>
      <p:pic>
        <p:nvPicPr>
          <p:cNvPr id="4" name="Picture 4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20" y="2146300"/>
            <a:ext cx="846228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1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Personalizado 1">
      <a:dk1>
        <a:sysClr val="windowText" lastClr="000000"/>
      </a:dk1>
      <a:lt1>
        <a:sysClr val="window" lastClr="FFFFFF"/>
      </a:lt1>
      <a:dk2>
        <a:srgbClr val="9B57D3"/>
      </a:dk2>
      <a:lt2>
        <a:srgbClr val="762EB1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633</TotalTime>
  <Words>264</Words>
  <Application>Microsoft Office PowerPoint</Application>
  <PresentationFormat>Panorámica</PresentationFormat>
  <Paragraphs>40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Sala de reuniones Ion</vt:lpstr>
      <vt:lpstr>My-E-demo</vt:lpstr>
      <vt:lpstr>Problema y motivación</vt:lpstr>
      <vt:lpstr>Objetivos</vt:lpstr>
      <vt:lpstr>Control de version: Git</vt:lpstr>
      <vt:lpstr>Desarrollo colaboratorio: GitHub</vt:lpstr>
      <vt:lpstr>Equipo: Roles de marco de trabajo ágil</vt:lpstr>
      <vt:lpstr>Lenguaje de Programación: Java y Javascript</vt:lpstr>
      <vt:lpstr>Tecnologías: Spring Maven Project</vt:lpstr>
      <vt:lpstr>Product Backlog</vt:lpstr>
      <vt:lpstr>Sprint Backlog</vt:lpstr>
      <vt:lpstr>Engineering Tasks</vt:lpstr>
      <vt:lpstr>User Stories</vt:lpstr>
      <vt:lpstr>User Stories</vt:lpstr>
      <vt:lpstr>User Stories</vt:lpstr>
      <vt:lpstr>Diagrama de clases</vt:lpstr>
      <vt:lpstr>Diagrama de base de datos</vt:lpstr>
      <vt:lpstr>C o n t e x t  D i a g r a m</vt:lpstr>
      <vt:lpstr>Web Style Guidelines</vt:lpstr>
      <vt:lpstr>Responsive Web App Wireframes</vt:lpstr>
      <vt:lpstr>Responsive Web App Wireframes</vt:lpstr>
      <vt:lpstr>Landing Page</vt:lpstr>
      <vt:lpstr>Landing Page</vt:lpstr>
      <vt:lpstr>Pattern Based Web Application </vt:lpstr>
      <vt:lpstr>Pattern Based Web Application </vt:lpstr>
      <vt:lpstr>Cloud Service</vt:lpstr>
      <vt:lpstr>Cloud 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My-E</dc:title>
  <dc:creator>giordano valdivia</dc:creator>
  <cp:lastModifiedBy>Gonzalo</cp:lastModifiedBy>
  <cp:revision>18</cp:revision>
  <dcterms:created xsi:type="dcterms:W3CDTF">2019-12-02T09:47:14Z</dcterms:created>
  <dcterms:modified xsi:type="dcterms:W3CDTF">2019-12-04T14:30:02Z</dcterms:modified>
</cp:coreProperties>
</file>