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38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1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9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12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56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22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44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06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80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7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7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8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00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07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7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737" y="1185334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My-E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072" y="791326"/>
            <a:ext cx="1771126" cy="17328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737" y="4304715"/>
            <a:ext cx="4148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Beltran, Jhonatan   </a:t>
            </a:r>
            <a:endParaRPr lang="es-PE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Escudero, Gonzalo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Obregon, Juan 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Sanchez, Ernesto  </a:t>
            </a:r>
          </a:p>
          <a:p>
            <a:r>
              <a:rPr lang="es-PE" sz="2000" dirty="0">
                <a:solidFill>
                  <a:schemeClr val="bg1"/>
                </a:solidFill>
              </a:rPr>
              <a:t>Valdivia, Imanol 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6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Product Backlog</a:t>
            </a:r>
          </a:p>
        </p:txBody>
      </p:sp>
      <p:pic>
        <p:nvPicPr>
          <p:cNvPr id="4" name="Picture 4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20" y="2146300"/>
            <a:ext cx="846228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Sprint Backlog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672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Historias de Usuario: Usa Trello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429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La Aplicación Web (Backend y Frontend)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29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Funcionalidad de Mantenimiento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7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Problema y motivación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proyecto inicio en una de las conversaciones habituales que uno mantenía donde se mencionó que en la empresa donde trabajaba la madre, el cual es una empresa dedicada a la venta de material y equipos médicos, de un integrante tenía problemas en cierta área. Luego de hablar un poco sobre dicha problemática, y analizando el potencial de dicho mercado surgió la idea de lanzar Astra, proyecto dedicado a agilizar la productividad y eficiencia de las diversas áreas del sector médico.</a:t>
            </a:r>
          </a:p>
        </p:txBody>
      </p:sp>
    </p:spTree>
    <p:extLst>
      <p:ext uri="{BB962C8B-B14F-4D97-AF65-F5344CB8AC3E}">
        <p14:creationId xmlns:p14="http://schemas.microsoft.com/office/powerpoint/2010/main" val="3703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Objetivos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39" y="5784664"/>
            <a:ext cx="772320" cy="755621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Buscamos que a través de nuestra plataforma nuestros clientes puedan dar uso de nuestros servicios en el sector médico</a:t>
            </a:r>
          </a:p>
          <a:p>
            <a:endParaRPr lang="es-PE" dirty="0"/>
          </a:p>
          <a:p>
            <a:r>
              <a:rPr lang="es-PE" dirty="0"/>
              <a:t>Una de las prioridades a cumplir será la optimización y agilización de procesos tanto en la parte de mantenimiento como en la documentación esta con el fin de reducir perdidas de dinero.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26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Desarrollo del Proyecto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17568"/>
            <a:ext cx="8825659" cy="341630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83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de version: Git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7" y="2445573"/>
            <a:ext cx="7797466" cy="4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Desarrollo colaboratorio: GitHub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057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Equipo: Roles de marco de trabajo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SCRUM Master: Gonzalo Escudero Perla</a:t>
            </a:r>
          </a:p>
          <a:p>
            <a:r>
              <a:rPr lang="es-ES" dirty="0"/>
              <a:t>Team Leader: Ernesto Sanchez Matos</a:t>
            </a:r>
          </a:p>
          <a:p>
            <a:r>
              <a:rPr lang="es-ES" dirty="0"/>
              <a:t>Jonathan Beltran Gago</a:t>
            </a:r>
          </a:p>
          <a:p>
            <a:r>
              <a:rPr lang="es-ES" dirty="0"/>
              <a:t>Desarrollador: Diego Obregon Ramos</a:t>
            </a:r>
          </a:p>
          <a:p>
            <a:r>
              <a:rPr lang="es-ES" dirty="0"/>
              <a:t>Desarrollador: Imanol Valdivia Teran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79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Lenguaje de Programación: Java y </a:t>
            </a:r>
            <a:r>
              <a:rPr lang="es-PE" dirty="0" err="1">
                <a:solidFill>
                  <a:schemeClr val="bg1"/>
                </a:solidFill>
              </a:rPr>
              <a:t>Javascript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4" y="2242123"/>
            <a:ext cx="4455456" cy="4455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74" y="2842580"/>
            <a:ext cx="3254542" cy="32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Tecnologías: Spring Maven Project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4" y="2695487"/>
            <a:ext cx="3216943" cy="35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Personalizado 1">
      <a:dk1>
        <a:sysClr val="windowText" lastClr="000000"/>
      </a:dk1>
      <a:lt1>
        <a:sysClr val="window" lastClr="FFFFFF"/>
      </a:lt1>
      <a:dk2>
        <a:srgbClr val="9B57D3"/>
      </a:dk2>
      <a:lt2>
        <a:srgbClr val="762EB1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</TotalTime>
  <Words>239</Words>
  <Application>Microsoft Office PowerPoint</Application>
  <PresentationFormat>Panorámica</PresentationFormat>
  <Paragraphs>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Sala de reuniones Ion</vt:lpstr>
      <vt:lpstr>My-E</vt:lpstr>
      <vt:lpstr>Problema y motivación</vt:lpstr>
      <vt:lpstr>Objetivos</vt:lpstr>
      <vt:lpstr>Desarrollo del Proyecto</vt:lpstr>
      <vt:lpstr>Control de version: Git</vt:lpstr>
      <vt:lpstr>Desarrollo colaboratorio: GitHub</vt:lpstr>
      <vt:lpstr>Equipo: Roles de marco de trabajo ágil</vt:lpstr>
      <vt:lpstr>Lenguaje de Programación: Java y Javascript</vt:lpstr>
      <vt:lpstr>Tecnologías: Spring Maven Project</vt:lpstr>
      <vt:lpstr>Product Backlog</vt:lpstr>
      <vt:lpstr>Sprint Backlog </vt:lpstr>
      <vt:lpstr>Historias de Usuario: Usa Trello </vt:lpstr>
      <vt:lpstr>La Aplicación Web (Backend y Frontend) </vt:lpstr>
      <vt:lpstr>Funcionalidad de Mantenimiento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My-E</dc:title>
  <dc:creator>giordano valdivia</dc:creator>
  <cp:lastModifiedBy>gonzalo ewscudero</cp:lastModifiedBy>
  <cp:revision>10</cp:revision>
  <dcterms:created xsi:type="dcterms:W3CDTF">2019-12-02T09:47:14Z</dcterms:created>
  <dcterms:modified xsi:type="dcterms:W3CDTF">2019-12-02T23:00:13Z</dcterms:modified>
</cp:coreProperties>
</file>