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0" r:id="rId9"/>
    <p:sldId id="264" r:id="rId10"/>
    <p:sldId id="266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7"/>
    <p:restoredTop sz="93805"/>
  </p:normalViewPr>
  <p:slideViewPr>
    <p:cSldViewPr snapToGrid="0" snapToObjects="1">
      <p:cViewPr>
        <p:scale>
          <a:sx n="65" d="100"/>
          <a:sy n="65" d="100"/>
        </p:scale>
        <p:origin x="2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CF536-FAA3-964F-ABF6-4D991C6F9FC4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0E0C265-4E24-D944-B6B2-A2D1D81BF516}">
      <dgm:prSet phldrT="[Texto]"/>
      <dgm:spPr/>
      <dgm:t>
        <a:bodyPr/>
        <a:lstStyle/>
        <a:p>
          <a:r>
            <a:rPr lang="es-MX" dirty="0"/>
            <a:t>estructuras de control</a:t>
          </a:r>
        </a:p>
      </dgm:t>
    </dgm:pt>
    <dgm:pt modelId="{CF324DCA-D186-4E4A-91CD-F19BFC9BF099}" type="parTrans" cxnId="{44FAF5C4-AC20-994D-923C-FCC175659BAE}">
      <dgm:prSet/>
      <dgm:spPr/>
      <dgm:t>
        <a:bodyPr/>
        <a:lstStyle/>
        <a:p>
          <a:endParaRPr lang="es-MX"/>
        </a:p>
      </dgm:t>
    </dgm:pt>
    <dgm:pt modelId="{A40448BE-5B63-004F-97ED-5D2C72234683}" type="sibTrans" cxnId="{44FAF5C4-AC20-994D-923C-FCC175659BAE}">
      <dgm:prSet/>
      <dgm:spPr/>
      <dgm:t>
        <a:bodyPr/>
        <a:lstStyle/>
        <a:p>
          <a:endParaRPr lang="es-MX"/>
        </a:p>
      </dgm:t>
    </dgm:pt>
    <dgm:pt modelId="{57C2E209-F383-3F40-9FF5-D62A3E2AF3C8}">
      <dgm:prSet phldrT="[Texto]"/>
      <dgm:spPr/>
      <dgm:t>
        <a:bodyPr/>
        <a:lstStyle/>
        <a:p>
          <a:pPr rtl="0"/>
          <a:r>
            <a:rPr lang="es-MX" dirty="0"/>
            <a:t>repetitivas</a:t>
          </a:r>
        </a:p>
        <a:p>
          <a:pPr rtl="0"/>
          <a:r>
            <a:rPr lang="es-MX" dirty="0"/>
            <a:t>(for – while)</a:t>
          </a:r>
        </a:p>
      </dgm:t>
    </dgm:pt>
    <dgm:pt modelId="{940160BF-8BE0-FD40-9804-BE7C68BACE76}" type="parTrans" cxnId="{F4E7743D-7363-CC45-A8D8-ACC61640003B}">
      <dgm:prSet/>
      <dgm:spPr/>
      <dgm:t>
        <a:bodyPr/>
        <a:lstStyle/>
        <a:p>
          <a:endParaRPr lang="es-MX"/>
        </a:p>
      </dgm:t>
    </dgm:pt>
    <dgm:pt modelId="{6B4E6919-AB27-904E-909D-239694261234}" type="sibTrans" cxnId="{F4E7743D-7363-CC45-A8D8-ACC61640003B}">
      <dgm:prSet/>
      <dgm:spPr/>
      <dgm:t>
        <a:bodyPr/>
        <a:lstStyle/>
        <a:p>
          <a:endParaRPr lang="es-MX"/>
        </a:p>
      </dgm:t>
    </dgm:pt>
    <dgm:pt modelId="{DAD37644-8AA4-7A4B-83E4-49533242847A}">
      <dgm:prSet phldrT="[Texto]"/>
      <dgm:spPr/>
      <dgm:t>
        <a:bodyPr/>
        <a:lstStyle/>
        <a:p>
          <a:pPr rtl="0"/>
          <a:r>
            <a:rPr lang="es-MX" dirty="0"/>
            <a:t>selectivas</a:t>
          </a:r>
        </a:p>
        <a:p>
          <a:pPr rtl="0"/>
          <a:r>
            <a:rPr lang="es-MX" dirty="0"/>
            <a:t>(if – else)</a:t>
          </a:r>
        </a:p>
      </dgm:t>
    </dgm:pt>
    <dgm:pt modelId="{B99895F5-C5C9-C34C-BD69-7E994CD5FAFA}" type="parTrans" cxnId="{AB6569F5-9624-FC4B-B8D5-4641EFDFF97B}">
      <dgm:prSet/>
      <dgm:spPr/>
      <dgm:t>
        <a:bodyPr/>
        <a:lstStyle/>
        <a:p>
          <a:endParaRPr lang="es-MX"/>
        </a:p>
      </dgm:t>
    </dgm:pt>
    <dgm:pt modelId="{F003D01D-B4A7-4E4F-9446-974E6EA969E0}" type="sibTrans" cxnId="{AB6569F5-9624-FC4B-B8D5-4641EFDFF97B}">
      <dgm:prSet/>
      <dgm:spPr/>
      <dgm:t>
        <a:bodyPr/>
        <a:lstStyle/>
        <a:p>
          <a:endParaRPr lang="es-MX"/>
        </a:p>
      </dgm:t>
    </dgm:pt>
    <dgm:pt modelId="{EA574202-0947-164C-8568-E6C87A45DF77}" type="pres">
      <dgm:prSet presAssocID="{11ECF536-FAA3-964F-ABF6-4D991C6F9F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E8A4552-BAD3-7645-9FF7-EA2764E47EDE}" type="pres">
      <dgm:prSet presAssocID="{E0E0C265-4E24-D944-B6B2-A2D1D81BF516}" presName="hierRoot1" presStyleCnt="0">
        <dgm:presLayoutVars>
          <dgm:hierBranch val="init"/>
        </dgm:presLayoutVars>
      </dgm:prSet>
      <dgm:spPr/>
    </dgm:pt>
    <dgm:pt modelId="{D951A337-9B77-1340-9D4C-3D32AF583DB3}" type="pres">
      <dgm:prSet presAssocID="{E0E0C265-4E24-D944-B6B2-A2D1D81BF516}" presName="rootComposite1" presStyleCnt="0"/>
      <dgm:spPr/>
    </dgm:pt>
    <dgm:pt modelId="{5DF78005-6532-EC4B-93F4-B92C02299FD8}" type="pres">
      <dgm:prSet presAssocID="{E0E0C265-4E24-D944-B6B2-A2D1D81BF516}" presName="rootText1" presStyleLbl="node0" presStyleIdx="0" presStyleCnt="1">
        <dgm:presLayoutVars>
          <dgm:chPref val="3"/>
        </dgm:presLayoutVars>
      </dgm:prSet>
      <dgm:spPr/>
    </dgm:pt>
    <dgm:pt modelId="{EF6BC108-0461-E145-BB60-E14045DE8768}" type="pres">
      <dgm:prSet presAssocID="{E0E0C265-4E24-D944-B6B2-A2D1D81BF516}" presName="rootConnector1" presStyleLbl="node1" presStyleIdx="0" presStyleCnt="0"/>
      <dgm:spPr/>
    </dgm:pt>
    <dgm:pt modelId="{4ED097CA-B206-5847-A1F0-F739C63D9378}" type="pres">
      <dgm:prSet presAssocID="{E0E0C265-4E24-D944-B6B2-A2D1D81BF516}" presName="hierChild2" presStyleCnt="0"/>
      <dgm:spPr/>
    </dgm:pt>
    <dgm:pt modelId="{BF7486FB-2D41-AE4D-AB85-B866470FA7D6}" type="pres">
      <dgm:prSet presAssocID="{940160BF-8BE0-FD40-9804-BE7C68BACE76}" presName="Name37" presStyleLbl="parChTrans1D2" presStyleIdx="0" presStyleCnt="2"/>
      <dgm:spPr/>
    </dgm:pt>
    <dgm:pt modelId="{2185B524-B88A-FF4F-83AB-490B3AF3081B}" type="pres">
      <dgm:prSet presAssocID="{57C2E209-F383-3F40-9FF5-D62A3E2AF3C8}" presName="hierRoot2" presStyleCnt="0">
        <dgm:presLayoutVars>
          <dgm:hierBranch val="init"/>
        </dgm:presLayoutVars>
      </dgm:prSet>
      <dgm:spPr/>
    </dgm:pt>
    <dgm:pt modelId="{79C46B91-80DF-0944-919B-34C33517D1C6}" type="pres">
      <dgm:prSet presAssocID="{57C2E209-F383-3F40-9FF5-D62A3E2AF3C8}" presName="rootComposite" presStyleCnt="0"/>
      <dgm:spPr/>
    </dgm:pt>
    <dgm:pt modelId="{005909B8-4EBB-EE47-9771-BD0BA53A2815}" type="pres">
      <dgm:prSet presAssocID="{57C2E209-F383-3F40-9FF5-D62A3E2AF3C8}" presName="rootText" presStyleLbl="node2" presStyleIdx="0" presStyleCnt="2">
        <dgm:presLayoutVars>
          <dgm:chPref val="3"/>
        </dgm:presLayoutVars>
      </dgm:prSet>
      <dgm:spPr/>
    </dgm:pt>
    <dgm:pt modelId="{3BC1AC71-D521-DB41-BE23-F0E22B72AED7}" type="pres">
      <dgm:prSet presAssocID="{57C2E209-F383-3F40-9FF5-D62A3E2AF3C8}" presName="rootConnector" presStyleLbl="node2" presStyleIdx="0" presStyleCnt="2"/>
      <dgm:spPr/>
    </dgm:pt>
    <dgm:pt modelId="{E84B8519-EFEB-9A49-8479-B07D95B92D41}" type="pres">
      <dgm:prSet presAssocID="{57C2E209-F383-3F40-9FF5-D62A3E2AF3C8}" presName="hierChild4" presStyleCnt="0"/>
      <dgm:spPr/>
    </dgm:pt>
    <dgm:pt modelId="{5E05E6A1-E289-7149-B325-3D8F2A9D2CE3}" type="pres">
      <dgm:prSet presAssocID="{57C2E209-F383-3F40-9FF5-D62A3E2AF3C8}" presName="hierChild5" presStyleCnt="0"/>
      <dgm:spPr/>
    </dgm:pt>
    <dgm:pt modelId="{2AC9EBFE-8F6D-B547-9EF7-CAF5A310DAF7}" type="pres">
      <dgm:prSet presAssocID="{B99895F5-C5C9-C34C-BD69-7E994CD5FAFA}" presName="Name37" presStyleLbl="parChTrans1D2" presStyleIdx="1" presStyleCnt="2"/>
      <dgm:spPr/>
    </dgm:pt>
    <dgm:pt modelId="{A918B2D1-0C69-8545-974B-12ECB042E189}" type="pres">
      <dgm:prSet presAssocID="{DAD37644-8AA4-7A4B-83E4-49533242847A}" presName="hierRoot2" presStyleCnt="0">
        <dgm:presLayoutVars>
          <dgm:hierBranch val="init"/>
        </dgm:presLayoutVars>
      </dgm:prSet>
      <dgm:spPr/>
    </dgm:pt>
    <dgm:pt modelId="{31AB524B-71F2-7345-BBB7-5AC1617ABE82}" type="pres">
      <dgm:prSet presAssocID="{DAD37644-8AA4-7A4B-83E4-49533242847A}" presName="rootComposite" presStyleCnt="0"/>
      <dgm:spPr/>
    </dgm:pt>
    <dgm:pt modelId="{D82EAA63-364F-1149-A63F-5CDE99EAA7D8}" type="pres">
      <dgm:prSet presAssocID="{DAD37644-8AA4-7A4B-83E4-49533242847A}" presName="rootText" presStyleLbl="node2" presStyleIdx="1" presStyleCnt="2">
        <dgm:presLayoutVars>
          <dgm:chPref val="3"/>
        </dgm:presLayoutVars>
      </dgm:prSet>
      <dgm:spPr/>
    </dgm:pt>
    <dgm:pt modelId="{F97473AF-5402-1E4B-AD8F-1A4C00B710BD}" type="pres">
      <dgm:prSet presAssocID="{DAD37644-8AA4-7A4B-83E4-49533242847A}" presName="rootConnector" presStyleLbl="node2" presStyleIdx="1" presStyleCnt="2"/>
      <dgm:spPr/>
    </dgm:pt>
    <dgm:pt modelId="{85EF0148-1AC2-8441-8367-BA3034FB34D3}" type="pres">
      <dgm:prSet presAssocID="{DAD37644-8AA4-7A4B-83E4-49533242847A}" presName="hierChild4" presStyleCnt="0"/>
      <dgm:spPr/>
    </dgm:pt>
    <dgm:pt modelId="{BC964AB0-22E0-9540-AD14-5261D6D976EE}" type="pres">
      <dgm:prSet presAssocID="{DAD37644-8AA4-7A4B-83E4-49533242847A}" presName="hierChild5" presStyleCnt="0"/>
      <dgm:spPr/>
    </dgm:pt>
    <dgm:pt modelId="{B96D2C6E-5EE9-F144-9B5B-F1CEF12F69B4}" type="pres">
      <dgm:prSet presAssocID="{E0E0C265-4E24-D944-B6B2-A2D1D81BF516}" presName="hierChild3" presStyleCnt="0"/>
      <dgm:spPr/>
    </dgm:pt>
  </dgm:ptLst>
  <dgm:cxnLst>
    <dgm:cxn modelId="{CF8B2B0F-7A7B-8642-AABB-FD90D3FBB6BF}" type="presOf" srcId="{57C2E209-F383-3F40-9FF5-D62A3E2AF3C8}" destId="{3BC1AC71-D521-DB41-BE23-F0E22B72AED7}" srcOrd="1" destOrd="0" presId="urn:microsoft.com/office/officeart/2005/8/layout/orgChart1"/>
    <dgm:cxn modelId="{2EBC3F30-2BAE-1543-B102-CE722DA79D06}" type="presOf" srcId="{E0E0C265-4E24-D944-B6B2-A2D1D81BF516}" destId="{5DF78005-6532-EC4B-93F4-B92C02299FD8}" srcOrd="0" destOrd="0" presId="urn:microsoft.com/office/officeart/2005/8/layout/orgChart1"/>
    <dgm:cxn modelId="{B3C97A35-8556-2040-AEF8-6CB36470B3B2}" type="presOf" srcId="{57C2E209-F383-3F40-9FF5-D62A3E2AF3C8}" destId="{005909B8-4EBB-EE47-9771-BD0BA53A2815}" srcOrd="0" destOrd="0" presId="urn:microsoft.com/office/officeart/2005/8/layout/orgChart1"/>
    <dgm:cxn modelId="{F4E7743D-7363-CC45-A8D8-ACC61640003B}" srcId="{E0E0C265-4E24-D944-B6B2-A2D1D81BF516}" destId="{57C2E209-F383-3F40-9FF5-D62A3E2AF3C8}" srcOrd="0" destOrd="0" parTransId="{940160BF-8BE0-FD40-9804-BE7C68BACE76}" sibTransId="{6B4E6919-AB27-904E-909D-239694261234}"/>
    <dgm:cxn modelId="{10474846-2C4F-7246-BF63-AADAF2C9FD10}" type="presOf" srcId="{DAD37644-8AA4-7A4B-83E4-49533242847A}" destId="{F97473AF-5402-1E4B-AD8F-1A4C00B710BD}" srcOrd="1" destOrd="0" presId="urn:microsoft.com/office/officeart/2005/8/layout/orgChart1"/>
    <dgm:cxn modelId="{C3F12772-9E64-814F-AC33-A5FEB0684CBA}" type="presOf" srcId="{E0E0C265-4E24-D944-B6B2-A2D1D81BF516}" destId="{EF6BC108-0461-E145-BB60-E14045DE8768}" srcOrd="1" destOrd="0" presId="urn:microsoft.com/office/officeart/2005/8/layout/orgChart1"/>
    <dgm:cxn modelId="{09419B74-236C-6441-8562-292D7A4CCFAC}" type="presOf" srcId="{DAD37644-8AA4-7A4B-83E4-49533242847A}" destId="{D82EAA63-364F-1149-A63F-5CDE99EAA7D8}" srcOrd="0" destOrd="0" presId="urn:microsoft.com/office/officeart/2005/8/layout/orgChart1"/>
    <dgm:cxn modelId="{95A94ABA-9856-0343-880B-28D7D6FC5853}" type="presOf" srcId="{B99895F5-C5C9-C34C-BD69-7E994CD5FAFA}" destId="{2AC9EBFE-8F6D-B547-9EF7-CAF5A310DAF7}" srcOrd="0" destOrd="0" presId="urn:microsoft.com/office/officeart/2005/8/layout/orgChart1"/>
    <dgm:cxn modelId="{9A9627C2-B780-564C-8037-8790CCBBB315}" type="presOf" srcId="{11ECF536-FAA3-964F-ABF6-4D991C6F9FC4}" destId="{EA574202-0947-164C-8568-E6C87A45DF77}" srcOrd="0" destOrd="0" presId="urn:microsoft.com/office/officeart/2005/8/layout/orgChart1"/>
    <dgm:cxn modelId="{44FAF5C4-AC20-994D-923C-FCC175659BAE}" srcId="{11ECF536-FAA3-964F-ABF6-4D991C6F9FC4}" destId="{E0E0C265-4E24-D944-B6B2-A2D1D81BF516}" srcOrd="0" destOrd="0" parTransId="{CF324DCA-D186-4E4A-91CD-F19BFC9BF099}" sibTransId="{A40448BE-5B63-004F-97ED-5D2C72234683}"/>
    <dgm:cxn modelId="{F66313E3-1570-6B40-8BF4-CD37C76869EB}" type="presOf" srcId="{940160BF-8BE0-FD40-9804-BE7C68BACE76}" destId="{BF7486FB-2D41-AE4D-AB85-B866470FA7D6}" srcOrd="0" destOrd="0" presId="urn:microsoft.com/office/officeart/2005/8/layout/orgChart1"/>
    <dgm:cxn modelId="{AB6569F5-9624-FC4B-B8D5-4641EFDFF97B}" srcId="{E0E0C265-4E24-D944-B6B2-A2D1D81BF516}" destId="{DAD37644-8AA4-7A4B-83E4-49533242847A}" srcOrd="1" destOrd="0" parTransId="{B99895F5-C5C9-C34C-BD69-7E994CD5FAFA}" sibTransId="{F003D01D-B4A7-4E4F-9446-974E6EA969E0}"/>
    <dgm:cxn modelId="{A3EAA7B6-3843-084B-8A87-7A3464512FDA}" type="presParOf" srcId="{EA574202-0947-164C-8568-E6C87A45DF77}" destId="{CE8A4552-BAD3-7645-9FF7-EA2764E47EDE}" srcOrd="0" destOrd="0" presId="urn:microsoft.com/office/officeart/2005/8/layout/orgChart1"/>
    <dgm:cxn modelId="{E6F2BF3C-425A-E44D-9D76-80049DB9B8B4}" type="presParOf" srcId="{CE8A4552-BAD3-7645-9FF7-EA2764E47EDE}" destId="{D951A337-9B77-1340-9D4C-3D32AF583DB3}" srcOrd="0" destOrd="0" presId="urn:microsoft.com/office/officeart/2005/8/layout/orgChart1"/>
    <dgm:cxn modelId="{576C8913-DC2A-AB4A-90B3-14F94AE3CFA6}" type="presParOf" srcId="{D951A337-9B77-1340-9D4C-3D32AF583DB3}" destId="{5DF78005-6532-EC4B-93F4-B92C02299FD8}" srcOrd="0" destOrd="0" presId="urn:microsoft.com/office/officeart/2005/8/layout/orgChart1"/>
    <dgm:cxn modelId="{78FBB8CA-BCFC-DD46-AF93-14E7E0D335E2}" type="presParOf" srcId="{D951A337-9B77-1340-9D4C-3D32AF583DB3}" destId="{EF6BC108-0461-E145-BB60-E14045DE8768}" srcOrd="1" destOrd="0" presId="urn:microsoft.com/office/officeart/2005/8/layout/orgChart1"/>
    <dgm:cxn modelId="{701BAA7C-3493-484A-9099-4812CB0BEF29}" type="presParOf" srcId="{CE8A4552-BAD3-7645-9FF7-EA2764E47EDE}" destId="{4ED097CA-B206-5847-A1F0-F739C63D9378}" srcOrd="1" destOrd="0" presId="urn:microsoft.com/office/officeart/2005/8/layout/orgChart1"/>
    <dgm:cxn modelId="{C4C9D771-FCB8-8246-9E0F-89BE410A180D}" type="presParOf" srcId="{4ED097CA-B206-5847-A1F0-F739C63D9378}" destId="{BF7486FB-2D41-AE4D-AB85-B866470FA7D6}" srcOrd="0" destOrd="0" presId="urn:microsoft.com/office/officeart/2005/8/layout/orgChart1"/>
    <dgm:cxn modelId="{7C81A840-FC07-464C-9F9D-38815A671518}" type="presParOf" srcId="{4ED097CA-B206-5847-A1F0-F739C63D9378}" destId="{2185B524-B88A-FF4F-83AB-490B3AF3081B}" srcOrd="1" destOrd="0" presId="urn:microsoft.com/office/officeart/2005/8/layout/orgChart1"/>
    <dgm:cxn modelId="{DE504997-A955-7F43-9B6A-00B084E001A2}" type="presParOf" srcId="{2185B524-B88A-FF4F-83AB-490B3AF3081B}" destId="{79C46B91-80DF-0944-919B-34C33517D1C6}" srcOrd="0" destOrd="0" presId="urn:microsoft.com/office/officeart/2005/8/layout/orgChart1"/>
    <dgm:cxn modelId="{67A0F1D4-AC3D-5947-9ABB-9DEE37CF4149}" type="presParOf" srcId="{79C46B91-80DF-0944-919B-34C33517D1C6}" destId="{005909B8-4EBB-EE47-9771-BD0BA53A2815}" srcOrd="0" destOrd="0" presId="urn:microsoft.com/office/officeart/2005/8/layout/orgChart1"/>
    <dgm:cxn modelId="{996A1A63-FED1-7543-B569-2DEB87E27AE0}" type="presParOf" srcId="{79C46B91-80DF-0944-919B-34C33517D1C6}" destId="{3BC1AC71-D521-DB41-BE23-F0E22B72AED7}" srcOrd="1" destOrd="0" presId="urn:microsoft.com/office/officeart/2005/8/layout/orgChart1"/>
    <dgm:cxn modelId="{187522D0-B9DB-CB4D-A589-E0BA2F661C0D}" type="presParOf" srcId="{2185B524-B88A-FF4F-83AB-490B3AF3081B}" destId="{E84B8519-EFEB-9A49-8479-B07D95B92D41}" srcOrd="1" destOrd="0" presId="urn:microsoft.com/office/officeart/2005/8/layout/orgChart1"/>
    <dgm:cxn modelId="{FC0857D1-EDC5-CF47-99C0-86F993EB1E40}" type="presParOf" srcId="{2185B524-B88A-FF4F-83AB-490B3AF3081B}" destId="{5E05E6A1-E289-7149-B325-3D8F2A9D2CE3}" srcOrd="2" destOrd="0" presId="urn:microsoft.com/office/officeart/2005/8/layout/orgChart1"/>
    <dgm:cxn modelId="{602C2344-0F17-F84A-89D1-D2E28FE0CF3F}" type="presParOf" srcId="{4ED097CA-B206-5847-A1F0-F739C63D9378}" destId="{2AC9EBFE-8F6D-B547-9EF7-CAF5A310DAF7}" srcOrd="2" destOrd="0" presId="urn:microsoft.com/office/officeart/2005/8/layout/orgChart1"/>
    <dgm:cxn modelId="{C9BF3893-52C3-CB4D-BB3E-CEEC55FA349A}" type="presParOf" srcId="{4ED097CA-B206-5847-A1F0-F739C63D9378}" destId="{A918B2D1-0C69-8545-974B-12ECB042E189}" srcOrd="3" destOrd="0" presId="urn:microsoft.com/office/officeart/2005/8/layout/orgChart1"/>
    <dgm:cxn modelId="{855DC355-5713-4649-A580-E839CE04115B}" type="presParOf" srcId="{A918B2D1-0C69-8545-974B-12ECB042E189}" destId="{31AB524B-71F2-7345-BBB7-5AC1617ABE82}" srcOrd="0" destOrd="0" presId="urn:microsoft.com/office/officeart/2005/8/layout/orgChart1"/>
    <dgm:cxn modelId="{973C62B6-EB00-5244-9057-A6CB42648DDA}" type="presParOf" srcId="{31AB524B-71F2-7345-BBB7-5AC1617ABE82}" destId="{D82EAA63-364F-1149-A63F-5CDE99EAA7D8}" srcOrd="0" destOrd="0" presId="urn:microsoft.com/office/officeart/2005/8/layout/orgChart1"/>
    <dgm:cxn modelId="{3219C333-1EA8-7742-AA1A-418C098BEB0B}" type="presParOf" srcId="{31AB524B-71F2-7345-BBB7-5AC1617ABE82}" destId="{F97473AF-5402-1E4B-AD8F-1A4C00B710BD}" srcOrd="1" destOrd="0" presId="urn:microsoft.com/office/officeart/2005/8/layout/orgChart1"/>
    <dgm:cxn modelId="{0906C62F-E9C3-0346-B27E-63D0A7C00BD8}" type="presParOf" srcId="{A918B2D1-0C69-8545-974B-12ECB042E189}" destId="{85EF0148-1AC2-8441-8367-BA3034FB34D3}" srcOrd="1" destOrd="0" presId="urn:microsoft.com/office/officeart/2005/8/layout/orgChart1"/>
    <dgm:cxn modelId="{CCDE108E-9706-9842-B119-EB845790B8D0}" type="presParOf" srcId="{A918B2D1-0C69-8545-974B-12ECB042E189}" destId="{BC964AB0-22E0-9540-AD14-5261D6D976EE}" srcOrd="2" destOrd="0" presId="urn:microsoft.com/office/officeart/2005/8/layout/orgChart1"/>
    <dgm:cxn modelId="{DFA9DBB8-3619-BF44-BD86-203F79F16E33}" type="presParOf" srcId="{CE8A4552-BAD3-7645-9FF7-EA2764E47EDE}" destId="{B96D2C6E-5EE9-F144-9B5B-F1CEF12F69B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9EBFE-8F6D-B547-9EF7-CAF5A310DAF7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486FB-2D41-AE4D-AB85-B866470FA7D6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78005-6532-EC4B-93F4-B92C02299FD8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100" kern="1200" dirty="0"/>
            <a:t>estructuras de control</a:t>
          </a:r>
        </a:p>
      </dsp:txBody>
      <dsp:txXfrm>
        <a:off x="3460700" y="1178"/>
        <a:ext cx="3594199" cy="1797099"/>
      </dsp:txXfrm>
    </dsp:sp>
    <dsp:sp modelId="{005909B8-4EBB-EE47-9771-BD0BA53A2815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100" kern="1200" dirty="0"/>
            <a:t>repetitivas</a:t>
          </a:r>
        </a:p>
        <a:p>
          <a:pPr marL="0" lvl="0" indent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100" kern="1200" dirty="0"/>
            <a:t>(for – while)</a:t>
          </a:r>
        </a:p>
      </dsp:txBody>
      <dsp:txXfrm>
        <a:off x="1286209" y="2553059"/>
        <a:ext cx="3594199" cy="1797099"/>
      </dsp:txXfrm>
    </dsp:sp>
    <dsp:sp modelId="{D82EAA63-364F-1149-A63F-5CDE99EAA7D8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100" kern="1200" dirty="0"/>
            <a:t>selectivas</a:t>
          </a:r>
        </a:p>
        <a:p>
          <a:pPr marL="0" lvl="0" indent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100" kern="1200" dirty="0"/>
            <a:t>(if – else)</a:t>
          </a:r>
        </a:p>
      </dsp:txBody>
      <dsp:txXfrm>
        <a:off x="5635190" y="2553059"/>
        <a:ext cx="3594199" cy="1797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AA059-A54D-9D4C-AF1C-B3CBAA3A2F7D}" type="datetimeFigureOut">
              <a:rPr lang="es-ES_tradnl" smtClean="0"/>
              <a:t>24/5/21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506AA-DCC5-0E4A-9270-841DF804418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088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SON 28 RECORRIDOS QUE REALIZAN LOS 2 CICLOS FOR; 18 COMPARACIONES DAN LUGAR A INTERCAMBIOS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506AA-DCC5-0E4A-9270-841DF8044188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8712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SON 28 RECORRIDOS QUE REALIZAN LOS 2 CICLOS FOR; 18 COMPARACIONES DAN LUGAR A INTERCAMBIOS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506AA-DCC5-0E4A-9270-841DF8044188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232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ED27A-7CD0-0047-BEE8-4A80558E4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AD96D4-A91F-4C4E-93FD-516A528E4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45EE8C-F488-5F44-B3A4-30F8BFF0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E99A-4B5A-3D47-A1AD-9D05BFB16803}" type="datetimeFigureOut">
              <a:rPr lang="es-ES_tradnl" smtClean="0"/>
              <a:t>24/5/21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3FFBAE-B6EF-A944-AD22-4C0376D1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56C809-E036-0F49-9B94-A9844778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CDE2-DB18-F847-9E1C-F5CE14904F4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427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D3538-4A33-3743-A89B-4E6DE619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65D543-855C-164A-A828-380A0AAB5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43C59B-7D50-144E-A7E4-65897506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E99A-4B5A-3D47-A1AD-9D05BFB16803}" type="datetimeFigureOut">
              <a:rPr lang="es-ES_tradnl" smtClean="0"/>
              <a:t>24/5/21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C1EF3-4933-A44F-BCFA-76B77D47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0B31A8-8A9A-C548-B0FF-889A62C3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CDE2-DB18-F847-9E1C-F5CE14904F4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258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B55250-8F40-8544-9BAD-FEC88D608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79BF75-E9B4-094B-9B93-57C063BC6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6F819-FC44-1142-9F5B-E220B73F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E99A-4B5A-3D47-A1AD-9D05BFB16803}" type="datetimeFigureOut">
              <a:rPr lang="es-ES_tradnl" smtClean="0"/>
              <a:t>24/5/21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2BA2EC-B50D-1A4E-9022-9FADA7E4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AA51A6-9976-884B-9118-827D5E3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CDE2-DB18-F847-9E1C-F5CE14904F4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931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47C28-B21D-8C4E-BFAC-7A786E84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20ED9-5FA8-DA4B-B416-B209E7F1B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1F091-200A-A846-8096-844AF328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E99A-4B5A-3D47-A1AD-9D05BFB16803}" type="datetimeFigureOut">
              <a:rPr lang="es-ES_tradnl" smtClean="0"/>
              <a:t>24/5/21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54A8F1-677A-4542-8005-77DED294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F4DB42-D6CB-F646-A5D1-70BCF164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CDE2-DB18-F847-9E1C-F5CE14904F4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486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752F5-C966-D74C-8B88-3BE96101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25405D-A01F-B549-9593-7AD77601D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2FEB59-59E0-D245-890C-5BC912C1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E99A-4B5A-3D47-A1AD-9D05BFB16803}" type="datetimeFigureOut">
              <a:rPr lang="es-ES_tradnl" smtClean="0"/>
              <a:t>24/5/21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7BD055-7896-B34A-A14E-DBBC72F4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22A60-4D8C-EA48-85FD-CEEEAB80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CDE2-DB18-F847-9E1C-F5CE14904F4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574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4C4BF-F06A-284D-A83D-F2947E95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DC004-1E54-8041-A21E-8EFF3CB82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07E616-CC32-D547-A916-73A38D4A6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6ECD80-7C40-B940-93A6-A8C8D191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E99A-4B5A-3D47-A1AD-9D05BFB16803}" type="datetimeFigureOut">
              <a:rPr lang="es-ES_tradnl" smtClean="0"/>
              <a:t>24/5/21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96FDD4-1525-0849-9269-0C4AD16A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36F7D0-4412-394F-A1DC-17BEAEE1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CDE2-DB18-F847-9E1C-F5CE14904F4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7327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735DD-53E6-8F4E-ADF5-7AD1D35F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40FB83-6311-6849-A797-6AFAE777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DB7E3B-4D4D-3A46-AC99-B7E298CAF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34AA8C-1321-8A44-8FAC-99F5BEE18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36C21A-BD17-7749-B11D-E7274CAC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EA100F-0A45-8347-BEB5-2494C659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E99A-4B5A-3D47-A1AD-9D05BFB16803}" type="datetimeFigureOut">
              <a:rPr lang="es-ES_tradnl" smtClean="0"/>
              <a:t>24/5/21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ECC26E-2269-5D43-B9A4-840AE5A0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A30CE2-CA7E-114D-AEEF-35EDF082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CDE2-DB18-F847-9E1C-F5CE14904F4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586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67584-86D9-A24C-9922-41227585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8799A1-EFDA-6344-ADB9-71DD14DA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E99A-4B5A-3D47-A1AD-9D05BFB16803}" type="datetimeFigureOut">
              <a:rPr lang="es-ES_tradnl" smtClean="0"/>
              <a:t>24/5/21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0FD498-108B-6242-9C9A-D74C872F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3D700B-9F15-EE45-B4DC-4BD5ECCC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CDE2-DB18-F847-9E1C-F5CE14904F4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458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00FEB0-3737-E941-81B1-7D44777A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E99A-4B5A-3D47-A1AD-9D05BFB16803}" type="datetimeFigureOut">
              <a:rPr lang="es-ES_tradnl" smtClean="0"/>
              <a:t>24/5/21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799C75-B5D2-0E44-AD84-6367CBA4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3DDE4B-1AE2-444C-9FB7-954B1A7B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CDE2-DB18-F847-9E1C-F5CE14904F4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957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54DAD-2FA1-3746-875E-6FA16C00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E8D56-C062-1541-95B4-819E1A5C7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DA0850-0760-D14D-BE33-DA4A6B804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B67E5C-4543-CF4A-9565-0BFA6CF0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E99A-4B5A-3D47-A1AD-9D05BFB16803}" type="datetimeFigureOut">
              <a:rPr lang="es-ES_tradnl" smtClean="0"/>
              <a:t>24/5/21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D0DC0E-3012-8A4A-A899-A6CDF8B6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5121E8-4A04-5843-BC1B-BA82CE10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CDE2-DB18-F847-9E1C-F5CE14904F4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051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42CFF-78D2-AD4D-89D2-81C0564D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F89037-2A5E-8E4A-AA96-CC68A164D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757CD0-9D11-3D49-8A40-A896F7747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DF9F08-52BE-4743-82F2-3BFCBA3B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E99A-4B5A-3D47-A1AD-9D05BFB16803}" type="datetimeFigureOut">
              <a:rPr lang="es-ES_tradnl" smtClean="0"/>
              <a:t>24/5/21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958C3B-841F-8545-A0D2-A1D107A9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382F26-E3BB-D048-8C05-8F5594AF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CDE2-DB18-F847-9E1C-F5CE14904F4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005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733859D-EA79-0247-81F9-297B085D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6D4922-C580-3E4C-A490-3EB51B8A1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1EE64E-F5C9-1D44-A045-CF74A80B7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E99A-4B5A-3D47-A1AD-9D05BFB16803}" type="datetimeFigureOut">
              <a:rPr lang="es-ES_tradnl" smtClean="0"/>
              <a:t>24/5/21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2EF2F1-A129-2544-A0AD-384AC010D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97B55-E4A4-9543-95CA-58552BAF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CDE2-DB18-F847-9E1C-F5CE14904F4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539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F019A-D674-7847-979D-D8CA0A757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ES_tradnl" sz="5400"/>
              <a:t>Algoritmos de Ordenación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990F66-99C6-2D4D-B815-5B3F6D689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s-ES_tradnl" sz="2000" dirty="0"/>
              <a:t>Lenguaje </a:t>
            </a:r>
            <a:r>
              <a:rPr lang="es-ES_tradnl" sz="2000" dirty="0" err="1"/>
              <a:t>Javascript</a:t>
            </a:r>
            <a:endParaRPr lang="es-ES_tradnl" sz="2000" dirty="0"/>
          </a:p>
          <a:p>
            <a:pPr algn="l"/>
            <a:r>
              <a:rPr lang="es-ES_tradnl" sz="2000" dirty="0"/>
              <a:t>Ernesto </a:t>
            </a:r>
            <a:r>
              <a:rPr lang="es-ES_tradnl" sz="2000" dirty="0" err="1"/>
              <a:t>Tamay</a:t>
            </a:r>
            <a:endParaRPr lang="es-ES_tradnl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A1CCEA0C-76F3-40D1-BAD5-43A5A996E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2611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EA9B100C-D07A-914C-A83F-6FBA55636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760" y="54251"/>
            <a:ext cx="3003525" cy="674949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E8A1619-C568-D346-B3BE-9436E99C4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176" y="0"/>
            <a:ext cx="537486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0F97F6B-39A5-B54E-86A8-E85C27AD5658}"/>
              </a:ext>
            </a:extLst>
          </p:cNvPr>
          <p:cNvSpPr txBox="1"/>
          <p:nvPr/>
        </p:nvSpPr>
        <p:spPr>
          <a:xfrm rot="16200000">
            <a:off x="45783" y="3244333"/>
            <a:ext cx="16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28 RECORRIDOS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A0DA559-0DC5-4F46-B943-1505C54DEDF8}"/>
              </a:ext>
            </a:extLst>
          </p:cNvPr>
          <p:cNvSpPr txBox="1"/>
          <p:nvPr/>
        </p:nvSpPr>
        <p:spPr>
          <a:xfrm rot="16200000">
            <a:off x="4606097" y="3244334"/>
            <a:ext cx="192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18 INTERCAMBIOS</a:t>
            </a:r>
          </a:p>
        </p:txBody>
      </p:sp>
      <p:sp>
        <p:nvSpPr>
          <p:cNvPr id="24" name="Flecha derecha 23">
            <a:extLst>
              <a:ext uri="{FF2B5EF4-FFF2-40B4-BE49-F238E27FC236}">
                <a16:creationId xmlns:a16="http://schemas.microsoft.com/office/drawing/2014/main" id="{13B66680-5595-384A-858B-9DFFB09584BF}"/>
              </a:ext>
            </a:extLst>
          </p:cNvPr>
          <p:cNvSpPr/>
          <p:nvPr/>
        </p:nvSpPr>
        <p:spPr>
          <a:xfrm>
            <a:off x="-1319683" y="3779397"/>
            <a:ext cx="1975104" cy="987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553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F019A-D674-7847-979D-D8CA0A75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Metodo</a:t>
            </a:r>
            <a:r>
              <a:rPr lang="es-ES_tradnl" dirty="0"/>
              <a:t> de la burbuja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B8853B0-A038-AB4B-A344-0C6E341D8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849613"/>
              </p:ext>
            </p:extLst>
          </p:nvPr>
        </p:nvGraphicFramePr>
        <p:xfrm>
          <a:off x="838200" y="1376811"/>
          <a:ext cx="105156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533732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66814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524017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0645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err="1">
                          <a:solidFill>
                            <a:sysClr val="windowText" lastClr="000000"/>
                          </a:solidFill>
                        </a:rPr>
                        <a:t>posicionMenor</a:t>
                      </a:r>
                      <a:r>
                        <a:rPr lang="es-ES_tradnl" sz="1200" dirty="0">
                          <a:solidFill>
                            <a:sysClr val="windowText" lastClr="000000"/>
                          </a:solidFill>
                        </a:rPr>
                        <a:t> = 0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52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No hay numero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14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08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41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4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1" dirty="0" err="1">
                          <a:solidFill>
                            <a:sysClr val="windowText" lastClr="000000"/>
                          </a:solidFill>
                        </a:rPr>
                        <a:t>posicionMayor</a:t>
                      </a:r>
                      <a:r>
                        <a:rPr lang="es-ES_tradnl" sz="120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s-ES_tradnl" sz="1200" dirty="0" err="1">
                          <a:solidFill>
                            <a:sysClr val="windowText" lastClr="000000"/>
                          </a:solidFill>
                        </a:rPr>
                        <a:t>posicionMenor</a:t>
                      </a:r>
                      <a:r>
                        <a:rPr lang="es-ES_tradnl" sz="1200" dirty="0">
                          <a:solidFill>
                            <a:sysClr val="windowText" lastClr="000000"/>
                          </a:solidFill>
                        </a:rPr>
                        <a:t> + 1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73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040131"/>
                  </a:ext>
                </a:extLst>
              </a:tr>
            </a:tbl>
          </a:graphicData>
        </a:graphic>
      </p:graphicFrame>
      <p:sp>
        <p:nvSpPr>
          <p:cNvPr id="5" name="Flecha abajo 4">
            <a:extLst>
              <a:ext uri="{FF2B5EF4-FFF2-40B4-BE49-F238E27FC236}">
                <a16:creationId xmlns:a16="http://schemas.microsoft.com/office/drawing/2014/main" id="{0401D0A8-3EF9-E44A-995A-1DE6D6642344}"/>
              </a:ext>
            </a:extLst>
          </p:cNvPr>
          <p:cNvSpPr/>
          <p:nvPr/>
        </p:nvSpPr>
        <p:spPr>
          <a:xfrm>
            <a:off x="4581196" y="1037598"/>
            <a:ext cx="403122" cy="678426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s-ES_tradnl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B538A472-8EA3-734F-A00A-0CF3BF63E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048325"/>
              </p:ext>
            </p:extLst>
          </p:nvPr>
        </p:nvGraphicFramePr>
        <p:xfrm>
          <a:off x="838200" y="3668096"/>
          <a:ext cx="7485992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634">
                  <a:extLst>
                    <a:ext uri="{9D8B030D-6E8A-4147-A177-3AD203B41FA5}">
                      <a16:colId xmlns:a16="http://schemas.microsoft.com/office/drawing/2014/main" val="2812730025"/>
                    </a:ext>
                  </a:extLst>
                </a:gridCol>
                <a:gridCol w="1647634">
                  <a:extLst>
                    <a:ext uri="{9D8B030D-6E8A-4147-A177-3AD203B41FA5}">
                      <a16:colId xmlns:a16="http://schemas.microsoft.com/office/drawing/2014/main" val="2637121425"/>
                    </a:ext>
                  </a:extLst>
                </a:gridCol>
                <a:gridCol w="2780385">
                  <a:extLst>
                    <a:ext uri="{9D8B030D-6E8A-4147-A177-3AD203B41FA5}">
                      <a16:colId xmlns:a16="http://schemas.microsoft.com/office/drawing/2014/main" val="772672663"/>
                    </a:ext>
                  </a:extLst>
                </a:gridCol>
                <a:gridCol w="1410339">
                  <a:extLst>
                    <a:ext uri="{9D8B030D-6E8A-4147-A177-3AD203B41FA5}">
                      <a16:colId xmlns:a16="http://schemas.microsoft.com/office/drawing/2014/main" val="1706442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200" dirty="0" err="1"/>
                        <a:t>posicionMayor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200" dirty="0" err="1"/>
                        <a:t>posicionMenor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200" dirty="0" err="1"/>
                        <a:t>Indice</a:t>
                      </a:r>
                      <a:r>
                        <a:rPr lang="es-ES_tradnl" sz="1200" dirty="0"/>
                        <a:t> de </a:t>
                      </a:r>
                      <a:r>
                        <a:rPr lang="es-ES_tradnl" sz="1200" dirty="0" err="1"/>
                        <a:t>Array</a:t>
                      </a:r>
                      <a:endParaRPr lang="es-ES_tradnl" sz="1200" dirty="0"/>
                    </a:p>
                    <a:p>
                      <a:r>
                        <a:rPr lang="es-ES_tradnl" sz="1200" dirty="0"/>
                        <a:t>Menor &gt; Mayor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copiaSeguridad</a:t>
                      </a:r>
                    </a:p>
                    <a:p>
                      <a:r>
                        <a:rPr lang="es-ES_tradnl" sz="1200" dirty="0" err="1"/>
                        <a:t>posicionMayor</a:t>
                      </a:r>
                      <a:endParaRPr lang="es-ES_trad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5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21 &gt; 11 ? 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04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11 &gt; -3 ? 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0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Rebaso 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21 &gt; 11 ? 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9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Rebaso 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FIN DE DOS CICLOS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860637"/>
                  </a:ext>
                </a:extLst>
              </a:tr>
            </a:tbl>
          </a:graphicData>
        </a:graphic>
      </p:graphicFrame>
      <p:sp>
        <p:nvSpPr>
          <p:cNvPr id="10" name="Flecha abajo 9">
            <a:extLst>
              <a:ext uri="{FF2B5EF4-FFF2-40B4-BE49-F238E27FC236}">
                <a16:creationId xmlns:a16="http://schemas.microsoft.com/office/drawing/2014/main" id="{6B2AB315-E7F5-A040-86D0-65FE3C91FA03}"/>
              </a:ext>
            </a:extLst>
          </p:cNvPr>
          <p:cNvSpPr/>
          <p:nvPr/>
        </p:nvSpPr>
        <p:spPr>
          <a:xfrm rot="10800000">
            <a:off x="7182881" y="2289937"/>
            <a:ext cx="535090" cy="584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43967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6F2FE-D0D4-D94D-9117-A873A96C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¿Cómo funciona el algoritmo?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896B54-A566-6A43-8880-5401B1F4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/>
              <a:t>Método de burbuja es un algoritmo de ordenación por intercambio.</a:t>
            </a:r>
          </a:p>
          <a:p>
            <a:pPr marL="0" indent="0">
              <a:buNone/>
            </a:pPr>
            <a:r>
              <a:rPr lang="es-ES_tradnl" dirty="0"/>
              <a:t>El intercambio ocurre entre dos elementos </a:t>
            </a:r>
            <a:r>
              <a:rPr lang="es-ES_tradnl" dirty="0" err="1"/>
              <a:t>simutaneos</a:t>
            </a:r>
            <a:r>
              <a:rPr lang="es-ES_tradnl" dirty="0"/>
              <a:t>.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sz="2400" dirty="0">
                <a:highlight>
                  <a:srgbClr val="FFFF00"/>
                </a:highlight>
              </a:rPr>
              <a:t>Mientras mas elementos tenga el </a:t>
            </a:r>
            <a:r>
              <a:rPr lang="es-ES_tradnl" sz="2400" dirty="0" err="1">
                <a:highlight>
                  <a:srgbClr val="FFFF00"/>
                </a:highlight>
              </a:rPr>
              <a:t>array</a:t>
            </a:r>
            <a:r>
              <a:rPr lang="es-ES_tradnl" sz="2400" dirty="0">
                <a:highlight>
                  <a:srgbClr val="FFFF00"/>
                </a:highlight>
              </a:rPr>
              <a:t> mas intercambios ocurrirán</a:t>
            </a:r>
          </a:p>
          <a:p>
            <a:pPr marL="0" indent="0">
              <a:buNone/>
            </a:pPr>
            <a:r>
              <a:rPr lang="es-ES_tradnl" sz="2400" dirty="0">
                <a:highlight>
                  <a:srgbClr val="FFFF00"/>
                </a:highlight>
              </a:rPr>
              <a:t>Mientras menos elementos tenga el </a:t>
            </a:r>
            <a:r>
              <a:rPr lang="es-ES_tradnl" sz="2400" dirty="0" err="1">
                <a:highlight>
                  <a:srgbClr val="FFFF00"/>
                </a:highlight>
              </a:rPr>
              <a:t>array</a:t>
            </a:r>
            <a:r>
              <a:rPr lang="es-ES_tradnl" sz="2400" dirty="0">
                <a:highlight>
                  <a:srgbClr val="FFFF00"/>
                </a:highlight>
              </a:rPr>
              <a:t> menos intercambios ocurrirán.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4314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6E1DC-08EC-B24C-A1A2-54BCEFE2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ELEMENTOS DE PROGRAMACION A USAR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95BECA3-B826-C449-9A59-E5B445955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0273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5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B8853B0-A038-AB4B-A344-0C6E341D8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023054"/>
              </p:ext>
            </p:extLst>
          </p:nvPr>
        </p:nvGraphicFramePr>
        <p:xfrm>
          <a:off x="838200" y="2887559"/>
          <a:ext cx="105156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1533732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668147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5240173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064596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18943380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945684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0482336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36505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52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-100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-43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149701"/>
                  </a:ext>
                </a:extLst>
              </a:tr>
            </a:tbl>
          </a:graphicData>
        </a:graphic>
      </p:graphicFrame>
      <p:sp>
        <p:nvSpPr>
          <p:cNvPr id="8" name="Flecha abajo 7">
            <a:extLst>
              <a:ext uri="{FF2B5EF4-FFF2-40B4-BE49-F238E27FC236}">
                <a16:creationId xmlns:a16="http://schemas.microsoft.com/office/drawing/2014/main" id="{724FDDDE-37C7-4C49-BE14-136F925F3363}"/>
              </a:ext>
            </a:extLst>
          </p:cNvPr>
          <p:cNvSpPr/>
          <p:nvPr/>
        </p:nvSpPr>
        <p:spPr>
          <a:xfrm>
            <a:off x="1340808" y="1922024"/>
            <a:ext cx="349919" cy="678426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s-ES_tradn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3DAB29-567E-9A4F-B029-2BE1D9609DED}"/>
              </a:ext>
            </a:extLst>
          </p:cNvPr>
          <p:cNvSpPr txBox="1"/>
          <p:nvPr/>
        </p:nvSpPr>
        <p:spPr>
          <a:xfrm>
            <a:off x="699052" y="1159579"/>
            <a:ext cx="481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RECORRIDO DE LA LISTA CON 2 CICLOS FOR</a:t>
            </a:r>
          </a:p>
        </p:txBody>
      </p:sp>
      <p:sp>
        <p:nvSpPr>
          <p:cNvPr id="17" name="Flecha abajo 16">
            <a:extLst>
              <a:ext uri="{FF2B5EF4-FFF2-40B4-BE49-F238E27FC236}">
                <a16:creationId xmlns:a16="http://schemas.microsoft.com/office/drawing/2014/main" id="{CEEA31FA-382A-7A40-A0AC-519130CC46FA}"/>
              </a:ext>
            </a:extLst>
          </p:cNvPr>
          <p:cNvSpPr/>
          <p:nvPr/>
        </p:nvSpPr>
        <p:spPr>
          <a:xfrm rot="10800000">
            <a:off x="2602378" y="4023971"/>
            <a:ext cx="349919" cy="678426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56139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8E76E82F-992E-904F-8986-D89F0F25F6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707996"/>
              </p:ext>
            </p:extLst>
          </p:nvPr>
        </p:nvGraphicFramePr>
        <p:xfrm>
          <a:off x="838200" y="1417013"/>
          <a:ext cx="10515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1533732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668147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5240173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064596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18943380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945684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0482336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36505977"/>
                    </a:ext>
                  </a:extLst>
                </a:gridCol>
              </a:tblGrid>
              <a:tr h="230432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149701"/>
                  </a:ext>
                </a:extLst>
              </a:tr>
              <a:tr h="230432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-100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-43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083428"/>
                  </a:ext>
                </a:extLst>
              </a:tr>
              <a:tr h="230432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9866"/>
                  </a:ext>
                </a:extLst>
              </a:tr>
              <a:tr h="230432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-100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-43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64448"/>
                  </a:ext>
                </a:extLst>
              </a:tr>
              <a:tr h="230432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032345"/>
                  </a:ext>
                </a:extLst>
              </a:tr>
              <a:tr h="230432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-100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-43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491592"/>
                  </a:ext>
                </a:extLst>
              </a:tr>
              <a:tr h="230432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162370"/>
                  </a:ext>
                </a:extLst>
              </a:tr>
              <a:tr h="230432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-100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-43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700345"/>
                  </a:ext>
                </a:extLst>
              </a:tr>
              <a:tr h="230432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-100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-100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-100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530046"/>
                  </a:ext>
                </a:extLst>
              </a:tr>
              <a:tr h="230432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-43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481849"/>
                  </a:ext>
                </a:extLst>
              </a:tr>
              <a:tr h="230432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633318"/>
                  </a:ext>
                </a:extLst>
              </a:tr>
              <a:tr h="230432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-43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199881"/>
                  </a:ext>
                </a:extLst>
              </a:tr>
              <a:tr h="230432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24968"/>
                  </a:ext>
                </a:extLst>
              </a:tr>
              <a:tr h="230432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ysClr val="windowText" lastClr="000000"/>
                          </a:solidFill>
                        </a:rPr>
                        <a:t>-43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69321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0EFBDCD6-E709-AE45-A3B7-049EF4856C7A}"/>
              </a:ext>
            </a:extLst>
          </p:cNvPr>
          <p:cNvSpPr txBox="1"/>
          <p:nvPr/>
        </p:nvSpPr>
        <p:spPr>
          <a:xfrm rot="16200000">
            <a:off x="-407838" y="3244333"/>
            <a:ext cx="16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28 RECORRIDOS</a:t>
            </a:r>
          </a:p>
        </p:txBody>
      </p:sp>
    </p:spTree>
    <p:extLst>
      <p:ext uri="{BB962C8B-B14F-4D97-AF65-F5344CB8AC3E}">
        <p14:creationId xmlns:p14="http://schemas.microsoft.com/office/powerpoint/2010/main" val="58221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B4708DA-031D-2A43-B827-BCC072203EBE}"/>
              </a:ext>
            </a:extLst>
          </p:cNvPr>
          <p:cNvSpPr/>
          <p:nvPr/>
        </p:nvSpPr>
        <p:spPr>
          <a:xfrm>
            <a:off x="1908048" y="438912"/>
            <a:ext cx="3017520" cy="28529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0" dirty="0"/>
              <a:t>11</a:t>
            </a:r>
          </a:p>
          <a:p>
            <a:pPr algn="ctr"/>
            <a:r>
              <a:rPr lang="es-ES_tradnl" sz="8000" dirty="0"/>
              <a:t>i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3C180F-C36A-5344-8DB6-C1BB7E8F8422}"/>
              </a:ext>
            </a:extLst>
          </p:cNvPr>
          <p:cNvSpPr/>
          <p:nvPr/>
        </p:nvSpPr>
        <p:spPr>
          <a:xfrm>
            <a:off x="7449312" y="438912"/>
            <a:ext cx="3017520" cy="28529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0" dirty="0"/>
              <a:t>21</a:t>
            </a:r>
          </a:p>
          <a:p>
            <a:pPr algn="ctr"/>
            <a:r>
              <a:rPr lang="es-ES_tradnl" sz="8000" dirty="0"/>
              <a:t>j</a:t>
            </a:r>
          </a:p>
        </p:txBody>
      </p:sp>
      <p:sp>
        <p:nvSpPr>
          <p:cNvPr id="6" name="Flecha derecha 5">
            <a:extLst>
              <a:ext uri="{FF2B5EF4-FFF2-40B4-BE49-F238E27FC236}">
                <a16:creationId xmlns:a16="http://schemas.microsoft.com/office/drawing/2014/main" id="{6F904EE1-083C-434F-AC40-8A45263CFD31}"/>
              </a:ext>
            </a:extLst>
          </p:cNvPr>
          <p:cNvSpPr/>
          <p:nvPr/>
        </p:nvSpPr>
        <p:spPr>
          <a:xfrm>
            <a:off x="5108448" y="1444752"/>
            <a:ext cx="1975104" cy="987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FB207EF-E462-7F42-9C49-DC97A67B0B56}"/>
              </a:ext>
            </a:extLst>
          </p:cNvPr>
          <p:cNvSpPr/>
          <p:nvPr/>
        </p:nvSpPr>
        <p:spPr>
          <a:xfrm>
            <a:off x="4736592" y="3968496"/>
            <a:ext cx="3017520" cy="28529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0" dirty="0"/>
              <a:t>11</a:t>
            </a:r>
          </a:p>
          <a:p>
            <a:pPr algn="ctr"/>
            <a:r>
              <a:rPr lang="es-ES_tradnl" sz="8000" dirty="0" err="1"/>
              <a:t>aux</a:t>
            </a:r>
            <a:endParaRPr lang="es-ES_tradnl" sz="8000" dirty="0"/>
          </a:p>
        </p:txBody>
      </p:sp>
      <p:sp>
        <p:nvSpPr>
          <p:cNvPr id="8" name="Flecha derecha 7">
            <a:extLst>
              <a:ext uri="{FF2B5EF4-FFF2-40B4-BE49-F238E27FC236}">
                <a16:creationId xmlns:a16="http://schemas.microsoft.com/office/drawing/2014/main" id="{B26B0A14-511B-9A46-B5E2-FC5CDB4EE2F5}"/>
              </a:ext>
            </a:extLst>
          </p:cNvPr>
          <p:cNvSpPr/>
          <p:nvPr/>
        </p:nvSpPr>
        <p:spPr>
          <a:xfrm rot="7646725">
            <a:off x="8260080" y="4156653"/>
            <a:ext cx="1975104" cy="987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9" name="Flecha derecha 8">
            <a:extLst>
              <a:ext uri="{FF2B5EF4-FFF2-40B4-BE49-F238E27FC236}">
                <a16:creationId xmlns:a16="http://schemas.microsoft.com/office/drawing/2014/main" id="{F4BBA0C8-7226-8948-8E92-5DA9BEB3FBBA}"/>
              </a:ext>
            </a:extLst>
          </p:cNvPr>
          <p:cNvSpPr/>
          <p:nvPr/>
        </p:nvSpPr>
        <p:spPr>
          <a:xfrm rot="14196350">
            <a:off x="2255520" y="4558987"/>
            <a:ext cx="1975104" cy="987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8528C3-70AC-0C49-8C08-FFC37C4AAE09}"/>
              </a:ext>
            </a:extLst>
          </p:cNvPr>
          <p:cNvSpPr txBox="1"/>
          <p:nvPr/>
        </p:nvSpPr>
        <p:spPr>
          <a:xfrm>
            <a:off x="5258034" y="122658"/>
            <a:ext cx="163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INTERCAMBIOS</a:t>
            </a:r>
          </a:p>
        </p:txBody>
      </p:sp>
    </p:spTree>
    <p:extLst>
      <p:ext uri="{BB962C8B-B14F-4D97-AF65-F5344CB8AC3E}">
        <p14:creationId xmlns:p14="http://schemas.microsoft.com/office/powerpoint/2010/main" val="373798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8489A-6A15-F042-99FC-A92115D6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algoritmo método burbuja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F31CD4-4DA3-8748-A3A0-CA64FBF2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paso 1 – crear lista de números (</a:t>
            </a:r>
            <a:r>
              <a:rPr lang="es-ES_tradnl" dirty="0" err="1"/>
              <a:t>array</a:t>
            </a:r>
            <a:r>
              <a:rPr lang="es-ES_tradnl" dirty="0"/>
              <a:t>)</a:t>
            </a:r>
          </a:p>
          <a:p>
            <a:r>
              <a:rPr lang="es-ES_tradnl" dirty="0"/>
              <a:t>paso 2 – determinar </a:t>
            </a:r>
            <a:r>
              <a:rPr lang="es-MX" dirty="0"/>
              <a:t>tamanioArray </a:t>
            </a:r>
          </a:p>
          <a:p>
            <a:r>
              <a:rPr lang="es-ES_tradnl" dirty="0"/>
              <a:t>paso 3 – </a:t>
            </a:r>
            <a:r>
              <a:rPr lang="es-ES_tradnl" dirty="0">
                <a:highlight>
                  <a:srgbClr val="FFFF00"/>
                </a:highlight>
              </a:rPr>
              <a:t>recorrer</a:t>
            </a:r>
            <a:r>
              <a:rPr lang="es-ES_tradnl" dirty="0"/>
              <a:t> la lista de números con 2 ciclos </a:t>
            </a:r>
            <a:r>
              <a:rPr lang="es-ES_tradnl" dirty="0" err="1"/>
              <a:t>for</a:t>
            </a:r>
            <a:endParaRPr lang="es-ES_tradnl" dirty="0"/>
          </a:p>
          <a:p>
            <a:pPr lvl="1"/>
            <a:r>
              <a:rPr lang="es-ES_tradnl" dirty="0">
                <a:highlight>
                  <a:srgbClr val="FFFF00"/>
                </a:highlight>
              </a:rPr>
              <a:t>j = i + 1 </a:t>
            </a:r>
            <a:r>
              <a:rPr lang="es-ES_tradnl" dirty="0"/>
              <a:t>quiere decir que estará una posición delante de i</a:t>
            </a:r>
          </a:p>
          <a:p>
            <a:r>
              <a:rPr lang="es-ES_tradnl" dirty="0"/>
              <a:t>paso 4 – comparar 2 números de la lista ( </a:t>
            </a:r>
            <a:r>
              <a:rPr lang="es-ES_tradnl" dirty="0" err="1"/>
              <a:t>if</a:t>
            </a:r>
            <a:r>
              <a:rPr lang="es-ES_tradnl" dirty="0"/>
              <a:t> )</a:t>
            </a:r>
          </a:p>
          <a:p>
            <a:pPr lvl="1"/>
            <a:r>
              <a:rPr lang="es-ES_tradnl" dirty="0"/>
              <a:t>lista[i] &gt; lista[j] esta comparación es para hallar el numero mayor</a:t>
            </a:r>
          </a:p>
          <a:p>
            <a:r>
              <a:rPr lang="es-ES_tradnl" dirty="0"/>
              <a:t>paso 5 – intercambios</a:t>
            </a:r>
          </a:p>
          <a:p>
            <a:r>
              <a:rPr lang="es-MX" dirty="0">
                <a:highlight>
                  <a:srgbClr val="FFFF00"/>
                </a:highlight>
              </a:rPr>
              <a:t>let aux = lista[j]; lista[j] = lista[i]; lista[i] = aux;</a:t>
            </a:r>
            <a:endParaRPr lang="es-ES_tradnl" dirty="0">
              <a:highlight>
                <a:srgbClr val="FFFF00"/>
              </a:highlight>
            </a:endParaRPr>
          </a:p>
          <a:p>
            <a:r>
              <a:rPr lang="es-ES_tradnl" dirty="0"/>
              <a:t>paso 6 - imprimir </a:t>
            </a:r>
            <a:r>
              <a:rPr lang="es-ES_tradnl" dirty="0" err="1"/>
              <a:t>array</a:t>
            </a:r>
            <a:r>
              <a:rPr lang="es-ES_tradnl" dirty="0"/>
              <a:t> ordenado</a:t>
            </a:r>
          </a:p>
        </p:txBody>
      </p:sp>
    </p:spTree>
    <p:extLst>
      <p:ext uri="{BB962C8B-B14F-4D97-AF65-F5344CB8AC3E}">
        <p14:creationId xmlns:p14="http://schemas.microsoft.com/office/powerpoint/2010/main" val="333107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51B8A27-3265-2F4D-806A-5313E0C57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595" y="643467"/>
            <a:ext cx="9688810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06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434</Words>
  <Application>Microsoft Macintosh PowerPoint</Application>
  <PresentationFormat>Panorámica</PresentationFormat>
  <Paragraphs>180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Algoritmos de Ordenación</vt:lpstr>
      <vt:lpstr>Metodo de la burbuja</vt:lpstr>
      <vt:lpstr>¿Cómo funciona el algoritmo?</vt:lpstr>
      <vt:lpstr>ELEMENTOS DE PROGRAMACION A USAR</vt:lpstr>
      <vt:lpstr>Presentación de PowerPoint</vt:lpstr>
      <vt:lpstr>Presentación de PowerPoint</vt:lpstr>
      <vt:lpstr>Presentación de PowerPoint</vt:lpstr>
      <vt:lpstr>algoritmo método burbuja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Ordenación</dc:title>
  <dc:creator>JOSE ERNESTO TAMAY BALAM</dc:creator>
  <cp:lastModifiedBy>JOSE ERNESTO TAMAY BALAM</cp:lastModifiedBy>
  <cp:revision>4</cp:revision>
  <dcterms:created xsi:type="dcterms:W3CDTF">2021-05-24T21:44:08Z</dcterms:created>
  <dcterms:modified xsi:type="dcterms:W3CDTF">2021-05-24T22:03:22Z</dcterms:modified>
</cp:coreProperties>
</file>