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7"/>
  </p:normalViewPr>
  <p:slideViewPr>
    <p:cSldViewPr snapToGrid="0" snapToObjects="1">
      <p:cViewPr>
        <p:scale>
          <a:sx n="85" d="100"/>
          <a:sy n="85" d="100"/>
        </p:scale>
        <p:origin x="1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C7E6E-3707-1A43-8EBF-FF35A53F0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7C182-3BAA-9F4D-9210-E1E2B406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55756-D38F-834B-AC88-F5E5617B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8B34E-5BFD-9A40-8CCB-97E8D46F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E459B-7B5B-0A4C-A2BD-E0C2DAF1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257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F4C45-AF96-BD42-B681-B988AEF4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BF3FD2-C049-0442-9B1F-7017CBAE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21E08-F482-7D44-8399-93E52D95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5FF5C-C868-5A4E-BD89-148334C2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96141A-BCB6-2345-BE66-8A8D9FDC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429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11AC10-429C-A449-9FD8-008962078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67DAD7-8C80-F349-A2D3-D258B3FC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D0F79-31A7-1D40-A4DD-68ABF40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D8306-E615-664D-BB65-DBA66BD0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91C7D-C5DB-A44C-BD03-4B1111AD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030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54999-F9A4-EB49-921B-FD100DEA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DE9E5A-40BC-344E-8DB5-B59F418F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C62DE-5324-A14A-943C-3AF31FE7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F2D0C-8B2F-C84C-AED5-7C8E9526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26385E-D6DF-C34E-A280-56FF6E4C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54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3B1FD-44BE-2F47-9AF5-929B6287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A7B9C-BC55-D942-B5CC-E5E7260A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A9867-0513-FE4F-BA8E-D83A6424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699A1-2819-EE41-BC04-ACB6A52A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3D51F-8709-5C48-B22B-7333A2A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78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D557-6777-8844-9357-8FCE34A9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3D6DF3-BAF4-3E42-B638-49AC675D3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156975-01DC-0C46-A0E6-2DA06C87F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743128-EDD4-5A41-AAB7-8238CE6C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C8B048-C3FA-054E-B9E8-828AFCE9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ACCEF7-3442-A64E-8E4F-CF10D298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097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34A9-0D4E-5846-A601-381EB486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9D3901-8ED2-EA4A-A9F0-0DDD3718F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A319E8-E424-204D-9D0D-E01FB6035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BCF2E4-4A1E-BB45-9626-4933683FA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BDAA9C-1BB6-EE4D-BA52-20DDF7A76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C4BD71-1C6E-A842-A093-C80FCF82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186EB-24EF-6249-A308-89691B54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20A1F5-A23F-D24B-9D3D-2F1C77CE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851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A736F-5176-0D4F-A8FA-DD73B7F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A8BACC-0818-ED46-9D25-5532DDB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E6238C-CD03-9F4C-9F6C-9E50E42C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43CB59-5C14-3F4F-80B0-C2567BDC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26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1B2906-87CF-3842-8A82-6D6598B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381154-96B6-0345-A56A-42004B2D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3D9A59-FFEC-1640-B938-2E079694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338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E1A49-814D-D74D-A67B-FB1C4184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BD60D0-ED8F-2649-BA88-ACD7F653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EA98BA-0F23-AE4F-8619-6A3B98DAC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AA6C88-11C3-B94C-A4F8-F228115A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88370E-225A-F74E-BA67-988D313D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A48329-2F0D-BD4B-A97D-7A609E3C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7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9392-4C8E-6140-B52C-B896C6BB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4AC3E5-0248-7442-9AD2-87BD98A72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CF11A9-7C4A-C343-A943-6B8656F4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9AEDC-2B89-CC49-A883-7DD2E359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87E8E-9FFB-374D-8E52-940512E9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ABA06E-0485-654D-8B90-BF4E278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676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342282-C853-A443-B3D2-4F7600B2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6C2B3-F203-594B-BE4D-422B4547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B3F79-BB34-E44B-93ED-0893DFCBB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3633-3E9D-DF48-875A-FDA630F5392D}" type="datetimeFigureOut">
              <a:rPr lang="es-ES_tradnl" smtClean="0"/>
              <a:t>17/5/21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35A9F-AEC7-A64E-8EA4-645CD1057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7FA01-1554-0746-944B-72AA7D21E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4946-A7D5-B140-866F-924867F7769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41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29283E-122F-EF49-984B-465E9E3F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s-ES_tradnl" sz="6600"/>
              <a:t>Algoritmo para crear una aplicación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BBBEC-6DE2-B946-8B27-D2FF56C4D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469"/>
            <a:ext cx="9144000" cy="1182135"/>
          </a:xfrm>
        </p:spPr>
        <p:txBody>
          <a:bodyPr anchor="ctr">
            <a:normAutofit/>
          </a:bodyPr>
          <a:lstStyle/>
          <a:p>
            <a:endParaRPr lang="es-ES_tradnl" sz="2800"/>
          </a:p>
        </p:txBody>
      </p:sp>
    </p:spTree>
    <p:extLst>
      <p:ext uri="{BB962C8B-B14F-4D97-AF65-F5344CB8AC3E}">
        <p14:creationId xmlns:p14="http://schemas.microsoft.com/office/powerpoint/2010/main" val="266569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600A5-C4B6-B245-8DAF-9AFB0C9E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_tradnl" sz="5000" dirty="0"/>
              <a:t>Concepto Maquetar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8C141-67F1-2148-B6E7-AAE48DCB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_tradnl" sz="2200" dirty="0"/>
              <a:t>Distribuir el contenido texto e imagen de forma estética.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91BA6-D4EE-C446-82D4-C23C45F56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0952" y="640080"/>
            <a:ext cx="601040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1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600A5-C4B6-B245-8DAF-9AFB0C9E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_tradnl" sz="5000" dirty="0"/>
              <a:t>Primer paso. Maquetar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8C141-67F1-2148-B6E7-AAE48DCB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_tradnl" sz="2200" dirty="0"/>
              <a:t>Definir etiquetas (</a:t>
            </a:r>
            <a:r>
              <a:rPr lang="es-ES_tradnl" sz="2200" dirty="0" err="1"/>
              <a:t>label</a:t>
            </a:r>
            <a:r>
              <a:rPr lang="es-ES_tradnl" sz="2200" dirty="0"/>
              <a:t>)</a:t>
            </a:r>
          </a:p>
          <a:p>
            <a:r>
              <a:rPr lang="es-ES_tradnl" sz="2200" dirty="0"/>
              <a:t>Definir </a:t>
            </a:r>
            <a:r>
              <a:rPr lang="es-ES_tradnl" sz="2200" dirty="0" err="1"/>
              <a:t>idetificadores</a:t>
            </a:r>
            <a:r>
              <a:rPr lang="es-ES_tradnl" sz="2200" dirty="0"/>
              <a:t> (ID) para los campo de texto (input).</a:t>
            </a:r>
          </a:p>
          <a:p>
            <a:r>
              <a:rPr lang="es-ES_tradnl" sz="2200" dirty="0"/>
              <a:t>Definir botón (</a:t>
            </a:r>
            <a:r>
              <a:rPr lang="es-ES_tradnl" sz="2200" dirty="0" err="1"/>
              <a:t>button</a:t>
            </a:r>
            <a:r>
              <a:rPr lang="es-ES_tradnl" sz="22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91BA6-D4EE-C446-82D4-C23C45F56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13710"/>
          <a:stretch/>
        </p:blipFill>
        <p:spPr bwMode="auto">
          <a:xfrm>
            <a:off x="5929284" y="640080"/>
            <a:ext cx="4353743" cy="48131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6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600A5-C4B6-B245-8DAF-9AFB0C9E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195064" cy="1719072"/>
          </a:xfrm>
        </p:spPr>
        <p:txBody>
          <a:bodyPr anchor="b">
            <a:normAutofit/>
          </a:bodyPr>
          <a:lstStyle/>
          <a:p>
            <a:r>
              <a:rPr lang="es-ES_tradnl" sz="5000" dirty="0"/>
              <a:t>Segundo paso. 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8C141-67F1-2148-B6E7-AAE48DCB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827185" cy="3410712"/>
          </a:xfrm>
        </p:spPr>
        <p:txBody>
          <a:bodyPr anchor="t">
            <a:normAutofit/>
          </a:bodyPr>
          <a:lstStyle/>
          <a:p>
            <a:r>
              <a:rPr lang="es-ES_tradnl" sz="2200" dirty="0"/>
              <a:t>Crear archivo para hoja de estilos (CSS)</a:t>
            </a:r>
          </a:p>
          <a:p>
            <a:r>
              <a:rPr lang="es-ES_tradnl" sz="2200" dirty="0"/>
              <a:t>Enlazar HTML con CSS por medio de etiqueta:</a:t>
            </a:r>
          </a:p>
          <a:p>
            <a:r>
              <a:rPr lang="es-ES_tradnl" sz="2200" dirty="0">
                <a:highlight>
                  <a:srgbClr val="FFFF00"/>
                </a:highlight>
              </a:rPr>
              <a:t>&lt;link </a:t>
            </a:r>
            <a:r>
              <a:rPr lang="es-ES_tradnl" sz="2200" dirty="0" err="1">
                <a:highlight>
                  <a:srgbClr val="FFFF00"/>
                </a:highlight>
              </a:rPr>
              <a:t>rel</a:t>
            </a:r>
            <a:r>
              <a:rPr lang="es-ES_tradnl" sz="2200" dirty="0">
                <a:highlight>
                  <a:srgbClr val="FFFF00"/>
                </a:highlight>
              </a:rPr>
              <a:t>="</a:t>
            </a:r>
            <a:r>
              <a:rPr lang="es-ES_tradnl" sz="2200" dirty="0" err="1">
                <a:highlight>
                  <a:srgbClr val="FFFF00"/>
                </a:highlight>
              </a:rPr>
              <a:t>stylesheet</a:t>
            </a:r>
            <a:r>
              <a:rPr lang="es-ES_tradnl" sz="2200" dirty="0">
                <a:highlight>
                  <a:srgbClr val="FFFF00"/>
                </a:highlight>
              </a:rPr>
              <a:t>" </a:t>
            </a:r>
            <a:r>
              <a:rPr lang="es-ES_tradnl" sz="2200" dirty="0" err="1">
                <a:highlight>
                  <a:srgbClr val="FFFF00"/>
                </a:highlight>
              </a:rPr>
              <a:t>href</a:t>
            </a:r>
            <a:r>
              <a:rPr lang="es-ES_tradnl" sz="2200" dirty="0">
                <a:highlight>
                  <a:srgbClr val="FFFF00"/>
                </a:highlight>
              </a:rPr>
              <a:t>="</a:t>
            </a:r>
            <a:r>
              <a:rPr lang="es-ES_tradnl" sz="2200" b="1" dirty="0" err="1">
                <a:highlight>
                  <a:srgbClr val="FFFF00"/>
                </a:highlight>
              </a:rPr>
              <a:t>css</a:t>
            </a:r>
            <a:r>
              <a:rPr lang="es-ES_tradnl" sz="2200" dirty="0">
                <a:highlight>
                  <a:srgbClr val="FFFF00"/>
                </a:highlight>
              </a:rPr>
              <a:t>/</a:t>
            </a:r>
            <a:r>
              <a:rPr lang="es-ES_tradnl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estilos.css</a:t>
            </a:r>
            <a:r>
              <a:rPr lang="es-ES_tradnl" sz="2200" dirty="0">
                <a:highlight>
                  <a:srgbClr val="FFFF00"/>
                </a:highlight>
              </a:rPr>
              <a:t>"&gt;&lt;/link&gt;</a:t>
            </a:r>
          </a:p>
          <a:p>
            <a:endParaRPr lang="es-ES_tradnl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91BA6-D4EE-C446-82D4-C23C45F56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13710"/>
          <a:stretch/>
        </p:blipFill>
        <p:spPr bwMode="auto">
          <a:xfrm>
            <a:off x="5929284" y="640080"/>
            <a:ext cx="4353743" cy="48131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5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600A5-C4B6-B245-8DAF-9AFB0C9E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s-ES_tradnl" sz="3700"/>
              <a:t>Paso 2.1 codificar estilos CSS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8C141-67F1-2148-B6E7-AAE48DCB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_tradnl" sz="1100"/>
              <a:t>h1 {</a:t>
            </a:r>
          </a:p>
          <a:p>
            <a:pPr marL="0" indent="0">
              <a:buNone/>
            </a:pPr>
            <a:r>
              <a:rPr lang="es-ES_tradnl" sz="1100"/>
              <a:t>/* solo para elementos HTML*/</a:t>
            </a:r>
          </a:p>
          <a:p>
            <a:pPr marL="0" indent="0">
              <a:buNone/>
            </a:pPr>
            <a:r>
              <a:rPr lang="es-ES_tradnl" sz="1100"/>
              <a:t>   propiedad:valor;</a:t>
            </a:r>
          </a:p>
          <a:p>
            <a:pPr marL="0" indent="0">
              <a:buNone/>
            </a:pPr>
            <a:r>
              <a:rPr lang="es-ES_tradnl" sz="1100"/>
              <a:t>}</a:t>
            </a:r>
          </a:p>
          <a:p>
            <a:pPr marL="0" indent="0">
              <a:buNone/>
            </a:pPr>
            <a:endParaRPr lang="es-ES_tradnl" sz="1100"/>
          </a:p>
          <a:p>
            <a:pPr marL="0" indent="0">
              <a:buNone/>
            </a:pPr>
            <a:r>
              <a:rPr lang="es-ES_tradnl" sz="1100"/>
              <a:t>.ticket {</a:t>
            </a:r>
          </a:p>
          <a:p>
            <a:pPr marL="0" indent="0">
              <a:buNone/>
            </a:pPr>
            <a:r>
              <a:rPr lang="es-ES_tradnl" sz="1100"/>
              <a:t>/* solo para DIV */</a:t>
            </a:r>
          </a:p>
          <a:p>
            <a:pPr marL="0" indent="0">
              <a:buNone/>
            </a:pPr>
            <a:r>
              <a:rPr lang="es-ES_tradnl" sz="1100"/>
              <a:t> propiedad:valor;</a:t>
            </a:r>
          </a:p>
          <a:p>
            <a:pPr marL="0" indent="0">
              <a:buNone/>
            </a:pPr>
            <a:r>
              <a:rPr lang="es-ES_tradnl" sz="1100"/>
              <a:t>}</a:t>
            </a:r>
          </a:p>
          <a:p>
            <a:pPr marL="0" indent="0">
              <a:buNone/>
            </a:pPr>
            <a:endParaRPr lang="es-ES_tradnl" sz="1100"/>
          </a:p>
          <a:p>
            <a:pPr marL="0" indent="0">
              <a:buNone/>
            </a:pPr>
            <a:r>
              <a:rPr lang="es-ES_tradnl" sz="1100"/>
              <a:t>#selector_por_ID {</a:t>
            </a:r>
          </a:p>
          <a:p>
            <a:pPr marL="0" indent="0">
              <a:buNone/>
            </a:pPr>
            <a:r>
              <a:rPr lang="es-ES_tradnl" sz="1100"/>
              <a:t>/* solo para identificador */</a:t>
            </a:r>
          </a:p>
          <a:p>
            <a:pPr marL="0" indent="0">
              <a:buNone/>
            </a:pPr>
            <a:r>
              <a:rPr lang="es-ES_tradnl" sz="1100"/>
              <a:t> propiedad:valor;</a:t>
            </a:r>
          </a:p>
          <a:p>
            <a:pPr marL="0" indent="0">
              <a:buNone/>
            </a:pPr>
            <a:r>
              <a:rPr lang="es-ES_tradnl" sz="1100"/>
              <a:t>}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SS selector">
            <a:extLst>
              <a:ext uri="{FF2B5EF4-FFF2-40B4-BE49-F238E27FC236}">
                <a16:creationId xmlns:a16="http://schemas.microsoft.com/office/drawing/2014/main" id="{19FE13A3-FC29-604D-89B8-B6FD8A8E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1381433"/>
            <a:ext cx="4397433" cy="9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9D42F3-96AE-6C48-B373-BF3896B0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824424"/>
            <a:ext cx="4395569" cy="22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49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600A5-C4B6-B245-8DAF-9AFB0C9E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195064" cy="1719072"/>
          </a:xfrm>
        </p:spPr>
        <p:txBody>
          <a:bodyPr anchor="b">
            <a:normAutofit/>
          </a:bodyPr>
          <a:lstStyle/>
          <a:p>
            <a:r>
              <a:rPr lang="es-ES_tradnl" sz="5000" dirty="0"/>
              <a:t>Tercer paso. 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8C141-67F1-2148-B6E7-AAE48DCB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4" y="2807208"/>
            <a:ext cx="4685783" cy="3410712"/>
          </a:xfrm>
        </p:spPr>
        <p:txBody>
          <a:bodyPr anchor="t">
            <a:normAutofit/>
          </a:bodyPr>
          <a:lstStyle/>
          <a:p>
            <a:r>
              <a:rPr lang="es-ES_tradnl" sz="2200" dirty="0"/>
              <a:t>Crear archivo de código </a:t>
            </a:r>
            <a:r>
              <a:rPr lang="es-ES_tradnl" sz="2200" dirty="0" err="1"/>
              <a:t>javascript</a:t>
            </a:r>
            <a:endParaRPr lang="es-ES_tradnl" sz="2200" dirty="0"/>
          </a:p>
          <a:p>
            <a:r>
              <a:rPr lang="es-ES_tradnl" sz="2200" dirty="0"/>
              <a:t>Enlazar HTML con JS por medio de etiqueta:</a:t>
            </a:r>
          </a:p>
          <a:p>
            <a:r>
              <a:rPr lang="es-ES_tradnl" sz="2200" dirty="0">
                <a:highlight>
                  <a:srgbClr val="FFFF00"/>
                </a:highlight>
              </a:rPr>
              <a:t>&lt;script </a:t>
            </a:r>
            <a:r>
              <a:rPr lang="es-ES_tradnl" sz="2200" dirty="0" err="1">
                <a:highlight>
                  <a:srgbClr val="FFFF00"/>
                </a:highlight>
              </a:rPr>
              <a:t>src</a:t>
            </a:r>
            <a:r>
              <a:rPr lang="es-ES_tradnl" sz="2200" dirty="0">
                <a:highlight>
                  <a:srgbClr val="FFFF00"/>
                </a:highlight>
              </a:rPr>
              <a:t>="</a:t>
            </a:r>
            <a:r>
              <a:rPr lang="es-ES_tradnl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js</a:t>
            </a:r>
            <a:r>
              <a:rPr lang="es-ES_tradnl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es-ES_tradnl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codigo.js</a:t>
            </a:r>
            <a:r>
              <a:rPr lang="es-ES_tradnl" sz="2200" dirty="0">
                <a:highlight>
                  <a:srgbClr val="FFFF00"/>
                </a:highlight>
              </a:rPr>
              <a:t>"&gt;&lt;/script&gt;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F91BA6-D4EE-C446-82D4-C23C45F56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13710"/>
          <a:stretch/>
        </p:blipFill>
        <p:spPr bwMode="auto">
          <a:xfrm>
            <a:off x="5929284" y="640080"/>
            <a:ext cx="4353743" cy="48131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600A5-C4B6-B245-8DAF-9AFB0C9E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s-ES_tradnl" sz="3200"/>
              <a:t>Paso 3.1 Codificar cálculos en javascript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65D98E-9AB9-8E44-B9A2-743965743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18" r="-20514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8C141-67F1-2148-B6E7-AAE48DCB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s-ES_tradnl" sz="1800" dirty="0"/>
              <a:t>Crear una función, llamada leer()</a:t>
            </a:r>
          </a:p>
          <a:p>
            <a:r>
              <a:rPr lang="es-ES_tradnl" sz="1800" dirty="0"/>
              <a:t>Llamar a la función desde HTML con la siguiente etiqueta HTML:</a:t>
            </a:r>
          </a:p>
          <a:p>
            <a:r>
              <a:rPr lang="es-ES_tradnl" sz="1800" dirty="0">
                <a:highlight>
                  <a:srgbClr val="FFFF00"/>
                </a:highlight>
              </a:rPr>
              <a:t> &lt;</a:t>
            </a:r>
            <a:r>
              <a:rPr lang="es-ES_tradnl" sz="1800" dirty="0" err="1">
                <a:highlight>
                  <a:srgbClr val="FFFF00"/>
                </a:highlight>
              </a:rPr>
              <a:t>button</a:t>
            </a:r>
            <a:r>
              <a:rPr lang="es-ES_tradnl" sz="1800" dirty="0">
                <a:highlight>
                  <a:srgbClr val="FFFF00"/>
                </a:highlight>
              </a:rPr>
              <a:t> </a:t>
            </a:r>
            <a:r>
              <a:rPr lang="es-ES_tradnl" sz="1800" b="1" dirty="0" err="1">
                <a:highlight>
                  <a:srgbClr val="FFFF00"/>
                </a:highlight>
              </a:rPr>
              <a:t>onclick</a:t>
            </a:r>
            <a:r>
              <a:rPr lang="es-ES_tradnl" sz="1800" b="1" dirty="0">
                <a:highlight>
                  <a:srgbClr val="FFFF00"/>
                </a:highlight>
              </a:rPr>
              <a:t>="leer()" </a:t>
            </a:r>
            <a:r>
              <a:rPr lang="es-ES_tradnl" sz="1800" dirty="0" err="1">
                <a:highlight>
                  <a:srgbClr val="FFFF00"/>
                </a:highlight>
              </a:rPr>
              <a:t>class</a:t>
            </a:r>
            <a:r>
              <a:rPr lang="es-ES_tradnl" sz="1800" dirty="0">
                <a:highlight>
                  <a:srgbClr val="FFFF00"/>
                </a:highlight>
              </a:rPr>
              <a:t>="</a:t>
            </a:r>
            <a:r>
              <a:rPr lang="es-ES_tradnl" sz="1800" dirty="0" err="1">
                <a:highlight>
                  <a:srgbClr val="FFFF00"/>
                </a:highlight>
              </a:rPr>
              <a:t>campoInput</a:t>
            </a:r>
            <a:r>
              <a:rPr lang="es-ES_tradnl" sz="1800" dirty="0">
                <a:highlight>
                  <a:srgbClr val="FFFF00"/>
                </a:highlight>
              </a:rPr>
              <a:t>"&gt;Calcular&lt;/</a:t>
            </a:r>
            <a:r>
              <a:rPr lang="es-ES_tradnl" sz="1800" dirty="0" err="1">
                <a:highlight>
                  <a:srgbClr val="FFFF00"/>
                </a:highlight>
              </a:rPr>
              <a:t>button</a:t>
            </a:r>
            <a:r>
              <a:rPr lang="es-ES_tradnl" sz="1800" dirty="0">
                <a:highlight>
                  <a:srgbClr val="FFFF0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753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600A5-C4B6-B245-8DAF-9AFB0C9E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s-ES_tradnl" sz="3200" dirty="0"/>
              <a:t>Paso 3.2 Codificar cálculos en </a:t>
            </a:r>
            <a:r>
              <a:rPr lang="es-ES_tradnl" sz="3200" dirty="0" err="1"/>
              <a:t>javascript</a:t>
            </a:r>
            <a:endParaRPr lang="es-ES_tradnl" sz="3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FCC7A1-6433-F34B-8B0E-F81A0D659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1701884"/>
            <a:ext cx="10369645" cy="1192508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8C141-67F1-2148-B6E7-AAE48DCB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s-ES_tradnl" sz="1800" dirty="0"/>
              <a:t>Obtener valor del elemento con identificador “</a:t>
            </a:r>
            <a:r>
              <a:rPr lang="es-ES_tradnl" sz="1800" dirty="0" err="1"/>
              <a:t>cantidadInput</a:t>
            </a:r>
            <a:r>
              <a:rPr lang="es-ES_tradnl" sz="1800" dirty="0"/>
              <a:t>”</a:t>
            </a:r>
          </a:p>
          <a:p>
            <a:r>
              <a:rPr lang="es-ES_tradnl" sz="1800" dirty="0"/>
              <a:t>Almacenar valor en variable cantidad</a:t>
            </a:r>
          </a:p>
        </p:txBody>
      </p:sp>
    </p:spTree>
    <p:extLst>
      <p:ext uri="{BB962C8B-B14F-4D97-AF65-F5344CB8AC3E}">
        <p14:creationId xmlns:p14="http://schemas.microsoft.com/office/powerpoint/2010/main" val="1418695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222</Words>
  <Application>Microsoft Macintosh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Algoritmo para crear una aplicación Web</vt:lpstr>
      <vt:lpstr>Concepto Maquetar</vt:lpstr>
      <vt:lpstr>Primer paso. Maquetar</vt:lpstr>
      <vt:lpstr>Segundo paso. </vt:lpstr>
      <vt:lpstr>Paso 2.1 codificar estilos CSS</vt:lpstr>
      <vt:lpstr>Tercer paso. </vt:lpstr>
      <vt:lpstr>Paso 3.1 Codificar cálculos en javascript</vt:lpstr>
      <vt:lpstr>Paso 3.2 Codificar cálculos en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para crear una aplicación Web</dc:title>
  <dc:creator>Jose Ernesto Tamay Balam</dc:creator>
  <cp:lastModifiedBy>Jose Ernesto Tamay Balam</cp:lastModifiedBy>
  <cp:revision>2</cp:revision>
  <dcterms:created xsi:type="dcterms:W3CDTF">2021-05-17T20:33:33Z</dcterms:created>
  <dcterms:modified xsi:type="dcterms:W3CDTF">2021-05-17T20:42:27Z</dcterms:modified>
</cp:coreProperties>
</file>