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handoutMasterIdLst>
    <p:handoutMasterId r:id="rId7"/>
  </p:handoutMasterIdLst>
  <p:sldIdLst>
    <p:sldId id="498" r:id="rId2"/>
    <p:sldId id="500" r:id="rId3"/>
    <p:sldId id="501" r:id="rId4"/>
    <p:sldId id="499" r:id="rId5"/>
  </p:sldIdLst>
  <p:sldSz cx="9144000" cy="6858000" type="screen4x3"/>
  <p:notesSz cx="7099300" cy="9385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5" userDrawn="1">
          <p15:clr>
            <a:srgbClr val="A4A3A4"/>
          </p15:clr>
        </p15:guide>
        <p15:guide id="2" pos="2106" userDrawn="1">
          <p15:clr>
            <a:srgbClr val="A4A3A4"/>
          </p15:clr>
        </p15:guide>
        <p15:guide id="3" orient="horz" pos="2956" userDrawn="1">
          <p15:clr>
            <a:srgbClr val="A4A3A4"/>
          </p15:clr>
        </p15:guide>
        <p15:guide id="4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1E32"/>
    <a:srgbClr val="FFB600"/>
    <a:srgbClr val="37868A"/>
    <a:srgbClr val="FFFFFF"/>
    <a:srgbClr val="769535"/>
    <a:srgbClr val="3C7887"/>
    <a:srgbClr val="3B9137"/>
    <a:srgbClr val="398C69"/>
    <a:srgbClr val="5D417E"/>
    <a:srgbClr val="3A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94624" autoAdjust="0"/>
  </p:normalViewPr>
  <p:slideViewPr>
    <p:cSldViewPr>
      <p:cViewPr varScale="1">
        <p:scale>
          <a:sx n="82" d="100"/>
          <a:sy n="82" d="100"/>
        </p:scale>
        <p:origin x="4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6" y="-72"/>
      </p:cViewPr>
      <p:guideLst>
        <p:guide orient="horz" pos="3085"/>
        <p:guide pos="2106"/>
        <p:guide orient="horz" pos="295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4" cy="46926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4" cy="46926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783BC8D-6449-4D66-80FC-9816C31383A1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914407"/>
            <a:ext cx="3076364" cy="46926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5" y="8914407"/>
            <a:ext cx="3076364" cy="46926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DDABAB6-4E37-4559-BD7D-670DF93E812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474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4" cy="46926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4" cy="46926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EB282B1-5E01-49C1-A3BF-8100D41BA164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1" y="4458019"/>
            <a:ext cx="5679440" cy="422338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914407"/>
            <a:ext cx="3076364" cy="46926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5" y="8914407"/>
            <a:ext cx="3076364" cy="46926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69BE40E-D148-4FF2-9EF3-1BDC7E08CE7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38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05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260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53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906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1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55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860032" y="6492875"/>
            <a:ext cx="1080120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452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448" y="6511696"/>
            <a:ext cx="9149448" cy="33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860032" y="6492875"/>
            <a:ext cx="1080120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6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6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49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27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60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53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75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26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540B-2466-4C5B-8CE5-EE0A4AC2DBCB}" type="datetimeFigureOut">
              <a:rPr lang="es-MX" smtClean="0"/>
              <a:pPr/>
              <a:t>06/06/2024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03F9B8-3257-4949-9CAE-E3535C49F1C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28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g"/><Relationship Id="rId7" Type="http://schemas.openxmlformats.org/officeDocument/2006/relationships/hyperlink" Target="Proveedor01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hyperlink" Target="Factura01.png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emf"/><Relationship Id="rId5" Type="http://schemas.openxmlformats.org/officeDocument/2006/relationships/image" Target="../media/image5.jpg"/><Relationship Id="rId4" Type="http://schemas.openxmlformats.org/officeDocument/2006/relationships/hyperlink" Target="Proveedor01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g"/><Relationship Id="rId5" Type="http://schemas.openxmlformats.org/officeDocument/2006/relationships/hyperlink" Target="Factura01.png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Factura05.jpg" TargetMode="External"/><Relationship Id="rId3" Type="http://schemas.openxmlformats.org/officeDocument/2006/relationships/image" Target="../media/image6.jpg"/><Relationship Id="rId7" Type="http://schemas.openxmlformats.org/officeDocument/2006/relationships/hyperlink" Target="Factura04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Relationship Id="rId6" Type="http://schemas.openxmlformats.org/officeDocument/2006/relationships/hyperlink" Target="Factura03.png" TargetMode="External"/><Relationship Id="rId5" Type="http://schemas.openxmlformats.org/officeDocument/2006/relationships/hyperlink" Target="Factura02.png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hyperlink" Target="Factura0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5004048" y="3560069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745410" y="3618068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8" y="4544981"/>
            <a:ext cx="1443860" cy="96082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116905" y="319073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Proveedor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975433" y="317307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Analista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84979"/>
            <a:ext cx="1156612" cy="72008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735651" y="1085472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8" y="2021576"/>
            <a:ext cx="1130405" cy="720080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1044339" y="68073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Solicitante</a:t>
            </a:r>
            <a:endParaRPr lang="en-US" dirty="0"/>
          </a:p>
        </p:txBody>
      </p:sp>
      <p:sp>
        <p:nvSpPr>
          <p:cNvPr id="41" name="Elipse 40">
            <a:hlinkClick r:id="rId6" action="ppaction://hlinkfile"/>
          </p:cNvPr>
          <p:cNvSpPr/>
          <p:nvPr/>
        </p:nvSpPr>
        <p:spPr>
          <a:xfrm>
            <a:off x="2971610" y="1075926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3275856" y="105551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Padron</a:t>
            </a:r>
            <a:endParaRPr lang="en-US" dirty="0"/>
          </a:p>
        </p:txBody>
      </p:sp>
      <p:sp>
        <p:nvSpPr>
          <p:cNvPr id="43" name="Elipse 42">
            <a:hlinkClick r:id="rId7" action="ppaction://hlinkfile"/>
          </p:cNvPr>
          <p:cNvSpPr/>
          <p:nvPr/>
        </p:nvSpPr>
        <p:spPr>
          <a:xfrm>
            <a:off x="3030063" y="3631166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334309" y="361075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Padron</a:t>
            </a:r>
            <a:endParaRPr lang="en-US" dirty="0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4975433" y="946553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CuadroTexto 45"/>
          <p:cNvSpPr txBox="1"/>
          <p:nvPr/>
        </p:nvSpPr>
        <p:spPr>
          <a:xfrm>
            <a:off x="4946818" y="55955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Afiliado</a:t>
            </a:r>
            <a:endParaRPr lang="en-US" dirty="0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33" y="1971463"/>
            <a:ext cx="1156612" cy="72008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7380312" y="119675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1.- </a:t>
            </a:r>
            <a:r>
              <a:rPr lang="es-ES" dirty="0" err="1" smtClean="0"/>
              <a:t>Goku</a:t>
            </a:r>
            <a:endParaRPr lang="es-ES" dirty="0" smtClean="0"/>
          </a:p>
          <a:p>
            <a:r>
              <a:rPr lang="es-ES" dirty="0" smtClean="0"/>
              <a:t>2.- </a:t>
            </a:r>
            <a:endParaRPr lang="en-US" dirty="0"/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05352"/>
              </p:ext>
            </p:extLst>
          </p:nvPr>
        </p:nvGraphicFramePr>
        <p:xfrm>
          <a:off x="2121459" y="4845519"/>
          <a:ext cx="2425700" cy="800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10392545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NOMBRE O RAZON SOCIAL: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8206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RFC: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93757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RÉGIMEN FISCAL: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3748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CURP (</a:t>
                      </a:r>
                      <a:r>
                        <a:rPr lang="en-US" sz="1200" u="none" strike="noStrike" dirty="0" err="1">
                          <a:effectLst/>
                        </a:rPr>
                        <a:t>sólo</a:t>
                      </a:r>
                      <a:r>
                        <a:rPr lang="en-US" sz="1200" u="none" strike="noStrike" dirty="0">
                          <a:effectLst/>
                        </a:rPr>
                        <a:t> personas </a:t>
                      </a:r>
                      <a:r>
                        <a:rPr lang="en-US" sz="1200" u="none" strike="noStrike" dirty="0" err="1">
                          <a:effectLst/>
                        </a:rPr>
                        <a:t>físicas</a:t>
                      </a:r>
                      <a:r>
                        <a:rPr lang="en-US" sz="1200" u="none" strike="noStrike" dirty="0">
                          <a:effectLst/>
                        </a:rPr>
                        <a:t>):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4625340"/>
                  </a:ext>
                </a:extLst>
              </a:tr>
            </a:tbl>
          </a:graphicData>
        </a:graphic>
      </p:graphicFrame>
      <p:pic>
        <p:nvPicPr>
          <p:cNvPr id="50" name="Imagen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15" y="5805837"/>
            <a:ext cx="1407886" cy="791936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561901" y="578607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Documentos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722465" y="928889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3" y="1855802"/>
            <a:ext cx="1443860" cy="96082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93960" y="50155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Proveedor</a:t>
            </a:r>
            <a:endParaRPr lang="en-US" dirty="0"/>
          </a:p>
        </p:txBody>
      </p:sp>
      <p:sp>
        <p:nvSpPr>
          <p:cNvPr id="5" name="Elipse 4">
            <a:hlinkClick r:id="rId4" action="ppaction://hlinkfile"/>
          </p:cNvPr>
          <p:cNvSpPr/>
          <p:nvPr/>
        </p:nvSpPr>
        <p:spPr>
          <a:xfrm>
            <a:off x="3007118" y="941987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11364" y="92157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Padron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4975433" y="946553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/>
          <p:cNvSpPr txBox="1"/>
          <p:nvPr/>
        </p:nvSpPr>
        <p:spPr>
          <a:xfrm>
            <a:off x="4946818" y="55955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Afiliado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33" y="1971463"/>
            <a:ext cx="1156612" cy="72008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380312" y="1196752"/>
            <a:ext cx="1511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1.- </a:t>
            </a:r>
            <a:r>
              <a:rPr lang="es-ES" dirty="0" err="1" smtClean="0"/>
              <a:t>Goku</a:t>
            </a:r>
            <a:r>
              <a:rPr lang="es-ES" dirty="0" smtClean="0"/>
              <a:t> 01</a:t>
            </a:r>
          </a:p>
          <a:p>
            <a:r>
              <a:rPr lang="es-ES" dirty="0" smtClean="0"/>
              <a:t>2.- </a:t>
            </a:r>
            <a:r>
              <a:rPr lang="es-ES" dirty="0" err="1" smtClean="0"/>
              <a:t>Goku</a:t>
            </a:r>
            <a:r>
              <a:rPr lang="es-ES" dirty="0" smtClean="0"/>
              <a:t> 02</a:t>
            </a:r>
          </a:p>
          <a:p>
            <a:r>
              <a:rPr lang="es-ES" dirty="0" smtClean="0"/>
              <a:t>3.- </a:t>
            </a:r>
            <a:r>
              <a:rPr lang="es-ES" dirty="0" err="1" smtClean="0"/>
              <a:t>Goku</a:t>
            </a:r>
            <a:r>
              <a:rPr lang="es-ES" dirty="0" smtClean="0"/>
              <a:t> 03 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262" y="3573016"/>
            <a:ext cx="53530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861048"/>
            <a:ext cx="5353050" cy="1828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735651" y="1085472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8" y="2021576"/>
            <a:ext cx="1130405" cy="72008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4339" y="68073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Solicitante</a:t>
            </a:r>
            <a:endParaRPr lang="en-US" dirty="0"/>
          </a:p>
        </p:txBody>
      </p:sp>
      <p:sp>
        <p:nvSpPr>
          <p:cNvPr id="6" name="Elipse 5">
            <a:hlinkClick r:id="rId5" action="ppaction://hlinkfile"/>
          </p:cNvPr>
          <p:cNvSpPr/>
          <p:nvPr/>
        </p:nvSpPr>
        <p:spPr>
          <a:xfrm>
            <a:off x="2971610" y="1075926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75856" y="105551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Padron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4975433" y="946553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uadroTexto 8"/>
          <p:cNvSpPr txBox="1"/>
          <p:nvPr/>
        </p:nvSpPr>
        <p:spPr>
          <a:xfrm>
            <a:off x="4946818" y="55955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Afiliado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33" y="1971463"/>
            <a:ext cx="1156612" cy="72008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380312" y="119675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1.- </a:t>
            </a:r>
            <a:r>
              <a:rPr lang="es-ES" dirty="0" err="1" smtClean="0"/>
              <a:t>Goku</a:t>
            </a:r>
            <a:endParaRPr lang="es-ES" dirty="0" smtClean="0"/>
          </a:p>
          <a:p>
            <a:r>
              <a:rPr lang="es-ES" dirty="0" smtClean="0"/>
              <a:t>2.-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735651" y="1085472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8" y="2021576"/>
            <a:ext cx="1130405" cy="72008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53"/>
          <a:stretch/>
        </p:blipFill>
        <p:spPr>
          <a:xfrm>
            <a:off x="672844" y="4925640"/>
            <a:ext cx="2088231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52553"/>
            <a:ext cx="1443860" cy="96082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4339" y="68073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Solicitante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44339" y="449830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Proveedor</a:t>
            </a:r>
            <a:endParaRPr lang="en-US" dirty="0"/>
          </a:p>
        </p:txBody>
      </p:sp>
      <p:cxnSp>
        <p:nvCxnSpPr>
          <p:cNvPr id="27" name="Conector angular 26"/>
          <p:cNvCxnSpPr>
            <a:stCxn id="3" idx="3"/>
            <a:endCxn id="28" idx="2"/>
          </p:cNvCxnSpPr>
          <p:nvPr/>
        </p:nvCxnSpPr>
        <p:spPr>
          <a:xfrm flipV="1">
            <a:off x="2823882" y="1156605"/>
            <a:ext cx="494042" cy="576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hlinkClick r:id="rId5" action="ppaction://hlinkfile"/>
          </p:cNvPr>
          <p:cNvSpPr/>
          <p:nvPr/>
        </p:nvSpPr>
        <p:spPr>
          <a:xfrm>
            <a:off x="3317924" y="956949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9" name="Elipse 28">
            <a:hlinkClick r:id="rId6" action="ppaction://hlinkfile"/>
          </p:cNvPr>
          <p:cNvSpPr/>
          <p:nvPr/>
        </p:nvSpPr>
        <p:spPr>
          <a:xfrm>
            <a:off x="3443409" y="4336470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680623" y="92351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Solicitud</a:t>
            </a:r>
            <a:endParaRPr lang="en-US" dirty="0"/>
          </a:p>
        </p:txBody>
      </p:sp>
      <p:cxnSp>
        <p:nvCxnSpPr>
          <p:cNvPr id="33" name="Conector angular 32"/>
          <p:cNvCxnSpPr>
            <a:stCxn id="4" idx="3"/>
            <a:endCxn id="29" idx="2"/>
          </p:cNvCxnSpPr>
          <p:nvPr/>
        </p:nvCxnSpPr>
        <p:spPr>
          <a:xfrm flipV="1">
            <a:off x="2761075" y="4536126"/>
            <a:ext cx="682334" cy="1037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hlinkClick r:id="rId7" action="ppaction://hlinkfile"/>
          </p:cNvPr>
          <p:cNvSpPr/>
          <p:nvPr/>
        </p:nvSpPr>
        <p:spPr>
          <a:xfrm>
            <a:off x="3698300" y="1378850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074809" y="13058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Vo</a:t>
            </a:r>
            <a:r>
              <a:rPr lang="es-ES" dirty="0" smtClean="0"/>
              <a:t>. </a:t>
            </a:r>
            <a:r>
              <a:rPr lang="es-ES" dirty="0" err="1" smtClean="0"/>
              <a:t>Bo.Solicitud</a:t>
            </a:r>
            <a:endParaRPr lang="en-US" dirty="0"/>
          </a:p>
        </p:txBody>
      </p:sp>
      <p:sp>
        <p:nvSpPr>
          <p:cNvPr id="26" name="Elipse 25">
            <a:hlinkClick r:id="rId8" action="ppaction://hlinkfile"/>
          </p:cNvPr>
          <p:cNvSpPr/>
          <p:nvPr/>
        </p:nvSpPr>
        <p:spPr>
          <a:xfrm>
            <a:off x="3714769" y="4810122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172941" y="478162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Genera Factura</a:t>
            </a:r>
            <a:endParaRPr lang="en-US" dirty="0"/>
          </a:p>
        </p:txBody>
      </p:sp>
      <p:cxnSp>
        <p:nvCxnSpPr>
          <p:cNvPr id="34" name="Conector angular 33"/>
          <p:cNvCxnSpPr>
            <a:stCxn id="4" idx="3"/>
            <a:endCxn id="26" idx="2"/>
          </p:cNvCxnSpPr>
          <p:nvPr/>
        </p:nvCxnSpPr>
        <p:spPr>
          <a:xfrm flipV="1">
            <a:off x="2761075" y="5009778"/>
            <a:ext cx="953694" cy="563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3851920" y="432264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Complemento</a:t>
            </a:r>
            <a:endParaRPr lang="en-US" dirty="0"/>
          </a:p>
        </p:txBody>
      </p:sp>
      <p:sp>
        <p:nvSpPr>
          <p:cNvPr id="36" name="Elipse 35">
            <a:hlinkClick r:id="rId8" action="ppaction://hlinkfile"/>
          </p:cNvPr>
          <p:cNvSpPr/>
          <p:nvPr/>
        </p:nvSpPr>
        <p:spPr>
          <a:xfrm>
            <a:off x="4038535" y="1893258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401234" y="1968903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Descarga Factura</a:t>
            </a:r>
            <a:endParaRPr lang="en-US" dirty="0"/>
          </a:p>
        </p:txBody>
      </p:sp>
      <p:sp>
        <p:nvSpPr>
          <p:cNvPr id="39" name="Elipse 38">
            <a:hlinkClick r:id="rId8" action="ppaction://hlinkfile"/>
          </p:cNvPr>
          <p:cNvSpPr/>
          <p:nvPr/>
        </p:nvSpPr>
        <p:spPr>
          <a:xfrm>
            <a:off x="4074809" y="5318416"/>
            <a:ext cx="362699" cy="399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532981" y="528991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Subir Factura </a:t>
            </a:r>
            <a:endParaRPr lang="en-US" dirty="0"/>
          </a:p>
        </p:txBody>
      </p:sp>
      <p:cxnSp>
        <p:nvCxnSpPr>
          <p:cNvPr id="41" name="Conector angular 40"/>
          <p:cNvCxnSpPr>
            <a:stCxn id="4" idx="3"/>
            <a:endCxn id="39" idx="2"/>
          </p:cNvCxnSpPr>
          <p:nvPr/>
        </p:nvCxnSpPr>
        <p:spPr>
          <a:xfrm flipV="1">
            <a:off x="2761075" y="5518072"/>
            <a:ext cx="1313734" cy="556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3" idx="3"/>
            <a:endCxn id="22" idx="2"/>
          </p:cNvCxnSpPr>
          <p:nvPr/>
        </p:nvCxnSpPr>
        <p:spPr>
          <a:xfrm flipV="1">
            <a:off x="2823882" y="1578506"/>
            <a:ext cx="874418" cy="155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3" idx="3"/>
            <a:endCxn id="36" idx="2"/>
          </p:cNvCxnSpPr>
          <p:nvPr/>
        </p:nvCxnSpPr>
        <p:spPr>
          <a:xfrm>
            <a:off x="2823882" y="1733544"/>
            <a:ext cx="1214653" cy="359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2018" y="2529149"/>
            <a:ext cx="1716737" cy="16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6952</TotalTime>
  <Words>74</Words>
  <Application>Microsoft Office PowerPoint</Application>
  <PresentationFormat>Presentación en pantalla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Horacio</dc:creator>
  <cp:lastModifiedBy>ING HRR</cp:lastModifiedBy>
  <cp:revision>480</cp:revision>
  <cp:lastPrinted>2022-01-26T03:30:49Z</cp:lastPrinted>
  <dcterms:created xsi:type="dcterms:W3CDTF">2016-11-21T14:39:59Z</dcterms:created>
  <dcterms:modified xsi:type="dcterms:W3CDTF">2024-06-07T00:01:34Z</dcterms:modified>
</cp:coreProperties>
</file>