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2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7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21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0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6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9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8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8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1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732-3681-4B34-A90F-16EF3849D47D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gif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2463052" y="0"/>
            <a:ext cx="9728948" cy="54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Comunicación Social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5255" y="555529"/>
            <a:ext cx="2412000" cy="563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Área Usuaria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467227" y="555529"/>
            <a:ext cx="2412000" cy="56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Revisión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780000" y="555529"/>
            <a:ext cx="2412000" cy="56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Cierre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37291" y="547185"/>
            <a:ext cx="2412000" cy="56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Publicación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94803" y="547185"/>
            <a:ext cx="2412000" cy="563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Revision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95048" y="1313416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01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581630" y="217267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03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2773115" y="3382989"/>
            <a:ext cx="432000" cy="432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C1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75086" y="5726774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C1: Cumple  con los requisitos</a:t>
            </a:r>
            <a:endParaRPr lang="es-ES" sz="1400" dirty="0"/>
          </a:p>
        </p:txBody>
      </p:sp>
      <p:sp>
        <p:nvSpPr>
          <p:cNvPr id="15" name="Elipse 14"/>
          <p:cNvSpPr/>
          <p:nvPr/>
        </p:nvSpPr>
        <p:spPr>
          <a:xfrm>
            <a:off x="5019220" y="3222173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06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1135" y="1239632"/>
            <a:ext cx="1702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Elaboracion de solicitud (Layer, noticia, )</a:t>
            </a:r>
            <a:endParaRPr lang="es-E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38478" y="2196043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419" sz="1400" dirty="0" smtClean="0"/>
              <a:t>ecepcion de Solicitud para revisión</a:t>
            </a:r>
            <a:endParaRPr lang="es-ES" sz="1400" dirty="0"/>
          </a:p>
        </p:txBody>
      </p:sp>
      <p:sp>
        <p:nvSpPr>
          <p:cNvPr id="18" name="Elipse 17"/>
          <p:cNvSpPr/>
          <p:nvPr/>
        </p:nvSpPr>
        <p:spPr>
          <a:xfrm>
            <a:off x="2590097" y="2724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04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036523" y="2750815"/>
            <a:ext cx="1830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 smtClean="0"/>
              <a:t>signar SP que Revisar</a:t>
            </a:r>
            <a:endParaRPr lang="es-ES" sz="14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2452249" y="1077697"/>
            <a:ext cx="0" cy="57886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865712" y="951623"/>
            <a:ext cx="0" cy="57886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760530" y="1008423"/>
            <a:ext cx="0" cy="57886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7319354" y="1027818"/>
            <a:ext cx="0" cy="57886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3" idx="2"/>
            <a:endCxn id="59" idx="0"/>
          </p:cNvCxnSpPr>
          <p:nvPr/>
        </p:nvCxnSpPr>
        <p:spPr>
          <a:xfrm rot="5400000">
            <a:off x="2828075" y="3951621"/>
            <a:ext cx="297672" cy="244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641616" y="376481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00021" y="359439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ector angular 34"/>
          <p:cNvCxnSpPr>
            <a:stCxn id="61" idx="6"/>
            <a:endCxn id="15" idx="2"/>
          </p:cNvCxnSpPr>
          <p:nvPr/>
        </p:nvCxnSpPr>
        <p:spPr>
          <a:xfrm flipV="1">
            <a:off x="3950166" y="3402173"/>
            <a:ext cx="1069054" cy="2183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374819" y="3209918"/>
            <a:ext cx="194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419" sz="1400" dirty="0" smtClean="0"/>
              <a:t>ecepciona Solicitud para Revision</a:t>
            </a:r>
            <a:endParaRPr lang="es-ES" sz="1400" dirty="0"/>
          </a:p>
        </p:txBody>
      </p:sp>
      <p:sp>
        <p:nvSpPr>
          <p:cNvPr id="39" name="Rombo 38"/>
          <p:cNvSpPr/>
          <p:nvPr/>
        </p:nvSpPr>
        <p:spPr>
          <a:xfrm>
            <a:off x="5313031" y="3848857"/>
            <a:ext cx="432000" cy="432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C2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0" name="Conector angular 39"/>
          <p:cNvCxnSpPr>
            <a:stCxn id="15" idx="4"/>
            <a:endCxn id="39" idx="0"/>
          </p:cNvCxnSpPr>
          <p:nvPr/>
        </p:nvCxnSpPr>
        <p:spPr>
          <a:xfrm rot="16200000" flipH="1">
            <a:off x="5230783" y="3550609"/>
            <a:ext cx="266684" cy="3298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153101" y="429172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805021" y="3982604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52" idx="6"/>
            <a:endCxn id="12" idx="2"/>
          </p:cNvCxnSpPr>
          <p:nvPr/>
        </p:nvCxnSpPr>
        <p:spPr>
          <a:xfrm flipV="1">
            <a:off x="890214" y="2352673"/>
            <a:ext cx="1691416" cy="114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2" idx="4"/>
            <a:endCxn id="18" idx="0"/>
          </p:cNvCxnSpPr>
          <p:nvPr/>
        </p:nvCxnSpPr>
        <p:spPr>
          <a:xfrm rot="16200000" flipH="1">
            <a:off x="2669848" y="2624454"/>
            <a:ext cx="192031" cy="84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8" idx="4"/>
            <a:endCxn id="13" idx="0"/>
          </p:cNvCxnSpPr>
          <p:nvPr/>
        </p:nvCxnSpPr>
        <p:spPr>
          <a:xfrm rot="16200000" flipH="1">
            <a:off x="2730464" y="3124337"/>
            <a:ext cx="298285" cy="2190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2760481" y="4112661"/>
            <a:ext cx="408450" cy="273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466620" y="6014641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</a:t>
            </a:r>
            <a:r>
              <a:rPr lang="es-419" sz="1400" dirty="0" smtClean="0"/>
              <a:t>1: Anota las observaciones</a:t>
            </a:r>
            <a:endParaRPr lang="es-ES" sz="1400" dirty="0"/>
          </a:p>
        </p:txBody>
      </p:sp>
      <p:sp>
        <p:nvSpPr>
          <p:cNvPr id="64" name="Rectángulo 63"/>
          <p:cNvSpPr/>
          <p:nvPr/>
        </p:nvSpPr>
        <p:spPr>
          <a:xfrm>
            <a:off x="5348344" y="4734553"/>
            <a:ext cx="408450" cy="273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39" idx="2"/>
            <a:endCxn id="64" idx="0"/>
          </p:cNvCxnSpPr>
          <p:nvPr/>
        </p:nvCxnSpPr>
        <p:spPr>
          <a:xfrm rot="16200000" flipH="1">
            <a:off x="5313952" y="4495936"/>
            <a:ext cx="453696" cy="23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64" idx="1"/>
            <a:endCxn id="4" idx="3"/>
          </p:cNvCxnSpPr>
          <p:nvPr/>
        </p:nvCxnSpPr>
        <p:spPr>
          <a:xfrm rot="10800000">
            <a:off x="147770" y="1620695"/>
            <a:ext cx="5200575" cy="325068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59" idx="1"/>
            <a:endCxn id="4" idx="4"/>
          </p:cNvCxnSpPr>
          <p:nvPr/>
        </p:nvCxnSpPr>
        <p:spPr>
          <a:xfrm rot="10800000">
            <a:off x="275049" y="1673417"/>
            <a:ext cx="2485433" cy="257607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4884607" y="5716665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C1: Cumple  con los requisitos</a:t>
            </a:r>
            <a:endParaRPr lang="es-ES" sz="1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876141" y="6004532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</a:t>
            </a:r>
            <a:r>
              <a:rPr lang="es-419" sz="1400" dirty="0" smtClean="0"/>
              <a:t>1: Anota las observaciones</a:t>
            </a:r>
            <a:endParaRPr lang="es-ES" sz="1400" dirty="0"/>
          </a:p>
        </p:txBody>
      </p:sp>
      <p:sp>
        <p:nvSpPr>
          <p:cNvPr id="79" name="Elipse 78"/>
          <p:cNvSpPr/>
          <p:nvPr/>
        </p:nvSpPr>
        <p:spPr>
          <a:xfrm>
            <a:off x="7542921" y="4111560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7933744" y="4135444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Publica Solicitud</a:t>
            </a:r>
            <a:endParaRPr lang="es-ES" sz="1400" dirty="0"/>
          </a:p>
        </p:txBody>
      </p:sp>
      <p:cxnSp>
        <p:nvCxnSpPr>
          <p:cNvPr id="81" name="Conector angular 80"/>
          <p:cNvCxnSpPr>
            <a:stCxn id="39" idx="3"/>
            <a:endCxn id="79" idx="2"/>
          </p:cNvCxnSpPr>
          <p:nvPr/>
        </p:nvCxnSpPr>
        <p:spPr>
          <a:xfrm>
            <a:off x="5745031" y="4064857"/>
            <a:ext cx="1797890" cy="2267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037025" y="185868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5428125" y="188495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91" name="Rectángulo 90"/>
          <p:cNvSpPr/>
          <p:nvPr/>
        </p:nvSpPr>
        <p:spPr>
          <a:xfrm>
            <a:off x="4892784" y="452492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2554647" y="45020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766362" y="3803783"/>
            <a:ext cx="151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 smtClean="0"/>
              <a:t>autoriza Publicar</a:t>
            </a:r>
            <a:endParaRPr lang="es-ES" sz="1400" dirty="0"/>
          </a:p>
        </p:txBody>
      </p:sp>
      <p:sp>
        <p:nvSpPr>
          <p:cNvPr id="52" name="Elipse 51"/>
          <p:cNvSpPr/>
          <p:nvPr/>
        </p:nvSpPr>
        <p:spPr>
          <a:xfrm>
            <a:off x="530214" y="2184112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02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54" name="Conector angular 53"/>
          <p:cNvCxnSpPr>
            <a:stCxn id="4" idx="5"/>
            <a:endCxn id="52" idx="2"/>
          </p:cNvCxnSpPr>
          <p:nvPr/>
        </p:nvCxnSpPr>
        <p:spPr>
          <a:xfrm rot="16200000" flipH="1">
            <a:off x="94562" y="1928459"/>
            <a:ext cx="743417" cy="12788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92954" y="105625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37321" y="2064797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 smtClean="0"/>
              <a:t>nvia Solicitud para revisión</a:t>
            </a:r>
            <a:endParaRPr lang="es-ES" sz="1400" dirty="0"/>
          </a:p>
        </p:txBody>
      </p:sp>
      <p:sp>
        <p:nvSpPr>
          <p:cNvPr id="61" name="Elipse 60"/>
          <p:cNvSpPr/>
          <p:nvPr/>
        </p:nvSpPr>
        <p:spPr>
          <a:xfrm>
            <a:off x="3590166" y="344047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62" name="Conector angular 61"/>
          <p:cNvCxnSpPr>
            <a:stCxn id="13" idx="3"/>
            <a:endCxn id="61" idx="2"/>
          </p:cNvCxnSpPr>
          <p:nvPr/>
        </p:nvCxnSpPr>
        <p:spPr>
          <a:xfrm>
            <a:off x="3205115" y="3598989"/>
            <a:ext cx="385051" cy="21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879995" y="3642873"/>
            <a:ext cx="124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 smtClean="0"/>
              <a:t>nvia Solicitud para Reviasion</a:t>
            </a:r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1" y="2628687"/>
            <a:ext cx="895350" cy="8572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61" y="4155772"/>
            <a:ext cx="762000" cy="781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53" y="2575354"/>
            <a:ext cx="885825" cy="923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0" y="3471528"/>
            <a:ext cx="857250" cy="8286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20" y="1582763"/>
            <a:ext cx="514350" cy="6762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28" y="1832505"/>
            <a:ext cx="800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2463052" y="0"/>
            <a:ext cx="9728948" cy="54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Comunicación Social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5255" y="555529"/>
            <a:ext cx="2412000" cy="563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Área Usuaria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467227" y="555529"/>
            <a:ext cx="2412000" cy="56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Revisión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780000" y="555529"/>
            <a:ext cx="2412000" cy="56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Cierre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37291" y="547185"/>
            <a:ext cx="2412000" cy="56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Publicación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94803" y="547185"/>
            <a:ext cx="2412000" cy="563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Revision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95048" y="1313416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01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581630" y="217267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03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2773115" y="3382989"/>
            <a:ext cx="432000" cy="432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C1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75086" y="5726774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C1: Cumple  con los requisitos</a:t>
            </a:r>
            <a:endParaRPr lang="es-ES" sz="1400" dirty="0"/>
          </a:p>
        </p:txBody>
      </p:sp>
      <p:sp>
        <p:nvSpPr>
          <p:cNvPr id="15" name="Elipse 14"/>
          <p:cNvSpPr/>
          <p:nvPr/>
        </p:nvSpPr>
        <p:spPr>
          <a:xfrm>
            <a:off x="7533485" y="3087467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06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1135" y="1239632"/>
            <a:ext cx="1702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Elaboracion de solicitud (Layer, noticia, )</a:t>
            </a:r>
            <a:endParaRPr lang="es-ES" sz="1400" dirty="0"/>
          </a:p>
        </p:txBody>
      </p:sp>
      <p:sp>
        <p:nvSpPr>
          <p:cNvPr id="18" name="Elipse 17"/>
          <p:cNvSpPr/>
          <p:nvPr/>
        </p:nvSpPr>
        <p:spPr>
          <a:xfrm>
            <a:off x="2590097" y="2724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04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054491" y="2801547"/>
            <a:ext cx="1830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 smtClean="0"/>
              <a:t>signar SP que Revisar</a:t>
            </a:r>
            <a:endParaRPr lang="es-ES" sz="14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2452249" y="1077697"/>
            <a:ext cx="0" cy="57886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865712" y="951623"/>
            <a:ext cx="0" cy="57886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760530" y="1008423"/>
            <a:ext cx="0" cy="57886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7319354" y="1027818"/>
            <a:ext cx="0" cy="57886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3" idx="2"/>
            <a:endCxn id="59" idx="0"/>
          </p:cNvCxnSpPr>
          <p:nvPr/>
        </p:nvCxnSpPr>
        <p:spPr>
          <a:xfrm rot="5400000">
            <a:off x="2828075" y="3951621"/>
            <a:ext cx="297672" cy="244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641616" y="376481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00021" y="359439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ector angular 34"/>
          <p:cNvCxnSpPr>
            <a:stCxn id="61" idx="6"/>
            <a:endCxn id="15" idx="2"/>
          </p:cNvCxnSpPr>
          <p:nvPr/>
        </p:nvCxnSpPr>
        <p:spPr>
          <a:xfrm flipV="1">
            <a:off x="3950166" y="3267467"/>
            <a:ext cx="3583319" cy="3530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889084" y="3075212"/>
            <a:ext cx="19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 smtClean="0"/>
              <a:t>nalisis</a:t>
            </a:r>
            <a:endParaRPr lang="es-ES" sz="1400" dirty="0"/>
          </a:p>
        </p:txBody>
      </p:sp>
      <p:sp>
        <p:nvSpPr>
          <p:cNvPr id="39" name="Rombo 38"/>
          <p:cNvSpPr/>
          <p:nvPr/>
        </p:nvSpPr>
        <p:spPr>
          <a:xfrm>
            <a:off x="7827296" y="3714151"/>
            <a:ext cx="432000" cy="432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C2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0" name="Conector angular 39"/>
          <p:cNvCxnSpPr>
            <a:stCxn id="15" idx="4"/>
            <a:endCxn id="39" idx="0"/>
          </p:cNvCxnSpPr>
          <p:nvPr/>
        </p:nvCxnSpPr>
        <p:spPr>
          <a:xfrm rot="16200000" flipH="1">
            <a:off x="7745048" y="3415903"/>
            <a:ext cx="266684" cy="3298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667366" y="415701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319286" y="3847898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smtClean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52" idx="6"/>
            <a:endCxn id="12" idx="2"/>
          </p:cNvCxnSpPr>
          <p:nvPr/>
        </p:nvCxnSpPr>
        <p:spPr>
          <a:xfrm flipV="1">
            <a:off x="890214" y="2352673"/>
            <a:ext cx="1691416" cy="114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2" idx="4"/>
            <a:endCxn id="18" idx="0"/>
          </p:cNvCxnSpPr>
          <p:nvPr/>
        </p:nvCxnSpPr>
        <p:spPr>
          <a:xfrm rot="16200000" flipH="1">
            <a:off x="2669848" y="2624454"/>
            <a:ext cx="192031" cy="84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8" idx="4"/>
            <a:endCxn id="13" idx="0"/>
          </p:cNvCxnSpPr>
          <p:nvPr/>
        </p:nvCxnSpPr>
        <p:spPr>
          <a:xfrm rot="16200000" flipH="1">
            <a:off x="2730464" y="3124337"/>
            <a:ext cx="298285" cy="2190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2760481" y="4112661"/>
            <a:ext cx="408450" cy="273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466620" y="6014641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</a:t>
            </a:r>
            <a:r>
              <a:rPr lang="es-419" sz="1400" dirty="0" smtClean="0"/>
              <a:t>1: Anota las observaciones</a:t>
            </a:r>
            <a:endParaRPr lang="es-ES" sz="1400" dirty="0"/>
          </a:p>
        </p:txBody>
      </p:sp>
      <p:sp>
        <p:nvSpPr>
          <p:cNvPr id="64" name="Rectángulo 63"/>
          <p:cNvSpPr/>
          <p:nvPr/>
        </p:nvSpPr>
        <p:spPr>
          <a:xfrm>
            <a:off x="7862609" y="4599847"/>
            <a:ext cx="408450" cy="273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39" idx="2"/>
            <a:endCxn id="64" idx="0"/>
          </p:cNvCxnSpPr>
          <p:nvPr/>
        </p:nvCxnSpPr>
        <p:spPr>
          <a:xfrm rot="16200000" flipH="1">
            <a:off x="7828217" y="4361230"/>
            <a:ext cx="453696" cy="23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64" idx="1"/>
            <a:endCxn id="4" idx="3"/>
          </p:cNvCxnSpPr>
          <p:nvPr/>
        </p:nvCxnSpPr>
        <p:spPr>
          <a:xfrm rot="10800000">
            <a:off x="147769" y="1620695"/>
            <a:ext cx="7714840" cy="311597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59" idx="1"/>
            <a:endCxn id="4" idx="4"/>
          </p:cNvCxnSpPr>
          <p:nvPr/>
        </p:nvCxnSpPr>
        <p:spPr>
          <a:xfrm rot="10800000">
            <a:off x="275049" y="1673417"/>
            <a:ext cx="2485433" cy="257607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7398872" y="5581959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C1: Cumple  con los requisitos</a:t>
            </a:r>
            <a:endParaRPr lang="es-ES" sz="1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876141" y="6004532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</a:t>
            </a:r>
            <a:r>
              <a:rPr lang="es-419" sz="1400" dirty="0" smtClean="0"/>
              <a:t>1: Anota las observaciones</a:t>
            </a:r>
            <a:endParaRPr lang="es-ES" sz="1400" dirty="0"/>
          </a:p>
        </p:txBody>
      </p:sp>
      <p:sp>
        <p:nvSpPr>
          <p:cNvPr id="79" name="Elipse 78"/>
          <p:cNvSpPr/>
          <p:nvPr/>
        </p:nvSpPr>
        <p:spPr>
          <a:xfrm>
            <a:off x="10057186" y="3976854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0448009" y="4000738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smtClean="0"/>
              <a:t>Publica Solicitud</a:t>
            </a:r>
            <a:endParaRPr lang="es-ES" sz="1400" dirty="0"/>
          </a:p>
        </p:txBody>
      </p:sp>
      <p:cxnSp>
        <p:nvCxnSpPr>
          <p:cNvPr id="81" name="Conector angular 80"/>
          <p:cNvCxnSpPr>
            <a:stCxn id="39" idx="3"/>
            <a:endCxn id="79" idx="2"/>
          </p:cNvCxnSpPr>
          <p:nvPr/>
        </p:nvCxnSpPr>
        <p:spPr>
          <a:xfrm>
            <a:off x="8259296" y="3930151"/>
            <a:ext cx="1797890" cy="2267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46787" y="1029032"/>
            <a:ext cx="109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419" dirty="0" smtClean="0"/>
              <a:t>reaxcion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2954181" y="2140991"/>
            <a:ext cx="11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Recepcion</a:t>
            </a:r>
            <a:endParaRPr lang="es-ES" dirty="0"/>
          </a:p>
        </p:txBody>
      </p:sp>
      <p:sp>
        <p:nvSpPr>
          <p:cNvPr id="91" name="Rectángulo 90"/>
          <p:cNvSpPr/>
          <p:nvPr/>
        </p:nvSpPr>
        <p:spPr>
          <a:xfrm>
            <a:off x="7407049" y="439022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2554647" y="450204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/>
              <a:t>C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280627" y="3669077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419" sz="1400" dirty="0" smtClean="0"/>
              <a:t>ublicacion</a:t>
            </a:r>
            <a:endParaRPr lang="es-ES" sz="1400" dirty="0"/>
          </a:p>
        </p:txBody>
      </p:sp>
      <p:sp>
        <p:nvSpPr>
          <p:cNvPr id="52" name="Elipse 51"/>
          <p:cNvSpPr/>
          <p:nvPr/>
        </p:nvSpPr>
        <p:spPr>
          <a:xfrm>
            <a:off x="530214" y="2184112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02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54" name="Conector angular 53"/>
          <p:cNvCxnSpPr>
            <a:stCxn id="4" idx="5"/>
            <a:endCxn id="52" idx="2"/>
          </p:cNvCxnSpPr>
          <p:nvPr/>
        </p:nvCxnSpPr>
        <p:spPr>
          <a:xfrm rot="16200000" flipH="1">
            <a:off x="94562" y="1928459"/>
            <a:ext cx="743417" cy="12788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93880" y="18804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37321" y="2064797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 smtClean="0"/>
              <a:t>nvia Solicitud para revisión</a:t>
            </a:r>
            <a:endParaRPr lang="es-ES" sz="1400" dirty="0"/>
          </a:p>
        </p:txBody>
      </p:sp>
      <p:sp>
        <p:nvSpPr>
          <p:cNvPr id="61" name="Elipse 60"/>
          <p:cNvSpPr/>
          <p:nvPr/>
        </p:nvSpPr>
        <p:spPr>
          <a:xfrm>
            <a:off x="3590166" y="344047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62" name="Conector angular 61"/>
          <p:cNvCxnSpPr>
            <a:stCxn id="13" idx="3"/>
            <a:endCxn id="61" idx="2"/>
          </p:cNvCxnSpPr>
          <p:nvPr/>
        </p:nvCxnSpPr>
        <p:spPr>
          <a:xfrm>
            <a:off x="3205115" y="3598989"/>
            <a:ext cx="385051" cy="21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72" y="2325657"/>
            <a:ext cx="895350" cy="8572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62" y="2744055"/>
            <a:ext cx="885825" cy="923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678" y="3485771"/>
            <a:ext cx="857250" cy="8286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2" y="1157821"/>
            <a:ext cx="514350" cy="6762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22" y="1749582"/>
            <a:ext cx="800100" cy="857250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700661" y="1376823"/>
            <a:ext cx="115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Pendiente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41" y="1840332"/>
            <a:ext cx="762000" cy="781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2" y="880000"/>
            <a:ext cx="800100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90" y="4868940"/>
            <a:ext cx="800100" cy="847725"/>
          </a:xfrm>
          <a:prstGeom prst="rect">
            <a:avLst/>
          </a:prstGeom>
        </p:spPr>
      </p:pic>
      <p:sp>
        <p:nvSpPr>
          <p:cNvPr id="69" name="Rectángulo 68"/>
          <p:cNvSpPr/>
          <p:nvPr/>
        </p:nvSpPr>
        <p:spPr>
          <a:xfrm>
            <a:off x="7509485" y="1460954"/>
            <a:ext cx="115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576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157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15</cp:revision>
  <dcterms:created xsi:type="dcterms:W3CDTF">2024-02-08T04:16:43Z</dcterms:created>
  <dcterms:modified xsi:type="dcterms:W3CDTF">2024-02-24T06:00:19Z</dcterms:modified>
</cp:coreProperties>
</file>