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4" r:id="rId3"/>
    <p:sldId id="276" r:id="rId4"/>
    <p:sldId id="280" r:id="rId5"/>
    <p:sldId id="281" r:id="rId6"/>
    <p:sldId id="277" r:id="rId7"/>
    <p:sldId id="278" r:id="rId8"/>
    <p:sldId id="279" r:id="rId9"/>
    <p:sldId id="269" r:id="rId10"/>
    <p:sldId id="256" r:id="rId11"/>
    <p:sldId id="257" r:id="rId12"/>
    <p:sldId id="258" r:id="rId13"/>
    <p:sldId id="259" r:id="rId14"/>
    <p:sldId id="264" r:id="rId15"/>
    <p:sldId id="263" r:id="rId16"/>
    <p:sldId id="262" r:id="rId17"/>
    <p:sldId id="261" r:id="rId18"/>
    <p:sldId id="265" r:id="rId19"/>
    <p:sldId id="266" r:id="rId20"/>
    <p:sldId id="267" r:id="rId21"/>
    <p:sldId id="268" r:id="rId22"/>
    <p:sldId id="270" r:id="rId23"/>
    <p:sldId id="271" r:id="rId24"/>
    <p:sldId id="272" r:id="rId25"/>
    <p:sldId id="273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5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0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4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85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26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2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7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3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2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4769-D50D-4D57-8B32-C4B410169CFA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1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38935" y="1538323"/>
            <a:ext cx="71365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8000" dirty="0" smtClean="0"/>
              <a:t>PROTOTIPO DE </a:t>
            </a:r>
          </a:p>
          <a:p>
            <a:pPr algn="ctr"/>
            <a:r>
              <a:rPr lang="es-419" sz="8000" dirty="0" smtClean="0"/>
              <a:t>TRANSPARENCIA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60351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1" y="446314"/>
            <a:ext cx="4676775" cy="2438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084" y="2537189"/>
            <a:ext cx="6429375" cy="2724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70" y="5086350"/>
            <a:ext cx="6372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1" y="181247"/>
            <a:ext cx="3857625" cy="3543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264" y="3200807"/>
            <a:ext cx="4438650" cy="28860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25453" y="1191126"/>
            <a:ext cx="296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s-419" dirty="0" smtClean="0"/>
              <a:t>Posicionarse en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XAMPP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9621" y="4995564"/>
            <a:ext cx="290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2) Posicionarse en la carpeta </a:t>
            </a:r>
          </a:p>
          <a:p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smtClean="0">
                <a:solidFill>
                  <a:srgbClr val="FF0000"/>
                </a:solidFill>
              </a:rPr>
              <a:t>   </a:t>
            </a:r>
            <a:r>
              <a:rPr lang="es-419" b="1" dirty="0" err="1" smtClean="0">
                <a:solidFill>
                  <a:srgbClr val="FF0000"/>
                </a:solidFill>
              </a:rPr>
              <a:t>htdocs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2" y="438014"/>
            <a:ext cx="4162425" cy="2428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03" y="2866889"/>
            <a:ext cx="3943350" cy="31908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25453" y="1191126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3) Posicionarse en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Intranet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56937" y="4462326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4</a:t>
            </a:r>
            <a:r>
              <a:rPr lang="es-419" dirty="0" smtClean="0"/>
              <a:t>) Posicionarse en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Transparencia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" y="480060"/>
            <a:ext cx="4114800" cy="2057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26" y="3965257"/>
            <a:ext cx="4114800" cy="22193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055326" y="1185594"/>
            <a:ext cx="2856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5) Posicionarse en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A903</a:t>
            </a:r>
          </a:p>
          <a:p>
            <a:endParaRPr lang="es-419" b="1" dirty="0">
              <a:solidFill>
                <a:srgbClr val="FF0000"/>
              </a:solidFill>
            </a:endParaRPr>
          </a:p>
          <a:p>
            <a:r>
              <a:rPr lang="es-419" dirty="0"/>
              <a:t>Pasos para copiar la </a:t>
            </a:r>
            <a:r>
              <a:rPr lang="es-419" dirty="0" smtClean="0"/>
              <a:t>carpeta:</a:t>
            </a:r>
            <a:endParaRPr lang="es-419" dirty="0"/>
          </a:p>
          <a:p>
            <a:r>
              <a:rPr lang="es-419" dirty="0" smtClean="0"/>
              <a:t>   CTRL + C     Copiar</a:t>
            </a:r>
          </a:p>
          <a:p>
            <a:r>
              <a:rPr lang="es-419" dirty="0"/>
              <a:t> </a:t>
            </a:r>
            <a:r>
              <a:rPr lang="es-419" dirty="0" smtClean="0"/>
              <a:t>  CTRL + V     Pegar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00120" y="4189478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6</a:t>
            </a:r>
            <a:r>
              <a:rPr lang="es-419" dirty="0" smtClean="0"/>
              <a:t>) Posicionarse en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A903 - copia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36" y="2678975"/>
            <a:ext cx="3781425" cy="162877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41" y="3863596"/>
            <a:ext cx="3145380" cy="28853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91" y="315414"/>
            <a:ext cx="4552950" cy="2647950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7033083" y="6100356"/>
            <a:ext cx="247082" cy="20097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1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17288" y="993058"/>
            <a:ext cx="3752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7) Digitar F2 para renombra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A903 – copia</a:t>
            </a:r>
          </a:p>
          <a:p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smtClean="0">
                <a:solidFill>
                  <a:srgbClr val="FF0000"/>
                </a:solidFill>
              </a:rPr>
              <a:t>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664585" y="2607357"/>
            <a:ext cx="24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8</a:t>
            </a:r>
            <a:r>
              <a:rPr lang="es-419" dirty="0" smtClean="0"/>
              <a:t>) Renombrar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A904</a:t>
            </a:r>
          </a:p>
          <a:p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smtClean="0">
                <a:solidFill>
                  <a:srgbClr val="FF0000"/>
                </a:solidFill>
              </a:rPr>
              <a:t>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33022" y="5563703"/>
            <a:ext cx="299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9) Archivos con los que se va a trabajar</a:t>
            </a:r>
            <a:r>
              <a:rPr lang="es-419" b="1" dirty="0" smtClean="0">
                <a:solidFill>
                  <a:srgbClr val="FF0000"/>
                </a:solidFill>
              </a:rPr>
              <a:t>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7" name="Flecha izquierda 16"/>
          <p:cNvSpPr/>
          <p:nvPr/>
        </p:nvSpPr>
        <p:spPr>
          <a:xfrm>
            <a:off x="6562820" y="6109405"/>
            <a:ext cx="470263" cy="1828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7185483" y="5903834"/>
            <a:ext cx="247082" cy="20097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19" name="Flecha izquierda 18"/>
          <p:cNvSpPr/>
          <p:nvPr/>
        </p:nvSpPr>
        <p:spPr>
          <a:xfrm>
            <a:off x="6715220" y="5912883"/>
            <a:ext cx="470263" cy="18288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7361947" y="6296866"/>
            <a:ext cx="247082" cy="20097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3</a:t>
            </a:r>
            <a:endParaRPr lang="es-ES" dirty="0"/>
          </a:p>
        </p:txBody>
      </p:sp>
      <p:sp>
        <p:nvSpPr>
          <p:cNvPr id="21" name="Flecha izquierda 20"/>
          <p:cNvSpPr/>
          <p:nvPr/>
        </p:nvSpPr>
        <p:spPr>
          <a:xfrm>
            <a:off x="6891684" y="6305915"/>
            <a:ext cx="470263" cy="182880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7418093" y="5306261"/>
            <a:ext cx="247082" cy="20097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4</a:t>
            </a:r>
            <a:endParaRPr lang="es-ES" dirty="0"/>
          </a:p>
        </p:txBody>
      </p:sp>
      <p:sp>
        <p:nvSpPr>
          <p:cNvPr id="23" name="Flecha izquierda 22"/>
          <p:cNvSpPr/>
          <p:nvPr/>
        </p:nvSpPr>
        <p:spPr>
          <a:xfrm>
            <a:off x="6947830" y="5315310"/>
            <a:ext cx="470263" cy="18288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7199360" y="4759634"/>
            <a:ext cx="247082" cy="20097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26" name="Flecha izquierda 25"/>
          <p:cNvSpPr/>
          <p:nvPr/>
        </p:nvSpPr>
        <p:spPr>
          <a:xfrm>
            <a:off x="6729097" y="4768683"/>
            <a:ext cx="470263" cy="18288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9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2" y="709961"/>
            <a:ext cx="1657350" cy="6191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5097" y="197958"/>
            <a:ext cx="560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Seleccionar el archivo </a:t>
            </a:r>
            <a:r>
              <a:rPr lang="es-419" dirty="0" err="1" smtClean="0">
                <a:solidFill>
                  <a:srgbClr val="FF0000"/>
                </a:solidFill>
              </a:rPr>
              <a:t>InformaListSERP.php</a:t>
            </a:r>
            <a:r>
              <a:rPr lang="es-419" dirty="0" smtClean="0"/>
              <a:t> para actualizar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36164" y="1952937"/>
            <a:ext cx="368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línea 19, </a:t>
            </a:r>
            <a:r>
              <a:rPr lang="es-419" dirty="0"/>
              <a:t>a</a:t>
            </a:r>
            <a:r>
              <a:rPr lang="es-419" dirty="0" smtClean="0"/>
              <a:t>ctualizar el </a:t>
            </a:r>
            <a:r>
              <a:rPr lang="es-419" dirty="0" err="1" smtClean="0"/>
              <a:t>Select</a:t>
            </a:r>
            <a:r>
              <a:rPr lang="es-419" dirty="0" smtClean="0"/>
              <a:t> de la tabla que se </a:t>
            </a:r>
            <a:r>
              <a:rPr lang="es-419" dirty="0" err="1" smtClean="0"/>
              <a:t>definio</a:t>
            </a:r>
            <a:r>
              <a:rPr lang="es-419" dirty="0" smtClean="0"/>
              <a:t> en </a:t>
            </a:r>
            <a:r>
              <a:rPr lang="es-419" dirty="0" err="1" smtClean="0"/>
              <a:t>MySql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b="11596"/>
          <a:stretch/>
        </p:blipFill>
        <p:spPr>
          <a:xfrm>
            <a:off x="175097" y="4110508"/>
            <a:ext cx="8724900" cy="2711403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8356555" y="197958"/>
            <a:ext cx="543441" cy="36933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1</a:t>
            </a:r>
            <a:endParaRPr lang="es-ES" dirty="0"/>
          </a:p>
        </p:txBody>
      </p:sp>
      <p:sp>
        <p:nvSpPr>
          <p:cNvPr id="13" name="Flecha izquierda 12"/>
          <p:cNvSpPr/>
          <p:nvPr/>
        </p:nvSpPr>
        <p:spPr>
          <a:xfrm>
            <a:off x="7763958" y="214588"/>
            <a:ext cx="699448" cy="336072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613610" y="5733633"/>
            <a:ext cx="1058779" cy="294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613610" y="4944979"/>
            <a:ext cx="0" cy="8181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00" y="567290"/>
            <a:ext cx="4124325" cy="4461910"/>
          </a:xfrm>
          <a:prstGeom prst="rect">
            <a:avLst/>
          </a:prstGeom>
        </p:spPr>
      </p:pic>
      <p:sp>
        <p:nvSpPr>
          <p:cNvPr id="15" name="Abrir llave 14"/>
          <p:cNvSpPr/>
          <p:nvPr/>
        </p:nvSpPr>
        <p:spPr>
          <a:xfrm>
            <a:off x="5982588" y="1782818"/>
            <a:ext cx="221057" cy="2741056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>
            <a:stCxn id="15" idx="1"/>
          </p:cNvCxnSpPr>
          <p:nvPr/>
        </p:nvCxnSpPr>
        <p:spPr>
          <a:xfrm flipH="1">
            <a:off x="5469720" y="3153346"/>
            <a:ext cx="512868" cy="214714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613610" y="4884821"/>
            <a:ext cx="3994486" cy="60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8327" y="197958"/>
            <a:ext cx="527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Seleccionar el archivo </a:t>
            </a:r>
            <a:r>
              <a:rPr lang="es-419" dirty="0" err="1" smtClean="0">
                <a:solidFill>
                  <a:srgbClr val="FF0000"/>
                </a:solidFill>
              </a:rPr>
              <a:t>InformaList.php</a:t>
            </a:r>
            <a:r>
              <a:rPr lang="es-419" dirty="0" smtClean="0"/>
              <a:t> para actualizar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394" y="1471757"/>
            <a:ext cx="637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Posicionarse en la línea 41  a la 43, colocar el titulo de los campos.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4" y="605186"/>
            <a:ext cx="2733675" cy="8286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4" y="1968416"/>
            <a:ext cx="6610350" cy="22955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421" y="4680035"/>
            <a:ext cx="6477000" cy="1590675"/>
          </a:xfrm>
          <a:prstGeom prst="rect">
            <a:avLst/>
          </a:prstGeom>
        </p:spPr>
      </p:pic>
      <p:sp>
        <p:nvSpPr>
          <p:cNvPr id="11" name="Abrir llave 10"/>
          <p:cNvSpPr/>
          <p:nvPr/>
        </p:nvSpPr>
        <p:spPr>
          <a:xfrm>
            <a:off x="2261937" y="2189747"/>
            <a:ext cx="144379" cy="9264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>
          <a:xfrm>
            <a:off x="1694322" y="2652962"/>
            <a:ext cx="36098" cy="2822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endCxn id="11" idx="1"/>
          </p:cNvCxnSpPr>
          <p:nvPr/>
        </p:nvCxnSpPr>
        <p:spPr>
          <a:xfrm>
            <a:off x="1694322" y="2652962"/>
            <a:ext cx="56761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730420" y="5475372"/>
            <a:ext cx="6037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4" name="Flecha izquierda 23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0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363" y="100147"/>
            <a:ext cx="691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línea 54 del archivo </a:t>
            </a:r>
            <a:r>
              <a:rPr lang="es-419" dirty="0" err="1" smtClean="0">
                <a:solidFill>
                  <a:srgbClr val="FF0000"/>
                </a:solidFill>
              </a:rPr>
              <a:t>InformaList.php</a:t>
            </a:r>
            <a:r>
              <a:rPr lang="es-419" dirty="0" smtClean="0"/>
              <a:t> y actualizar los campos del </a:t>
            </a:r>
            <a:r>
              <a:rPr lang="es-419" dirty="0" err="1" smtClean="0"/>
              <a:t>Select</a:t>
            </a:r>
            <a:r>
              <a:rPr lang="es-419" dirty="0" smtClean="0"/>
              <a:t> que se </a:t>
            </a:r>
            <a:r>
              <a:rPr lang="es-419" dirty="0" err="1" smtClean="0"/>
              <a:t>realizon</a:t>
            </a:r>
            <a:r>
              <a:rPr lang="es-419" dirty="0" smtClean="0"/>
              <a:t> el </a:t>
            </a:r>
            <a:r>
              <a:rPr lang="es-419" dirty="0" err="1" smtClean="0">
                <a:solidFill>
                  <a:srgbClr val="FF0000"/>
                </a:solidFill>
              </a:rPr>
              <a:t>InformaListSERP.php</a:t>
            </a:r>
            <a:r>
              <a:rPr lang="es-419" dirty="0" smtClean="0"/>
              <a:t>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" y="1097635"/>
            <a:ext cx="7391400" cy="3267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55" y="4403036"/>
            <a:ext cx="6448425" cy="214214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1" name="Rectángulo 10"/>
          <p:cNvSpPr/>
          <p:nvPr/>
        </p:nvSpPr>
        <p:spPr>
          <a:xfrm>
            <a:off x="6625508" y="4338690"/>
            <a:ext cx="215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 smtClean="0">
                <a:solidFill>
                  <a:srgbClr val="FF0000"/>
                </a:solidFill>
              </a:rPr>
              <a:t>InformaListSERP.php</a:t>
            </a:r>
            <a:r>
              <a:rPr lang="es-419" dirty="0" smtClean="0"/>
              <a:t>.</a:t>
            </a:r>
            <a:endParaRPr lang="es-ES" dirty="0"/>
          </a:p>
        </p:txBody>
      </p:sp>
      <p:sp>
        <p:nvSpPr>
          <p:cNvPr id="13" name="Abrir llave 12"/>
          <p:cNvSpPr/>
          <p:nvPr/>
        </p:nvSpPr>
        <p:spPr>
          <a:xfrm>
            <a:off x="1624263" y="1540042"/>
            <a:ext cx="144379" cy="9264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/>
          <p:nvPr/>
        </p:nvCxnSpPr>
        <p:spPr>
          <a:xfrm>
            <a:off x="1056648" y="2003257"/>
            <a:ext cx="0" cy="2869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056648" y="4872531"/>
            <a:ext cx="244256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1001443" y="2003257"/>
            <a:ext cx="48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rir llave 16"/>
          <p:cNvSpPr/>
          <p:nvPr/>
        </p:nvSpPr>
        <p:spPr>
          <a:xfrm>
            <a:off x="3556083" y="4583516"/>
            <a:ext cx="233864" cy="5780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4" name="Flecha izquierda 23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6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363" y="135979"/>
            <a:ext cx="693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línea 65 del </a:t>
            </a:r>
            <a:r>
              <a:rPr lang="es-419" dirty="0" err="1" smtClean="0"/>
              <a:t>archico</a:t>
            </a:r>
            <a:r>
              <a:rPr lang="es-419" dirty="0" smtClean="0"/>
              <a:t> </a:t>
            </a:r>
            <a:r>
              <a:rPr lang="es-419" dirty="0" err="1" smtClean="0">
                <a:solidFill>
                  <a:srgbClr val="FF0000"/>
                </a:solidFill>
              </a:rPr>
              <a:t>InformaList.php</a:t>
            </a:r>
            <a:r>
              <a:rPr lang="es-419" dirty="0" smtClean="0"/>
              <a:t> y actualizar los campos que se van a visualizar.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" y="1097635"/>
            <a:ext cx="7391400" cy="32670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21" y="4680035"/>
            <a:ext cx="6477000" cy="1590675"/>
          </a:xfrm>
          <a:prstGeom prst="rect">
            <a:avLst/>
          </a:prstGeom>
        </p:spPr>
      </p:pic>
      <p:sp>
        <p:nvSpPr>
          <p:cNvPr id="3" name="Abrir llave 2"/>
          <p:cNvSpPr/>
          <p:nvPr/>
        </p:nvSpPr>
        <p:spPr>
          <a:xfrm>
            <a:off x="1528011" y="3633537"/>
            <a:ext cx="252663" cy="73117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/>
          <p:cNvCxnSpPr/>
          <p:nvPr/>
        </p:nvCxnSpPr>
        <p:spPr>
          <a:xfrm>
            <a:off x="1419726" y="3994484"/>
            <a:ext cx="0" cy="1925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419726" y="5919537"/>
            <a:ext cx="64569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2" name="Flecha izquierda 21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1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 izquierda 5"/>
          <p:cNvSpPr/>
          <p:nvPr/>
        </p:nvSpPr>
        <p:spPr>
          <a:xfrm>
            <a:off x="7459576" y="220843"/>
            <a:ext cx="791609" cy="323481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75097" y="197958"/>
            <a:ext cx="533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Seleccionar el archivo </a:t>
            </a:r>
            <a:r>
              <a:rPr lang="es-419" dirty="0" err="1" smtClean="0">
                <a:solidFill>
                  <a:srgbClr val="FF0000"/>
                </a:solidFill>
              </a:rPr>
              <a:t>InformaSERP.php</a:t>
            </a:r>
            <a:r>
              <a:rPr lang="es-419" dirty="0" smtClean="0"/>
              <a:t> para actualizar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7" y="702344"/>
            <a:ext cx="2657475" cy="8572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168061" y="188829"/>
            <a:ext cx="651085" cy="35549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3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9342"/>
            <a:ext cx="9286875" cy="21336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5096" y="1569802"/>
            <a:ext cx="896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a) Posicionarse en la línea 26 del </a:t>
            </a:r>
            <a:r>
              <a:rPr lang="es-419" dirty="0" err="1" smtClean="0"/>
              <a:t>archico</a:t>
            </a:r>
            <a:r>
              <a:rPr lang="es-419" dirty="0" smtClean="0"/>
              <a:t> </a:t>
            </a:r>
            <a:r>
              <a:rPr lang="es-419" dirty="0" err="1" smtClean="0">
                <a:solidFill>
                  <a:srgbClr val="FF0000"/>
                </a:solidFill>
              </a:rPr>
              <a:t>InformaSERP.php</a:t>
            </a:r>
            <a:r>
              <a:rPr lang="es-419" dirty="0" smtClean="0"/>
              <a:t> y actualizar el </a:t>
            </a:r>
            <a:r>
              <a:rPr lang="es-419" dirty="0" err="1" smtClean="0"/>
              <a:t>Select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71" y="4152900"/>
            <a:ext cx="4676775" cy="2705100"/>
          </a:xfrm>
          <a:prstGeom prst="rect">
            <a:avLst/>
          </a:prstGeom>
        </p:spPr>
      </p:pic>
      <p:sp>
        <p:nvSpPr>
          <p:cNvPr id="10" name="Abrir llave 9"/>
          <p:cNvSpPr/>
          <p:nvPr/>
        </p:nvSpPr>
        <p:spPr>
          <a:xfrm>
            <a:off x="1383632" y="2512880"/>
            <a:ext cx="252663" cy="600543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/>
          <p:nvPr/>
        </p:nvCxnSpPr>
        <p:spPr>
          <a:xfrm>
            <a:off x="1275347" y="2815389"/>
            <a:ext cx="0" cy="176863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1275347" y="4584028"/>
            <a:ext cx="2683042" cy="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17972" y="4646480"/>
            <a:ext cx="38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b) Posicionarse en la línea 40 al 43  definir los campos que se utilizan en el </a:t>
            </a:r>
            <a:r>
              <a:rPr lang="es-419" dirty="0" err="1" smtClean="0"/>
              <a:t>query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17972" y="5813518"/>
            <a:ext cx="38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c) Posicionarse en la línea 45 en base a las variables definidas colocar el campo</a:t>
            </a:r>
            <a:endParaRPr lang="es-ES" dirty="0"/>
          </a:p>
        </p:txBody>
      </p:sp>
      <p:sp>
        <p:nvSpPr>
          <p:cNvPr id="17" name="Abrir llave 16"/>
          <p:cNvSpPr/>
          <p:nvPr/>
        </p:nvSpPr>
        <p:spPr>
          <a:xfrm flipH="1">
            <a:off x="8503848" y="2415599"/>
            <a:ext cx="315298" cy="60054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/>
          <p:cNvCxnSpPr/>
          <p:nvPr/>
        </p:nvCxnSpPr>
        <p:spPr>
          <a:xfrm>
            <a:off x="8923421" y="2703094"/>
            <a:ext cx="0" cy="3312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8398042" y="6015789"/>
            <a:ext cx="525380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 flipH="1">
            <a:off x="7966770" y="5164722"/>
            <a:ext cx="315298" cy="169327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6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0" y="365350"/>
            <a:ext cx="5426723" cy="284811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3" y="3213461"/>
            <a:ext cx="5303791" cy="3230608"/>
          </a:xfrm>
          <a:prstGeom prst="rect">
            <a:avLst/>
          </a:prstGeom>
        </p:spPr>
      </p:pic>
      <p:sp>
        <p:nvSpPr>
          <p:cNvPr id="4" name="Cerrar llave 3"/>
          <p:cNvSpPr/>
          <p:nvPr/>
        </p:nvSpPr>
        <p:spPr>
          <a:xfrm>
            <a:off x="5421086" y="365350"/>
            <a:ext cx="535577" cy="160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errar llave 4"/>
          <p:cNvSpPr/>
          <p:nvPr/>
        </p:nvSpPr>
        <p:spPr>
          <a:xfrm>
            <a:off x="5375365" y="1972287"/>
            <a:ext cx="535577" cy="12411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/>
          <p:cNvCxnSpPr/>
          <p:nvPr/>
        </p:nvCxnSpPr>
        <p:spPr>
          <a:xfrm flipH="1">
            <a:off x="391615" y="1972287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607152" y="3213460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errar llave 8"/>
          <p:cNvSpPr/>
          <p:nvPr/>
        </p:nvSpPr>
        <p:spPr>
          <a:xfrm>
            <a:off x="5381897" y="3213458"/>
            <a:ext cx="535577" cy="3644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63" y="5290453"/>
            <a:ext cx="5173162" cy="227864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165668" y="984152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Conexión.php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165668" y="2408208"/>
            <a:ext cx="20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ConacListaSERP.php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244046" y="4770900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ConacLista.php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26300" y="-1714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 smtClean="0"/>
              <a:t>ConacOrig.php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4913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 izquierda 3"/>
          <p:cNvSpPr/>
          <p:nvPr/>
        </p:nvSpPr>
        <p:spPr>
          <a:xfrm>
            <a:off x="7459576" y="220843"/>
            <a:ext cx="791609" cy="323481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75098" y="197958"/>
            <a:ext cx="693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</a:t>
            </a:r>
            <a:r>
              <a:rPr lang="es-419" dirty="0" err="1" smtClean="0"/>
              <a:t>Linea</a:t>
            </a:r>
            <a:r>
              <a:rPr lang="es-419" dirty="0" smtClean="0"/>
              <a:t> 57 del archivo </a:t>
            </a:r>
            <a:r>
              <a:rPr lang="es-419" dirty="0" err="1" smtClean="0">
                <a:solidFill>
                  <a:srgbClr val="FF0000"/>
                </a:solidFill>
              </a:rPr>
              <a:t>InformaSERP.php</a:t>
            </a:r>
            <a:r>
              <a:rPr lang="es-419" dirty="0" smtClean="0"/>
              <a:t> para actualizar el SELECT 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8168061" y="188829"/>
            <a:ext cx="651085" cy="35549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3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007"/>
            <a:ext cx="9201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152556" y="250015"/>
            <a:ext cx="378369" cy="43280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4</a:t>
            </a:r>
            <a:endParaRPr lang="es-ES" dirty="0"/>
          </a:p>
        </p:txBody>
      </p:sp>
      <p:sp>
        <p:nvSpPr>
          <p:cNvPr id="5" name="Flecha izquierda 4"/>
          <p:cNvSpPr/>
          <p:nvPr/>
        </p:nvSpPr>
        <p:spPr>
          <a:xfrm>
            <a:off x="7489252" y="250015"/>
            <a:ext cx="720137" cy="393826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88327" y="197958"/>
            <a:ext cx="500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Seleccionar el archivo </a:t>
            </a:r>
            <a:r>
              <a:rPr lang="es-419" dirty="0" err="1" smtClean="0">
                <a:solidFill>
                  <a:srgbClr val="FF0000"/>
                </a:solidFill>
              </a:rPr>
              <a:t>Informa.php</a:t>
            </a:r>
            <a:r>
              <a:rPr lang="es-419" dirty="0" smtClean="0"/>
              <a:t> para actualizar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4221" y="1742556"/>
            <a:ext cx="769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Posicionarse en la línea 48  a la 114, colocar el titulo del campo y la </a:t>
            </a:r>
            <a:r>
              <a:rPr lang="es-419" dirty="0" err="1" smtClean="0"/>
              <a:t>informacion</a:t>
            </a:r>
            <a:r>
              <a:rPr lang="es-419" dirty="0" smtClean="0"/>
              <a:t>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90"/>
            <a:ext cx="2857500" cy="990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295" y="3652485"/>
            <a:ext cx="5028264" cy="334838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" y="3781745"/>
            <a:ext cx="7029450" cy="12382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27" y="2138010"/>
            <a:ext cx="6629400" cy="1514475"/>
          </a:xfrm>
          <a:prstGeom prst="rect">
            <a:avLst/>
          </a:prstGeom>
        </p:spPr>
      </p:pic>
      <p:cxnSp>
        <p:nvCxnSpPr>
          <p:cNvPr id="17" name="Conector recto 16"/>
          <p:cNvCxnSpPr/>
          <p:nvPr/>
        </p:nvCxnSpPr>
        <p:spPr>
          <a:xfrm flipH="1">
            <a:off x="637674" y="4102768"/>
            <a:ext cx="529389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37674" y="4102770"/>
            <a:ext cx="0" cy="237022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37674" y="6472995"/>
            <a:ext cx="3188368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3874170" y="6328614"/>
            <a:ext cx="545601" cy="257443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errar llave 27"/>
          <p:cNvSpPr/>
          <p:nvPr/>
        </p:nvSpPr>
        <p:spPr>
          <a:xfrm>
            <a:off x="7002379" y="4102768"/>
            <a:ext cx="111292" cy="6136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/>
          <p:nvPr/>
        </p:nvCxnSpPr>
        <p:spPr>
          <a:xfrm flipH="1">
            <a:off x="7166811" y="4415589"/>
            <a:ext cx="529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7688179" y="4391529"/>
            <a:ext cx="8020" cy="2117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 flipV="1">
            <a:off x="6581274" y="6472995"/>
            <a:ext cx="109487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5508373" y="6338254"/>
            <a:ext cx="1072901" cy="283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8327" y="197958"/>
            <a:ext cx="539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Seleccionar el archivo </a:t>
            </a:r>
            <a:r>
              <a:rPr lang="es-419" dirty="0" err="1" smtClean="0">
                <a:solidFill>
                  <a:srgbClr val="FF0000"/>
                </a:solidFill>
              </a:rPr>
              <a:t>InformaCRUD.php</a:t>
            </a:r>
            <a:r>
              <a:rPr lang="es-419" dirty="0" smtClean="0"/>
              <a:t> para actualizar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7" name="Flecha izquierda 6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642"/>
            <a:ext cx="2466975" cy="7905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6068"/>
            <a:ext cx="5457825" cy="18192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0" y="1536476"/>
            <a:ext cx="880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Posicionarse en la línea 29  a la 37, asignar  las variables definidas del archivo </a:t>
            </a:r>
            <a:r>
              <a:rPr lang="es-419" dirty="0" err="1" smtClean="0">
                <a:solidFill>
                  <a:srgbClr val="FF0000"/>
                </a:solidFill>
              </a:rPr>
              <a:t>Informa.php</a:t>
            </a:r>
            <a:r>
              <a:rPr lang="es-419" dirty="0" smtClean="0"/>
              <a:t>.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358" y="2473390"/>
            <a:ext cx="5028264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2" y="4978065"/>
            <a:ext cx="8334375" cy="17145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7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4366464" y="5161547"/>
            <a:ext cx="181555" cy="32485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>
            <a:off x="348918" y="1448553"/>
            <a:ext cx="421106" cy="181927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48918" y="6233861"/>
            <a:ext cx="3208249" cy="10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5" idx="1"/>
          </p:cNvCxnSpPr>
          <p:nvPr/>
        </p:nvCxnSpPr>
        <p:spPr>
          <a:xfrm>
            <a:off x="348918" y="2358191"/>
            <a:ext cx="0" cy="38756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>
            <a:off x="3646300" y="5787189"/>
            <a:ext cx="227868" cy="90537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línea 42  a la 46, asignar  las variables definidas del archivo </a:t>
            </a:r>
            <a:r>
              <a:rPr lang="es-419" dirty="0" err="1" smtClean="0">
                <a:solidFill>
                  <a:srgbClr val="FF0000"/>
                </a:solidFill>
              </a:rPr>
              <a:t>Informa.php</a:t>
            </a:r>
            <a:r>
              <a:rPr lang="es-419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36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7" y="3821290"/>
            <a:ext cx="8096250" cy="32956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91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 flipV="1">
            <a:off x="4415587" y="4415593"/>
            <a:ext cx="631166" cy="733924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>
            <a:off x="348918" y="1448553"/>
            <a:ext cx="421106" cy="181927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>
            <a:endCxn id="23" idx="1"/>
          </p:cNvCxnSpPr>
          <p:nvPr/>
        </p:nvCxnSpPr>
        <p:spPr>
          <a:xfrm>
            <a:off x="348916" y="5280006"/>
            <a:ext cx="2670979" cy="92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5" idx="1"/>
          </p:cNvCxnSpPr>
          <p:nvPr/>
        </p:nvCxnSpPr>
        <p:spPr>
          <a:xfrm flipH="1">
            <a:off x="348916" y="2358191"/>
            <a:ext cx="2" cy="2921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>
            <a:off x="3019895" y="4454086"/>
            <a:ext cx="228631" cy="167042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línea 50 a la 59, asignar  las variables definidas del archivo </a:t>
            </a:r>
            <a:r>
              <a:rPr lang="es-419" dirty="0" err="1" smtClean="0">
                <a:solidFill>
                  <a:srgbClr val="FF0000"/>
                </a:solidFill>
              </a:rPr>
              <a:t>Informa.php</a:t>
            </a:r>
            <a:r>
              <a:rPr lang="es-419" dirty="0" smtClean="0"/>
              <a:t>.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3404934" y="4415593"/>
            <a:ext cx="1010653" cy="1203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3854"/>
            <a:ext cx="8372475" cy="18954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7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4884821" y="5197104"/>
            <a:ext cx="694663" cy="20612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línea 29  a la 37, asignar  las variables definidas del archivo </a:t>
            </a:r>
            <a:r>
              <a:rPr lang="es-419" dirty="0" err="1" smtClean="0">
                <a:solidFill>
                  <a:srgbClr val="FF0000"/>
                </a:solidFill>
              </a:rPr>
              <a:t>Informa.php</a:t>
            </a:r>
            <a:r>
              <a:rPr lang="es-419" dirty="0" smtClean="0"/>
              <a:t>.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 flipV="1">
            <a:off x="3408359" y="5427294"/>
            <a:ext cx="1524587" cy="1878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4531488" y="5217205"/>
            <a:ext cx="1155031" cy="2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12" y="348988"/>
            <a:ext cx="5128874" cy="37814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968" y="4591203"/>
            <a:ext cx="4346530" cy="23321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7556656" y="4221871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Conexión.php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34803" y="4231944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 smtClean="0"/>
              <a:t>ConacListSERP.php</a:t>
            </a:r>
            <a:endParaRPr lang="es-ES" u="sng" dirty="0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169817" y="8569251"/>
            <a:ext cx="14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82209"/>
            <a:ext cx="5695950" cy="381952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15" y="4584197"/>
            <a:ext cx="4495800" cy="22142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5" name="Conector recto 14"/>
          <p:cNvCxnSpPr/>
          <p:nvPr/>
        </p:nvCxnSpPr>
        <p:spPr>
          <a:xfrm flipH="1">
            <a:off x="143215" y="8569251"/>
            <a:ext cx="1736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64360" y="1750424"/>
            <a:ext cx="0" cy="2661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8" idx="1"/>
          </p:cNvCxnSpPr>
          <p:nvPr/>
        </p:nvCxnSpPr>
        <p:spPr>
          <a:xfrm>
            <a:off x="64360" y="4411573"/>
            <a:ext cx="270443" cy="5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564197" y="-17776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ConacList.php</a:t>
            </a:r>
            <a:endParaRPr lang="es-ES" dirty="0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3853543" y="4391572"/>
            <a:ext cx="3619905" cy="20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3848712" y="4411573"/>
            <a:ext cx="4831" cy="5262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 flipV="1">
            <a:off x="2787253" y="4933422"/>
            <a:ext cx="1061459" cy="43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5629"/>
            <a:ext cx="6374674" cy="15666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" y="2097706"/>
            <a:ext cx="6019800" cy="22240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7" y="4447212"/>
            <a:ext cx="5610225" cy="2410788"/>
          </a:xfrm>
          <a:prstGeom prst="rect">
            <a:avLst/>
          </a:prstGeom>
        </p:spPr>
      </p:pic>
      <p:sp>
        <p:nvSpPr>
          <p:cNvPr id="7" name="Cerrar llave 6"/>
          <p:cNvSpPr/>
          <p:nvPr/>
        </p:nvSpPr>
        <p:spPr>
          <a:xfrm>
            <a:off x="5421086" y="365350"/>
            <a:ext cx="535577" cy="16069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errar llave 7"/>
          <p:cNvSpPr/>
          <p:nvPr/>
        </p:nvSpPr>
        <p:spPr>
          <a:xfrm>
            <a:off x="5375365" y="1972286"/>
            <a:ext cx="535577" cy="2399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391615" y="1972287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H="1">
            <a:off x="662805" y="4371433"/>
            <a:ext cx="50490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errar llave 10"/>
          <p:cNvSpPr/>
          <p:nvPr/>
        </p:nvSpPr>
        <p:spPr>
          <a:xfrm>
            <a:off x="5381897" y="4371433"/>
            <a:ext cx="535577" cy="24865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6165668" y="984152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Conexión.php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6165668" y="2408208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ConacCRUD.php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244046" y="4770900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ConacSERP.php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26300" y="-17148"/>
            <a:ext cx="21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 smtClean="0"/>
              <a:t>ConacOrigCRUD.php</a:t>
            </a:r>
            <a:endParaRPr lang="es-ES" u="sng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028744" y="-398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 smtClean="0"/>
              <a:t>Conac.php</a:t>
            </a:r>
            <a:endParaRPr lang="es-ES" u="sng" dirty="0"/>
          </a:p>
        </p:txBody>
      </p:sp>
      <p:cxnSp>
        <p:nvCxnSpPr>
          <p:cNvPr id="18" name="Conector recto de flecha 17"/>
          <p:cNvCxnSpPr>
            <a:stCxn id="15" idx="3"/>
            <a:endCxn id="16" idx="1"/>
          </p:cNvCxnSpPr>
          <p:nvPr/>
        </p:nvCxnSpPr>
        <p:spPr>
          <a:xfrm>
            <a:off x="2437199" y="167518"/>
            <a:ext cx="1591545" cy="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90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16" y="4598126"/>
            <a:ext cx="4754881" cy="23488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58" y="3222036"/>
            <a:ext cx="4346530" cy="12217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CuadroTexto 4"/>
          <p:cNvSpPr txBox="1"/>
          <p:nvPr/>
        </p:nvSpPr>
        <p:spPr>
          <a:xfrm>
            <a:off x="7556656" y="2634310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Conexión.php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275" y="428625"/>
            <a:ext cx="5275080" cy="26933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279" y="528639"/>
            <a:ext cx="4473215" cy="23674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51" y="3500844"/>
            <a:ext cx="3947024" cy="3029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7243146" y="2896127"/>
            <a:ext cx="148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Conexión.php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403922" y="3185298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ConacSERP.php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577647" y="4558123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ConacCRUD.php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542651" y="5929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 smtClean="0"/>
              <a:t>Conac.php</a:t>
            </a:r>
            <a:endParaRPr lang="es-ES" u="sng" dirty="0"/>
          </a:p>
        </p:txBody>
      </p:sp>
      <p:cxnSp>
        <p:nvCxnSpPr>
          <p:cNvPr id="15" name="Conector recto 14"/>
          <p:cNvCxnSpPr/>
          <p:nvPr/>
        </p:nvCxnSpPr>
        <p:spPr>
          <a:xfrm flipV="1">
            <a:off x="64360" y="1867992"/>
            <a:ext cx="0" cy="14758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64360" y="3343837"/>
            <a:ext cx="23395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4284616" y="3097737"/>
            <a:ext cx="3058751" cy="10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 flipV="1">
            <a:off x="2150249" y="3561298"/>
            <a:ext cx="2134367" cy="435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 flipV="1">
            <a:off x="4266245" y="3080795"/>
            <a:ext cx="18371" cy="16607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8965749" y="2298319"/>
            <a:ext cx="0" cy="244447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 flipH="1">
            <a:off x="5212082" y="2298318"/>
            <a:ext cx="3806455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endCxn id="12" idx="3"/>
          </p:cNvCxnSpPr>
          <p:nvPr/>
        </p:nvCxnSpPr>
        <p:spPr>
          <a:xfrm flipH="1">
            <a:off x="8294207" y="4741563"/>
            <a:ext cx="671542" cy="122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1184" y="291839"/>
            <a:ext cx="14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u="sng" dirty="0" err="1" smtClean="0"/>
              <a:t>ConacList.php</a:t>
            </a:r>
            <a:endParaRPr lang="es-ES" u="sng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4" y="661171"/>
            <a:ext cx="6991350" cy="25050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18" y="3369707"/>
            <a:ext cx="5895975" cy="34882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7331295" y="3000375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ConacSERP.php</a:t>
            </a:r>
            <a:endParaRPr lang="es-ES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3487783" y="2495006"/>
            <a:ext cx="0" cy="77070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528457" y="2516540"/>
            <a:ext cx="0" cy="77070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558937" y="3265714"/>
            <a:ext cx="211618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2495006" y="3265714"/>
            <a:ext cx="101569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481943" y="3287248"/>
            <a:ext cx="0" cy="3693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666941" y="3287248"/>
            <a:ext cx="0" cy="57935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5926576" y="3866606"/>
            <a:ext cx="74854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2481943" y="3656580"/>
            <a:ext cx="888274" cy="14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3944983" y="3866606"/>
            <a:ext cx="0" cy="33963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3944983" y="4206240"/>
            <a:ext cx="40233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7968343" y="4206240"/>
            <a:ext cx="0" cy="6139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 flipH="1">
            <a:off x="7432766" y="4820194"/>
            <a:ext cx="535577" cy="130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5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1" y="4536633"/>
            <a:ext cx="3665629" cy="2438939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78973" y="4307444"/>
            <a:ext cx="6717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&lt;form method="post" name="</a:t>
            </a:r>
            <a:r>
              <a:rPr lang="en-US" dirty="0" err="1">
                <a:solidFill>
                  <a:srgbClr val="FF0000"/>
                </a:solidFill>
              </a:rPr>
              <a:t>formulario</a:t>
            </a:r>
            <a:r>
              <a:rPr lang="en-US" dirty="0">
                <a:solidFill>
                  <a:srgbClr val="FF0000"/>
                </a:solidFill>
              </a:rPr>
              <a:t>" action="</a:t>
            </a:r>
            <a:r>
              <a:rPr lang="en-US" dirty="0" err="1">
                <a:solidFill>
                  <a:srgbClr val="FF0000"/>
                </a:solidFill>
              </a:rPr>
              <a:t>ConacCRUD.php</a:t>
            </a:r>
            <a:r>
              <a:rPr lang="en-US" dirty="0">
                <a:solidFill>
                  <a:srgbClr val="FF0000"/>
                </a:solidFill>
              </a:rPr>
              <a:t>"&gt;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27463" y="4549063"/>
            <a:ext cx="51728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="C01" </a:t>
            </a:r>
            <a:r>
              <a:rPr lang="es-ES" sz="1500" dirty="0" err="1" smtClean="0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TipoMovi</a:t>
            </a:r>
            <a:r>
              <a:rPr lang="es-ES" sz="1500" dirty="0"/>
              <a:t>?&gt;"&gt;</a:t>
            </a:r>
          </a:p>
          <a:p>
            <a:r>
              <a:rPr lang="es-ES" sz="1500" dirty="0" smtClean="0"/>
              <a:t>&lt;</a:t>
            </a:r>
            <a:r>
              <a:rPr lang="es-ES" sz="1500" dirty="0"/>
              <a:t>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="C02"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ClavBusq</a:t>
            </a:r>
            <a:r>
              <a:rPr lang="es-ES" sz="1500" dirty="0"/>
              <a:t>?&gt;"&gt;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213463" y="5791213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&lt;input type="text" name="C04" value="&lt;?=$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VC04</a:t>
            </a:r>
            <a:r>
              <a:rPr lang="en-US" sz="1600" dirty="0"/>
              <a:t>?&gt;"&gt;</a:t>
            </a:r>
            <a:endParaRPr lang="es-ES" sz="1600" dirty="0"/>
          </a:p>
        </p:txBody>
      </p:sp>
      <p:sp>
        <p:nvSpPr>
          <p:cNvPr id="9" name="Rectángulo 8"/>
          <p:cNvSpPr/>
          <p:nvPr/>
        </p:nvSpPr>
        <p:spPr>
          <a:xfrm>
            <a:off x="3213463" y="5425449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&lt;input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text</a:t>
            </a:r>
            <a:r>
              <a:rPr lang="es-ES" sz="1600" dirty="0"/>
              <a:t>" </a:t>
            </a:r>
            <a:r>
              <a:rPr lang="es-ES" sz="1600" dirty="0" err="1"/>
              <a:t>name</a:t>
            </a:r>
            <a:r>
              <a:rPr lang="es-ES" sz="1600" dirty="0"/>
              <a:t>="C03" </a:t>
            </a:r>
            <a:r>
              <a:rPr lang="es-ES" sz="1600" dirty="0" err="1"/>
              <a:t>value</a:t>
            </a:r>
            <a:r>
              <a:rPr lang="es-ES" sz="1600" dirty="0"/>
              <a:t>="&lt;?=$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VC03</a:t>
            </a:r>
            <a:r>
              <a:rPr lang="es-ES" sz="1600" dirty="0"/>
              <a:t>?&gt;"&gt;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44" y="551951"/>
            <a:ext cx="5895975" cy="34882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3" name="Conector recto 12"/>
          <p:cNvCxnSpPr>
            <a:endCxn id="30" idx="1"/>
          </p:cNvCxnSpPr>
          <p:nvPr/>
        </p:nvCxnSpPr>
        <p:spPr>
          <a:xfrm>
            <a:off x="849086" y="947063"/>
            <a:ext cx="129322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6100354" y="1658989"/>
            <a:ext cx="114953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errar llave 16"/>
          <p:cNvSpPr/>
          <p:nvPr/>
        </p:nvSpPr>
        <p:spPr>
          <a:xfrm>
            <a:off x="5943600" y="1528360"/>
            <a:ext cx="130629" cy="274320"/>
          </a:xfrm>
          <a:prstGeom prst="rightBrac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20"/>
          <p:cNvCxnSpPr/>
          <p:nvPr/>
        </p:nvCxnSpPr>
        <p:spPr>
          <a:xfrm flipV="1">
            <a:off x="7249886" y="1658989"/>
            <a:ext cx="0" cy="1541417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4245429" y="3200406"/>
            <a:ext cx="3004457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brir llave 29"/>
          <p:cNvSpPr/>
          <p:nvPr/>
        </p:nvSpPr>
        <p:spPr>
          <a:xfrm>
            <a:off x="2142309" y="783777"/>
            <a:ext cx="195942" cy="326572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33"/>
          <p:cNvCxnSpPr>
            <a:stCxn id="39" idx="1"/>
          </p:cNvCxnSpPr>
          <p:nvPr/>
        </p:nvCxnSpPr>
        <p:spPr>
          <a:xfrm>
            <a:off x="5943600" y="3676290"/>
            <a:ext cx="1306286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7249886" y="3676290"/>
            <a:ext cx="0" cy="1749159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errar llave 38"/>
          <p:cNvSpPr/>
          <p:nvPr/>
        </p:nvSpPr>
        <p:spPr>
          <a:xfrm>
            <a:off x="5812971" y="3471421"/>
            <a:ext cx="130629" cy="409738"/>
          </a:xfrm>
          <a:prstGeom prst="righ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ector recto 41"/>
          <p:cNvCxnSpPr/>
          <p:nvPr/>
        </p:nvCxnSpPr>
        <p:spPr>
          <a:xfrm flipH="1" flipV="1">
            <a:off x="844732" y="947064"/>
            <a:ext cx="4354" cy="336038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 flipV="1">
            <a:off x="844732" y="4266497"/>
            <a:ext cx="6151464" cy="409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5943601" y="4885171"/>
            <a:ext cx="104645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V="1">
            <a:off x="6990056" y="4266498"/>
            <a:ext cx="680" cy="64588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6139317" y="182620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ConacSERP.php</a:t>
            </a:r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7131018" y="415883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Conac.php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72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" y="330387"/>
            <a:ext cx="3665629" cy="2438939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75" y="2524246"/>
            <a:ext cx="6372225" cy="434184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853469" y="41259"/>
            <a:ext cx="6717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&lt;form method="post" name="</a:t>
            </a:r>
            <a:r>
              <a:rPr lang="en-US" dirty="0" err="1">
                <a:solidFill>
                  <a:srgbClr val="FF0000"/>
                </a:solidFill>
              </a:rPr>
              <a:t>formulario</a:t>
            </a:r>
            <a:r>
              <a:rPr lang="en-US" dirty="0">
                <a:solidFill>
                  <a:srgbClr val="FF0000"/>
                </a:solidFill>
              </a:rPr>
              <a:t>" action="</a:t>
            </a:r>
            <a:r>
              <a:rPr lang="en-US" dirty="0" err="1">
                <a:solidFill>
                  <a:srgbClr val="FF0000"/>
                </a:solidFill>
              </a:rPr>
              <a:t>ConacCRUD.php</a:t>
            </a:r>
            <a:r>
              <a:rPr lang="en-US" dirty="0">
                <a:solidFill>
                  <a:srgbClr val="FF0000"/>
                </a:solidFill>
              </a:rPr>
              <a:t>"&gt;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0977" y="4125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Conac.php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3762105" y="380349"/>
            <a:ext cx="4560391" cy="3024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3762104" y="2335423"/>
            <a:ext cx="4560392" cy="261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8322496" y="410591"/>
            <a:ext cx="1" cy="192483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718456" y="328097"/>
            <a:ext cx="51728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dirty="0"/>
              <a:t>&lt;input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</a:t>
            </a:r>
            <a:r>
              <a:rPr lang="es-ES" sz="1500" b="1" dirty="0">
                <a:solidFill>
                  <a:srgbClr val="FF0000"/>
                </a:solidFill>
              </a:rPr>
              <a:t>C01</a:t>
            </a:r>
            <a:r>
              <a:rPr lang="es-ES" sz="1500" dirty="0"/>
              <a:t>" </a:t>
            </a:r>
            <a:r>
              <a:rPr lang="es-ES" sz="1500" dirty="0" err="1" smtClean="0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TipoMovi</a:t>
            </a:r>
            <a:r>
              <a:rPr lang="es-ES" sz="1500" dirty="0"/>
              <a:t>?&gt;"&gt;</a:t>
            </a:r>
          </a:p>
          <a:p>
            <a:r>
              <a:rPr lang="es-ES" sz="1500" dirty="0" smtClean="0"/>
              <a:t>&lt;</a:t>
            </a:r>
            <a:r>
              <a:rPr lang="es-ES" sz="1500" dirty="0"/>
              <a:t>input </a:t>
            </a:r>
            <a:r>
              <a:rPr lang="es-ES" sz="1500" dirty="0" err="1"/>
              <a:t>type</a:t>
            </a:r>
            <a:r>
              <a:rPr lang="es-ES" sz="1500" dirty="0"/>
              <a:t>="</a:t>
            </a:r>
            <a:r>
              <a:rPr lang="es-ES" sz="1500" dirty="0" err="1"/>
              <a:t>hidden</a:t>
            </a:r>
            <a:r>
              <a:rPr lang="es-ES" sz="1500" dirty="0"/>
              <a:t>" </a:t>
            </a:r>
            <a:r>
              <a:rPr lang="es-ES" sz="1500" dirty="0" err="1"/>
              <a:t>name</a:t>
            </a:r>
            <a:r>
              <a:rPr lang="es-ES" sz="1500" dirty="0"/>
              <a:t>="</a:t>
            </a:r>
            <a:r>
              <a:rPr lang="es-ES" sz="1500" b="1" dirty="0">
                <a:solidFill>
                  <a:srgbClr val="FF0000"/>
                </a:solidFill>
              </a:rPr>
              <a:t>C02</a:t>
            </a:r>
            <a:r>
              <a:rPr lang="es-ES" sz="1500" dirty="0"/>
              <a:t>" </a:t>
            </a:r>
            <a:r>
              <a:rPr lang="es-ES" sz="1500" dirty="0" err="1"/>
              <a:t>value</a:t>
            </a:r>
            <a:r>
              <a:rPr lang="es-ES" sz="1500" dirty="0"/>
              <a:t>="&lt;?=$</a:t>
            </a:r>
            <a:r>
              <a:rPr lang="es-ES" sz="1500" b="1" dirty="0" err="1">
                <a:solidFill>
                  <a:schemeClr val="accent6">
                    <a:lumMod val="50000"/>
                  </a:schemeClr>
                </a:solidFill>
              </a:rPr>
              <a:t>ClavBusq</a:t>
            </a:r>
            <a:r>
              <a:rPr lang="es-ES" sz="1500" dirty="0"/>
              <a:t>?&gt;"&gt;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004456" y="1570247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&lt;input type="text" name="</a:t>
            </a:r>
            <a:r>
              <a:rPr lang="en-US" sz="1600" b="1" dirty="0">
                <a:solidFill>
                  <a:srgbClr val="FF0000"/>
                </a:solidFill>
              </a:rPr>
              <a:t>C04</a:t>
            </a:r>
            <a:r>
              <a:rPr lang="en-US" sz="1600" dirty="0"/>
              <a:t>" value="&lt;?=$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VC04</a:t>
            </a:r>
            <a:r>
              <a:rPr lang="en-US" sz="1600" dirty="0"/>
              <a:t>?&gt;"&gt;</a:t>
            </a:r>
            <a:endParaRPr lang="es-ES" sz="1600" dirty="0"/>
          </a:p>
        </p:txBody>
      </p:sp>
      <p:sp>
        <p:nvSpPr>
          <p:cNvPr id="18" name="Rectángulo 17"/>
          <p:cNvSpPr/>
          <p:nvPr/>
        </p:nvSpPr>
        <p:spPr>
          <a:xfrm>
            <a:off x="3004456" y="1204483"/>
            <a:ext cx="4955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&lt;input </a:t>
            </a:r>
            <a:r>
              <a:rPr lang="es-ES" sz="1600" dirty="0" err="1"/>
              <a:t>type</a:t>
            </a:r>
            <a:r>
              <a:rPr lang="es-ES" sz="1600" dirty="0"/>
              <a:t>="</a:t>
            </a:r>
            <a:r>
              <a:rPr lang="es-ES" sz="1600" dirty="0" err="1"/>
              <a:t>text</a:t>
            </a:r>
            <a:r>
              <a:rPr lang="es-ES" sz="1600" dirty="0"/>
              <a:t>" </a:t>
            </a:r>
            <a:r>
              <a:rPr lang="es-ES" sz="1600" dirty="0" err="1"/>
              <a:t>name</a:t>
            </a:r>
            <a:r>
              <a:rPr lang="es-ES" sz="1600" dirty="0"/>
              <a:t>="</a:t>
            </a:r>
            <a:r>
              <a:rPr lang="es-ES" sz="1600" b="1" dirty="0">
                <a:solidFill>
                  <a:srgbClr val="FF0000"/>
                </a:solidFill>
              </a:rPr>
              <a:t>C03</a:t>
            </a:r>
            <a:r>
              <a:rPr lang="es-ES" sz="1600" dirty="0"/>
              <a:t>" </a:t>
            </a:r>
            <a:r>
              <a:rPr lang="es-ES" sz="1600" dirty="0" err="1"/>
              <a:t>value</a:t>
            </a:r>
            <a:r>
              <a:rPr lang="es-ES" sz="1600" dirty="0"/>
              <a:t>="&lt;?=$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VC03</a:t>
            </a:r>
            <a:r>
              <a:rPr lang="es-ES" sz="1600" dirty="0"/>
              <a:t>?&gt;"&gt;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274370" y="2524246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/>
              <a:t>ConacCRUD.php</a:t>
            </a:r>
            <a:endParaRPr lang="es-E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7694022" y="328097"/>
            <a:ext cx="1149532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8843554" y="328098"/>
            <a:ext cx="0" cy="244122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21" idx="3"/>
          </p:cNvCxnSpPr>
          <p:nvPr/>
        </p:nvCxnSpPr>
        <p:spPr>
          <a:xfrm flipH="1">
            <a:off x="7990930" y="2708912"/>
            <a:ext cx="852624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2979044" y="1863304"/>
            <a:ext cx="5289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&lt;input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type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submit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"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name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="Enviar"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="registrar"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="&lt;?=$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DescTiMo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?&gt;" &gt;</a:t>
            </a:r>
          </a:p>
        </p:txBody>
      </p:sp>
    </p:spTree>
    <p:extLst>
      <p:ext uri="{BB962C8B-B14F-4D97-AF65-F5344CB8AC3E}">
        <p14:creationId xmlns:p14="http://schemas.microsoft.com/office/powerpoint/2010/main" val="33786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09197" y="1864895"/>
            <a:ext cx="71365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8000" dirty="0" smtClean="0"/>
              <a:t>PROTOTIPO DE </a:t>
            </a:r>
          </a:p>
          <a:p>
            <a:pPr algn="ctr"/>
            <a:r>
              <a:rPr lang="es-419" sz="8000" dirty="0" smtClean="0"/>
              <a:t>TRANSPARENCIA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7329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548</Words>
  <Application>Microsoft Office PowerPoint</Application>
  <PresentationFormat>Presentación en pantalla (4:3)</PresentationFormat>
  <Paragraphs>96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37</cp:revision>
  <dcterms:created xsi:type="dcterms:W3CDTF">2024-06-13T15:39:10Z</dcterms:created>
  <dcterms:modified xsi:type="dcterms:W3CDTF">2024-06-18T17:59:17Z</dcterms:modified>
</cp:coreProperties>
</file>