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4" r:id="rId3"/>
    <p:sldId id="276" r:id="rId4"/>
    <p:sldId id="280" r:id="rId5"/>
    <p:sldId id="281" r:id="rId6"/>
    <p:sldId id="277" r:id="rId7"/>
    <p:sldId id="278" r:id="rId8"/>
    <p:sldId id="279" r:id="rId9"/>
    <p:sldId id="283" r:id="rId10"/>
    <p:sldId id="284" r:id="rId11"/>
    <p:sldId id="282" r:id="rId12"/>
    <p:sldId id="269" r:id="rId13"/>
    <p:sldId id="285" r:id="rId14"/>
    <p:sldId id="256" r:id="rId15"/>
    <p:sldId id="257" r:id="rId16"/>
    <p:sldId id="258" r:id="rId17"/>
    <p:sldId id="259" r:id="rId18"/>
    <p:sldId id="264" r:id="rId19"/>
    <p:sldId id="263" r:id="rId20"/>
    <p:sldId id="262" r:id="rId21"/>
    <p:sldId id="261" r:id="rId22"/>
    <p:sldId id="265" r:id="rId23"/>
    <p:sldId id="266" r:id="rId24"/>
    <p:sldId id="267" r:id="rId25"/>
    <p:sldId id="268" r:id="rId26"/>
    <p:sldId id="270" r:id="rId27"/>
    <p:sldId id="271" r:id="rId28"/>
    <p:sldId id="272" r:id="rId29"/>
    <p:sldId id="273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5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85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2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2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7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2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4769-D50D-4D57-8B32-C4B410169CFA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1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38935" y="1538323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/>
              <a:t>PROTOTIPO DE </a:t>
            </a:r>
          </a:p>
          <a:p>
            <a:pPr algn="ctr"/>
            <a:r>
              <a:rPr lang="es-419" sz="8000" dirty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60351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F639B33-784D-A526-727C-7C5BAB9D4200}"/>
              </a:ext>
            </a:extLst>
          </p:cNvPr>
          <p:cNvSpPr/>
          <p:nvPr/>
        </p:nvSpPr>
        <p:spPr>
          <a:xfrm>
            <a:off x="1958911" y="634940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4F93B4-AD0F-5F49-972B-DE35977A28C4}"/>
              </a:ext>
            </a:extLst>
          </p:cNvPr>
          <p:cNvSpPr txBox="1"/>
          <p:nvPr/>
        </p:nvSpPr>
        <p:spPr>
          <a:xfrm>
            <a:off x="2452838" y="5921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Armar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B20560C-9648-ECB2-DA88-369A865E1A55}"/>
              </a:ext>
            </a:extLst>
          </p:cNvPr>
          <p:cNvSpPr/>
          <p:nvPr/>
        </p:nvSpPr>
        <p:spPr>
          <a:xfrm>
            <a:off x="2905639" y="388093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44D2426-FC08-0989-420B-0C7304949EE5}"/>
              </a:ext>
            </a:extLst>
          </p:cNvPr>
          <p:cNvCxnSpPr>
            <a:stCxn id="6" idx="4"/>
          </p:cNvCxnSpPr>
          <p:nvPr/>
        </p:nvCxnSpPr>
        <p:spPr>
          <a:xfrm flipH="1">
            <a:off x="3079810" y="435990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A2225B4-CAFB-4F29-E5DF-21DFA870936F}"/>
              </a:ext>
            </a:extLst>
          </p:cNvPr>
          <p:cNvCxnSpPr>
            <a:cxnSpLocks/>
          </p:cNvCxnSpPr>
          <p:nvPr/>
        </p:nvCxnSpPr>
        <p:spPr>
          <a:xfrm>
            <a:off x="2705341" y="463858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B4D89B6-FA8E-C6C4-4AA7-62FCB8DCD732}"/>
              </a:ext>
            </a:extLst>
          </p:cNvPr>
          <p:cNvCxnSpPr>
            <a:cxnSpLocks/>
          </p:cNvCxnSpPr>
          <p:nvPr/>
        </p:nvCxnSpPr>
        <p:spPr>
          <a:xfrm flipV="1">
            <a:off x="2705341" y="504570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730E1B-71DA-3FD7-F4B5-A76FC50F5200}"/>
              </a:ext>
            </a:extLst>
          </p:cNvPr>
          <p:cNvSpPr/>
          <p:nvPr/>
        </p:nvSpPr>
        <p:spPr>
          <a:xfrm rot="2424936">
            <a:off x="3195532" y="169958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521A4E-2E1C-5AF3-275C-1909C9090AF7}"/>
              </a:ext>
            </a:extLst>
          </p:cNvPr>
          <p:cNvSpPr/>
          <p:nvPr/>
        </p:nvSpPr>
        <p:spPr>
          <a:xfrm rot="8103584">
            <a:off x="3213616" y="171550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71A8453-0613-C9F5-7A30-FA51F227854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3028548" y="238983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6BC2CB3-24DF-2A66-7917-E35397DFFE4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705341" y="1829994"/>
            <a:ext cx="318544" cy="2808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6FFAA04-B734-51B2-FB76-22F6570BF194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3371546" y="238478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A435E63-F302-0044-CA88-60E5D9D9C367}"/>
              </a:ext>
            </a:extLst>
          </p:cNvPr>
          <p:cNvCxnSpPr>
            <a:cxnSpLocks/>
          </p:cNvCxnSpPr>
          <p:nvPr/>
        </p:nvCxnSpPr>
        <p:spPr>
          <a:xfrm flipH="1">
            <a:off x="3280787" y="188344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78A9A4-BBD0-ED3F-E4E8-71C7587DB659}"/>
              </a:ext>
            </a:extLst>
          </p:cNvPr>
          <p:cNvSpPr/>
          <p:nvPr/>
        </p:nvSpPr>
        <p:spPr>
          <a:xfrm>
            <a:off x="1547101" y="3235197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BD8948-1AD5-AE01-BB8C-42F2114FB226}"/>
              </a:ext>
            </a:extLst>
          </p:cNvPr>
          <p:cNvSpPr/>
          <p:nvPr/>
        </p:nvSpPr>
        <p:spPr>
          <a:xfrm>
            <a:off x="1494850" y="1408934"/>
            <a:ext cx="2480925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FED91E4-CEA5-E440-E545-77D45660DDB3}"/>
              </a:ext>
            </a:extLst>
          </p:cNvPr>
          <p:cNvSpPr txBox="1"/>
          <p:nvPr/>
        </p:nvSpPr>
        <p:spPr>
          <a:xfrm>
            <a:off x="1468448" y="1013405"/>
            <a:ext cx="2587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5FCFB2F-DD44-4113-AFB1-D8DE5E671509}"/>
              </a:ext>
            </a:extLst>
          </p:cNvPr>
          <p:cNvSpPr/>
          <p:nvPr/>
        </p:nvSpPr>
        <p:spPr>
          <a:xfrm>
            <a:off x="1863635" y="4359908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6CC8B8B-9413-304D-7EA5-965079F9E05E}"/>
              </a:ext>
            </a:extLst>
          </p:cNvPr>
          <p:cNvSpPr/>
          <p:nvPr/>
        </p:nvSpPr>
        <p:spPr>
          <a:xfrm>
            <a:off x="1863635" y="4849112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ECE2362-EEBA-EB2E-A0FD-5023D759F7BD}"/>
              </a:ext>
            </a:extLst>
          </p:cNvPr>
          <p:cNvSpPr/>
          <p:nvPr/>
        </p:nvSpPr>
        <p:spPr>
          <a:xfrm>
            <a:off x="1885657" y="5354056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s-MX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50BEFB4-3C5C-27A8-699F-781CE16C6CF1}"/>
              </a:ext>
            </a:extLst>
          </p:cNvPr>
          <p:cNvCxnSpPr>
            <a:stCxn id="19" idx="3"/>
          </p:cNvCxnSpPr>
          <p:nvPr/>
        </p:nvCxnSpPr>
        <p:spPr>
          <a:xfrm>
            <a:off x="2213805" y="4499245"/>
            <a:ext cx="491536" cy="11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0F60DD2-682F-A00A-12A0-C9E50192D1A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13805" y="4631096"/>
            <a:ext cx="574858" cy="35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A069DBF-751D-CEDD-6FB1-2D82C0F87EE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060742" y="4626207"/>
            <a:ext cx="666657" cy="72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FCBB22B-0133-7899-0340-019754CC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33" y="1516723"/>
            <a:ext cx="4306961" cy="2505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7E99810-9BAA-CF30-8706-D2EA559D30D5}"/>
              </a:ext>
            </a:extLst>
          </p:cNvPr>
          <p:cNvCxnSpPr>
            <a:endCxn id="20" idx="3"/>
          </p:cNvCxnSpPr>
          <p:nvPr/>
        </p:nvCxnSpPr>
        <p:spPr>
          <a:xfrm flipH="1">
            <a:off x="2213805" y="3135386"/>
            <a:ext cx="2750081" cy="185306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01929AE-38C0-6C8C-91EE-1A16CCE7DD5B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235827" y="3381452"/>
            <a:ext cx="2750081" cy="2111941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Nube 30">
            <a:extLst>
              <a:ext uri="{FF2B5EF4-FFF2-40B4-BE49-F238E27FC236}">
                <a16:creationId xmlns:a16="http://schemas.microsoft.com/office/drawing/2014/main" id="{59475CBE-9FAB-FB5B-8507-7B88DD97095D}"/>
              </a:ext>
            </a:extLst>
          </p:cNvPr>
          <p:cNvSpPr/>
          <p:nvPr/>
        </p:nvSpPr>
        <p:spPr>
          <a:xfrm>
            <a:off x="1036317" y="4302915"/>
            <a:ext cx="440587" cy="36023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ol 31">
            <a:extLst>
              <a:ext uri="{FF2B5EF4-FFF2-40B4-BE49-F238E27FC236}">
                <a16:creationId xmlns:a16="http://schemas.microsoft.com/office/drawing/2014/main" id="{56BB391E-122D-A7DE-F14C-3F23A76CE3DF}"/>
              </a:ext>
            </a:extLst>
          </p:cNvPr>
          <p:cNvSpPr/>
          <p:nvPr/>
        </p:nvSpPr>
        <p:spPr>
          <a:xfrm>
            <a:off x="909993" y="4782273"/>
            <a:ext cx="657156" cy="422366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68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428746F-4FB5-10D2-AE94-4A841E8AD8CE}"/>
              </a:ext>
            </a:extLst>
          </p:cNvPr>
          <p:cNvSpPr/>
          <p:nvPr/>
        </p:nvSpPr>
        <p:spPr>
          <a:xfrm>
            <a:off x="1563189" y="3429000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21B5086-88A0-1E3A-9846-3C0F498760E4}"/>
              </a:ext>
            </a:extLst>
          </p:cNvPr>
          <p:cNvCxnSpPr>
            <a:stCxn id="4" idx="4"/>
          </p:cNvCxnSpPr>
          <p:nvPr/>
        </p:nvCxnSpPr>
        <p:spPr>
          <a:xfrm flipH="1">
            <a:off x="1737360" y="3907971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CE2B762-F154-DD97-2346-0D2C142DA408}"/>
              </a:ext>
            </a:extLst>
          </p:cNvPr>
          <p:cNvCxnSpPr>
            <a:cxnSpLocks/>
          </p:cNvCxnSpPr>
          <p:nvPr/>
        </p:nvCxnSpPr>
        <p:spPr>
          <a:xfrm>
            <a:off x="1362891" y="4186645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A26E0C4-8EAC-FB69-ECCF-F87C37D211C4}"/>
              </a:ext>
            </a:extLst>
          </p:cNvPr>
          <p:cNvCxnSpPr>
            <a:cxnSpLocks/>
          </p:cNvCxnSpPr>
          <p:nvPr/>
        </p:nvCxnSpPr>
        <p:spPr>
          <a:xfrm flipV="1">
            <a:off x="1362891" y="4593771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48F46-59FF-B594-75BE-1E808F2CDB31}"/>
              </a:ext>
            </a:extLst>
          </p:cNvPr>
          <p:cNvSpPr/>
          <p:nvPr/>
        </p:nvSpPr>
        <p:spPr>
          <a:xfrm rot="2424936">
            <a:off x="1853082" y="1247647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FE95218-E8DC-314B-0E1E-4C97EDDF5DE4}"/>
              </a:ext>
            </a:extLst>
          </p:cNvPr>
          <p:cNvSpPr/>
          <p:nvPr/>
        </p:nvSpPr>
        <p:spPr>
          <a:xfrm rot="8103584">
            <a:off x="1871166" y="1263565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01269B5-EC19-EBD1-D811-CBD0D796CE34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686098" y="1937899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2CD0D20-0EE7-FBD2-93C3-A501B55E192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362891" y="1378057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9864F9A-311D-A629-67A2-7926A56F1678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2029096" y="1932844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9723E1F-3DDC-6831-50C9-00783E41393C}"/>
              </a:ext>
            </a:extLst>
          </p:cNvPr>
          <p:cNvCxnSpPr>
            <a:cxnSpLocks/>
          </p:cNvCxnSpPr>
          <p:nvPr/>
        </p:nvCxnSpPr>
        <p:spPr>
          <a:xfrm flipH="1">
            <a:off x="1938337" y="1431509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5CDF1BC-59B1-456E-46D8-39E6033BBB0E}"/>
              </a:ext>
            </a:extLst>
          </p:cNvPr>
          <p:cNvSpPr/>
          <p:nvPr/>
        </p:nvSpPr>
        <p:spPr>
          <a:xfrm>
            <a:off x="204651" y="2783260"/>
            <a:ext cx="3169920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32D8FDD-D695-BDD3-6124-CA4D855B5291}"/>
              </a:ext>
            </a:extLst>
          </p:cNvPr>
          <p:cNvSpPr/>
          <p:nvPr/>
        </p:nvSpPr>
        <p:spPr>
          <a:xfrm>
            <a:off x="152400" y="956997"/>
            <a:ext cx="3169920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2F7B318-0651-BF13-5C03-48EDFBA57C9E}"/>
              </a:ext>
            </a:extLst>
          </p:cNvPr>
          <p:cNvSpPr/>
          <p:nvPr/>
        </p:nvSpPr>
        <p:spPr>
          <a:xfrm>
            <a:off x="6609806" y="335497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F3B3D0B-614B-6BB3-5215-CD95477AA454}"/>
              </a:ext>
            </a:extLst>
          </p:cNvPr>
          <p:cNvCxnSpPr>
            <a:stCxn id="30" idx="4"/>
          </p:cNvCxnSpPr>
          <p:nvPr/>
        </p:nvCxnSpPr>
        <p:spPr>
          <a:xfrm flipH="1">
            <a:off x="6783977" y="383394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95DC028-1A0B-8142-B70C-4A70F1BBCDEB}"/>
              </a:ext>
            </a:extLst>
          </p:cNvPr>
          <p:cNvCxnSpPr>
            <a:cxnSpLocks/>
          </p:cNvCxnSpPr>
          <p:nvPr/>
        </p:nvCxnSpPr>
        <p:spPr>
          <a:xfrm>
            <a:off x="6409508" y="411262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D17AF99-E7A4-78BD-2742-634939794B3C}"/>
              </a:ext>
            </a:extLst>
          </p:cNvPr>
          <p:cNvCxnSpPr>
            <a:cxnSpLocks/>
          </p:cNvCxnSpPr>
          <p:nvPr/>
        </p:nvCxnSpPr>
        <p:spPr>
          <a:xfrm flipV="1">
            <a:off x="6409508" y="451974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25AC354-C85A-CE66-415C-C0ED3DC19222}"/>
              </a:ext>
            </a:extLst>
          </p:cNvPr>
          <p:cNvSpPr/>
          <p:nvPr/>
        </p:nvSpPr>
        <p:spPr>
          <a:xfrm rot="2424936">
            <a:off x="6899699" y="117362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016D5A7-603E-2BA1-4651-121BE7D0CB8E}"/>
              </a:ext>
            </a:extLst>
          </p:cNvPr>
          <p:cNvSpPr/>
          <p:nvPr/>
        </p:nvSpPr>
        <p:spPr>
          <a:xfrm rot="8103584">
            <a:off x="6917783" y="118954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E20DE2-DA31-2279-3EAD-F293D39DE46F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6732715" y="186387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04FDE05-13C0-D6F1-E03E-D9E6BDD3795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409508" y="1304034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FF7E5D9-E20E-D416-B896-8A1A610C4A3A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7075713" y="185882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E0179BD-9F03-D2C7-E346-521175D64070}"/>
              </a:ext>
            </a:extLst>
          </p:cNvPr>
          <p:cNvCxnSpPr>
            <a:cxnSpLocks/>
          </p:cNvCxnSpPr>
          <p:nvPr/>
        </p:nvCxnSpPr>
        <p:spPr>
          <a:xfrm flipH="1">
            <a:off x="6984954" y="135748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F92F4A4-1CF1-3777-CD5D-120A8E413CF4}"/>
              </a:ext>
            </a:extLst>
          </p:cNvPr>
          <p:cNvSpPr/>
          <p:nvPr/>
        </p:nvSpPr>
        <p:spPr>
          <a:xfrm>
            <a:off x="5251268" y="2709237"/>
            <a:ext cx="3169920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F3224E2-5EAA-9061-3F32-B19EFBAC6351}"/>
              </a:ext>
            </a:extLst>
          </p:cNvPr>
          <p:cNvSpPr/>
          <p:nvPr/>
        </p:nvSpPr>
        <p:spPr>
          <a:xfrm>
            <a:off x="5199017" y="882974"/>
            <a:ext cx="3169920" cy="181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2D32BA4-AF63-4F7E-D75E-A9C1022C58F6}"/>
              </a:ext>
            </a:extLst>
          </p:cNvPr>
          <p:cNvSpPr txBox="1"/>
          <p:nvPr/>
        </p:nvSpPr>
        <p:spPr>
          <a:xfrm>
            <a:off x="3731993" y="3772431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Conca.php</a:t>
            </a:r>
            <a:endParaRPr lang="en-US" dirty="0"/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</a:t>
            </a:r>
            <a:endParaRPr lang="es-MX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1751C79-2DFC-EAD5-1924-261A64E8D2E8}"/>
              </a:ext>
            </a:extLst>
          </p:cNvPr>
          <p:cNvSpPr txBox="1"/>
          <p:nvPr/>
        </p:nvSpPr>
        <p:spPr>
          <a:xfrm>
            <a:off x="3678710" y="4622077"/>
            <a:ext cx="243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 err="1"/>
              <a:t>Consecutivo</a:t>
            </a:r>
            <a:r>
              <a:rPr lang="en-US" dirty="0"/>
              <a:t> y 5 campos</a:t>
            </a:r>
            <a:endParaRPr lang="es-MX" dirty="0"/>
          </a:p>
        </p:txBody>
      </p:sp>
      <p:sp>
        <p:nvSpPr>
          <p:cNvPr id="44" name="Cerrar llave 43">
            <a:extLst>
              <a:ext uri="{FF2B5EF4-FFF2-40B4-BE49-F238E27FC236}">
                <a16:creationId xmlns:a16="http://schemas.microsoft.com/office/drawing/2014/main" id="{8AAF30BA-A0D3-88FE-B937-38163FF0D14B}"/>
              </a:ext>
            </a:extLst>
          </p:cNvPr>
          <p:cNvSpPr/>
          <p:nvPr/>
        </p:nvSpPr>
        <p:spPr>
          <a:xfrm>
            <a:off x="3421808" y="2829751"/>
            <a:ext cx="353049" cy="267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errar llave 44">
            <a:extLst>
              <a:ext uri="{FF2B5EF4-FFF2-40B4-BE49-F238E27FC236}">
                <a16:creationId xmlns:a16="http://schemas.microsoft.com/office/drawing/2014/main" id="{D001B8A9-8204-6A88-E705-7F19358A89FA}"/>
              </a:ext>
            </a:extLst>
          </p:cNvPr>
          <p:cNvSpPr/>
          <p:nvPr/>
        </p:nvSpPr>
        <p:spPr>
          <a:xfrm flipH="1">
            <a:off x="5041923" y="2768236"/>
            <a:ext cx="350672" cy="2674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6961D47-7BC0-7DEF-34FC-EFE46D397295}"/>
              </a:ext>
            </a:extLst>
          </p:cNvPr>
          <p:cNvSpPr txBox="1"/>
          <p:nvPr/>
        </p:nvSpPr>
        <p:spPr>
          <a:xfrm>
            <a:off x="3379817" y="1268130"/>
            <a:ext cx="245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ConcaSERP.php</a:t>
            </a:r>
            <a:endParaRPr lang="en-US" dirty="0"/>
          </a:p>
          <a:p>
            <a:r>
              <a:rPr lang="en-US" dirty="0"/>
              <a:t>    Select </a:t>
            </a:r>
            <a:r>
              <a:rPr lang="en-US" dirty="0" err="1"/>
              <a:t>Cclave</a:t>
            </a:r>
            <a:r>
              <a:rPr lang="en-US" dirty="0"/>
              <a:t>, </a:t>
            </a:r>
            <a:r>
              <a:rPr lang="en-US" dirty="0" err="1"/>
              <a:t>Cdescri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CONACCRUD.php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Insert,Delete</a:t>
            </a:r>
            <a:r>
              <a:rPr lang="en-US" dirty="0"/>
              <a:t> y Update</a:t>
            </a:r>
            <a:endParaRPr lang="es-MX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3B59AEC-F7EB-DF62-1413-54CE69625802}"/>
              </a:ext>
            </a:extLst>
          </p:cNvPr>
          <p:cNvSpPr txBox="1"/>
          <p:nvPr/>
        </p:nvSpPr>
        <p:spPr>
          <a:xfrm>
            <a:off x="5994451" y="4095597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B371355-EF16-65A4-ABE5-58D424E8ADA5}"/>
              </a:ext>
            </a:extLst>
          </p:cNvPr>
          <p:cNvSpPr txBox="1"/>
          <p:nvPr/>
        </p:nvSpPr>
        <p:spPr>
          <a:xfrm>
            <a:off x="5903559" y="1119368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AD2404-1BB6-339F-7EC6-5120DEB5381F}"/>
              </a:ext>
            </a:extLst>
          </p:cNvPr>
          <p:cNvSpPr txBox="1"/>
          <p:nvPr/>
        </p:nvSpPr>
        <p:spPr>
          <a:xfrm>
            <a:off x="7349125" y="1625027"/>
            <a:ext cx="1131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480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9197" y="1864895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/>
              <a:t>PROTOTIPO DE </a:t>
            </a:r>
          </a:p>
          <a:p>
            <a:pPr algn="ctr"/>
            <a:r>
              <a:rPr lang="es-419" sz="8000" dirty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73299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CBB6609-FA47-2BAC-09D3-1EA7A0C9C091}"/>
              </a:ext>
            </a:extLst>
          </p:cNvPr>
          <p:cNvSpPr/>
          <p:nvPr/>
        </p:nvSpPr>
        <p:spPr>
          <a:xfrm>
            <a:off x="951470" y="827903"/>
            <a:ext cx="2014152" cy="4077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trasparencias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96AE40-7263-CC99-3FB8-9654D006A361}"/>
              </a:ext>
            </a:extLst>
          </p:cNvPr>
          <p:cNvSpPr/>
          <p:nvPr/>
        </p:nvSpPr>
        <p:spPr>
          <a:xfrm>
            <a:off x="951470" y="1491047"/>
            <a:ext cx="2014152" cy="4077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transparencia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C2DA336-E8DA-345E-FB9A-F12565D9E27E}"/>
              </a:ext>
            </a:extLst>
          </p:cNvPr>
          <p:cNvSpPr/>
          <p:nvPr/>
        </p:nvSpPr>
        <p:spPr>
          <a:xfrm>
            <a:off x="951470" y="2057401"/>
            <a:ext cx="2014152" cy="751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Normatividad aplicable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8B6038-1DCD-5A76-68CA-C131929C71F6}"/>
              </a:ext>
            </a:extLst>
          </p:cNvPr>
          <p:cNvSpPr/>
          <p:nvPr/>
        </p:nvSpPr>
        <p:spPr>
          <a:xfrm>
            <a:off x="2273643" y="2967687"/>
            <a:ext cx="1585784" cy="12851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Seccionar fracción donde se va a trabajar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BC8153E-D4DA-4A67-05A0-BEF0A566AF86}"/>
              </a:ext>
            </a:extLst>
          </p:cNvPr>
          <p:cNvSpPr/>
          <p:nvPr/>
        </p:nvSpPr>
        <p:spPr>
          <a:xfrm>
            <a:off x="2397211" y="4411369"/>
            <a:ext cx="2014152" cy="1070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No. De articulo</a:t>
            </a:r>
          </a:p>
          <a:p>
            <a:pPr algn="ctr"/>
            <a:r>
              <a:rPr lang="es-MX" dirty="0"/>
              <a:t>Ejemplo</a:t>
            </a:r>
          </a:p>
          <a:p>
            <a:pPr algn="ctr"/>
            <a:r>
              <a:rPr lang="es-MX" dirty="0"/>
              <a:t>A92</a:t>
            </a:r>
            <a:r>
              <a:rPr lang="es-MX" dirty="0">
                <a:solidFill>
                  <a:srgbClr val="FF0000"/>
                </a:solidFill>
              </a:rPr>
              <a:t>03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B420AE-7921-5726-523F-0E6D2A765B73}"/>
              </a:ext>
            </a:extLst>
          </p:cNvPr>
          <p:cNvSpPr/>
          <p:nvPr/>
        </p:nvSpPr>
        <p:spPr>
          <a:xfrm>
            <a:off x="2314832" y="5780912"/>
            <a:ext cx="2257168" cy="7063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Seccionar la aria </a:t>
            </a:r>
            <a:r>
              <a:rPr lang="es-MX" dirty="0" err="1"/>
              <a:t>uippe</a:t>
            </a:r>
            <a:r>
              <a:rPr lang="es-MX" dirty="0"/>
              <a:t> (“48”usuario)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26C9D27-706F-AF2E-3DF1-F3B17945A066}"/>
              </a:ext>
            </a:extLst>
          </p:cNvPr>
          <p:cNvSpPr/>
          <p:nvPr/>
        </p:nvSpPr>
        <p:spPr>
          <a:xfrm>
            <a:off x="4411363" y="370703"/>
            <a:ext cx="2257168" cy="7063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Regresar y entrar en fracciones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4070FB4-F172-EF27-B6E9-9FCF6A3FE98D}"/>
              </a:ext>
            </a:extLst>
          </p:cNvPr>
          <p:cNvSpPr/>
          <p:nvPr/>
        </p:nvSpPr>
        <p:spPr>
          <a:xfrm>
            <a:off x="6056872" y="1235676"/>
            <a:ext cx="2014152" cy="974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Entrar Ejercicio 2024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BD95C0F-F798-831A-78DB-809DC4858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6" t="81982" r="7297" b="11297"/>
          <a:stretch/>
        </p:blipFill>
        <p:spPr>
          <a:xfrm>
            <a:off x="4604952" y="2413170"/>
            <a:ext cx="3962402" cy="38408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708649-69F2-C6B8-195A-8FCF517A3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3" t="49964" r="6307" b="18432"/>
          <a:stretch/>
        </p:blipFill>
        <p:spPr>
          <a:xfrm>
            <a:off x="5284575" y="3947999"/>
            <a:ext cx="3282780" cy="1285102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7C02CEF-7CFE-2EAF-4DA9-D2C5F295C621}"/>
              </a:ext>
            </a:extLst>
          </p:cNvPr>
          <p:cNvSpPr/>
          <p:nvPr/>
        </p:nvSpPr>
        <p:spPr>
          <a:xfrm>
            <a:off x="5539947" y="3058821"/>
            <a:ext cx="2014152" cy="9741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Observación de los artículos con el </a:t>
            </a:r>
            <a:r>
              <a:rPr lang="es-MX" dirty="0" err="1"/>
              <a:t>pariodo</a:t>
            </a:r>
            <a:r>
              <a:rPr lang="es-MX" dirty="0"/>
              <a:t> que 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D26BFF6-35FE-A837-7D6B-09FDA6401B78}"/>
              </a:ext>
            </a:extLst>
          </p:cNvPr>
          <p:cNvCxnSpPr/>
          <p:nvPr/>
        </p:nvCxnSpPr>
        <p:spPr>
          <a:xfrm>
            <a:off x="1433384" y="1322173"/>
            <a:ext cx="0" cy="16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43FAC42-4231-D184-0E12-E851E2FF3555}"/>
              </a:ext>
            </a:extLst>
          </p:cNvPr>
          <p:cNvCxnSpPr/>
          <p:nvPr/>
        </p:nvCxnSpPr>
        <p:spPr>
          <a:xfrm>
            <a:off x="2644346" y="1898820"/>
            <a:ext cx="0" cy="15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DB01ED-C57E-4DDD-A973-EC7865873359}"/>
              </a:ext>
            </a:extLst>
          </p:cNvPr>
          <p:cNvCxnSpPr/>
          <p:nvPr/>
        </p:nvCxnSpPr>
        <p:spPr>
          <a:xfrm>
            <a:off x="1804086" y="2809106"/>
            <a:ext cx="469557" cy="61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8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1" y="446314"/>
            <a:ext cx="4676775" cy="2438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84" y="2537189"/>
            <a:ext cx="6429375" cy="2724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70" y="5086350"/>
            <a:ext cx="6372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1" y="181247"/>
            <a:ext cx="3857625" cy="3543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64" y="3200807"/>
            <a:ext cx="4438650" cy="28860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25453" y="1191126"/>
            <a:ext cx="296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419" dirty="0"/>
              <a:t>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XAMPP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9621" y="4995564"/>
            <a:ext cx="290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2) Posicionarse en la carpeta </a:t>
            </a:r>
          </a:p>
          <a:p>
            <a:r>
              <a:rPr lang="es-419" b="1" dirty="0">
                <a:solidFill>
                  <a:srgbClr val="FF0000"/>
                </a:solidFill>
              </a:rPr>
              <a:t>    </a:t>
            </a:r>
            <a:r>
              <a:rPr lang="es-419" b="1" dirty="0" err="1">
                <a:solidFill>
                  <a:srgbClr val="FF0000"/>
                </a:solidFill>
              </a:rPr>
              <a:t>htdocs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2" y="438014"/>
            <a:ext cx="4162425" cy="2428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03" y="2866889"/>
            <a:ext cx="3943350" cy="31908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25453" y="11911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3)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Intranet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6937" y="44623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Transparencia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9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" y="480060"/>
            <a:ext cx="4114800" cy="205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26" y="3965257"/>
            <a:ext cx="4114800" cy="2219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55326" y="1185594"/>
            <a:ext cx="2856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5)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</a:t>
            </a:r>
          </a:p>
          <a:p>
            <a:endParaRPr lang="es-419" b="1" dirty="0">
              <a:solidFill>
                <a:srgbClr val="FF0000"/>
              </a:solidFill>
            </a:endParaRPr>
          </a:p>
          <a:p>
            <a:r>
              <a:rPr lang="es-419" dirty="0"/>
              <a:t>Pasos para copiar la carpeta:</a:t>
            </a:r>
          </a:p>
          <a:p>
            <a:r>
              <a:rPr lang="es-419" dirty="0"/>
              <a:t>   CTRL + C     Copiar</a:t>
            </a:r>
          </a:p>
          <a:p>
            <a:r>
              <a:rPr lang="es-419" dirty="0"/>
              <a:t>   CTRL + V     Pegar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00120" y="4189478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6) Posicionarse en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A903 - copia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0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36" y="2678975"/>
            <a:ext cx="3781425" cy="162877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41" y="3863596"/>
            <a:ext cx="3145380" cy="28853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1" y="315414"/>
            <a:ext cx="4552950" cy="2647950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033083" y="6100356"/>
            <a:ext cx="247082" cy="20097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17288" y="993058"/>
            <a:ext cx="375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7) Digitar F2 para renombra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A903 – copia</a:t>
            </a:r>
          </a:p>
          <a:p>
            <a:r>
              <a:rPr lang="es-419" b="1" dirty="0">
                <a:solidFill>
                  <a:srgbClr val="FF0000"/>
                </a:solidFill>
              </a:rPr>
              <a:t> 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664585" y="2607357"/>
            <a:ext cx="24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8) Renombrar la carpeta</a:t>
            </a:r>
          </a:p>
          <a:p>
            <a:r>
              <a:rPr lang="es-419" dirty="0"/>
              <a:t>       </a:t>
            </a:r>
            <a:r>
              <a:rPr lang="es-419" b="1" dirty="0">
                <a:solidFill>
                  <a:srgbClr val="FF0000"/>
                </a:solidFill>
              </a:rPr>
              <a:t>A904</a:t>
            </a:r>
          </a:p>
          <a:p>
            <a:r>
              <a:rPr lang="es-419" b="1" dirty="0">
                <a:solidFill>
                  <a:srgbClr val="FF0000"/>
                </a:solidFill>
              </a:rPr>
              <a:t> 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33022" y="5563703"/>
            <a:ext cx="299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9) Archivos con los que se va a trabajar</a:t>
            </a:r>
            <a:r>
              <a:rPr lang="es-419" b="1" dirty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7" name="Flecha izquierda 16"/>
          <p:cNvSpPr/>
          <p:nvPr/>
        </p:nvSpPr>
        <p:spPr>
          <a:xfrm>
            <a:off x="6562820" y="6109405"/>
            <a:ext cx="470263" cy="1828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7185483" y="5903834"/>
            <a:ext cx="247082" cy="20097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19" name="Flecha izquierda 18"/>
          <p:cNvSpPr/>
          <p:nvPr/>
        </p:nvSpPr>
        <p:spPr>
          <a:xfrm>
            <a:off x="6715220" y="5912883"/>
            <a:ext cx="470263" cy="18288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7361947" y="6296866"/>
            <a:ext cx="247082" cy="20097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sp>
        <p:nvSpPr>
          <p:cNvPr id="21" name="Flecha izquierda 20"/>
          <p:cNvSpPr/>
          <p:nvPr/>
        </p:nvSpPr>
        <p:spPr>
          <a:xfrm>
            <a:off x="6891684" y="6305915"/>
            <a:ext cx="470263" cy="182880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7418093" y="5306261"/>
            <a:ext cx="247082" cy="20097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</a:t>
            </a:r>
            <a:endParaRPr lang="es-ES" dirty="0"/>
          </a:p>
        </p:txBody>
      </p:sp>
      <p:sp>
        <p:nvSpPr>
          <p:cNvPr id="23" name="Flecha izquierda 22"/>
          <p:cNvSpPr/>
          <p:nvPr/>
        </p:nvSpPr>
        <p:spPr>
          <a:xfrm>
            <a:off x="6947830" y="5315310"/>
            <a:ext cx="470263" cy="18288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7199360" y="4759634"/>
            <a:ext cx="247082" cy="2009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26" name="Flecha izquierda 25"/>
          <p:cNvSpPr/>
          <p:nvPr/>
        </p:nvSpPr>
        <p:spPr>
          <a:xfrm>
            <a:off x="6729097" y="4768683"/>
            <a:ext cx="470263" cy="18288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9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2" y="709961"/>
            <a:ext cx="1657350" cy="619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5097" y="197958"/>
            <a:ext cx="560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36164" y="1952937"/>
            <a:ext cx="368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19, actualizar el </a:t>
            </a:r>
            <a:r>
              <a:rPr lang="es-419" dirty="0" err="1"/>
              <a:t>Select</a:t>
            </a:r>
            <a:r>
              <a:rPr lang="es-419" dirty="0"/>
              <a:t> de la tabla que se </a:t>
            </a:r>
            <a:r>
              <a:rPr lang="es-419" dirty="0" err="1"/>
              <a:t>definio</a:t>
            </a:r>
            <a:r>
              <a:rPr lang="es-419" dirty="0"/>
              <a:t> en </a:t>
            </a:r>
            <a:r>
              <a:rPr lang="es-419" dirty="0" err="1"/>
              <a:t>MySql</a:t>
            </a:r>
            <a:endParaRPr lang="es-ES" dirty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11596"/>
          <a:stretch/>
        </p:blipFill>
        <p:spPr>
          <a:xfrm>
            <a:off x="175097" y="4110508"/>
            <a:ext cx="8724900" cy="2711403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8356555" y="197958"/>
            <a:ext cx="543441" cy="3693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</a:t>
            </a:r>
            <a:endParaRPr lang="es-ES" dirty="0"/>
          </a:p>
        </p:txBody>
      </p:sp>
      <p:sp>
        <p:nvSpPr>
          <p:cNvPr id="13" name="Flecha izquierda 12"/>
          <p:cNvSpPr/>
          <p:nvPr/>
        </p:nvSpPr>
        <p:spPr>
          <a:xfrm>
            <a:off x="7763958" y="214588"/>
            <a:ext cx="699448" cy="336072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613610" y="5733633"/>
            <a:ext cx="1058779" cy="29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613610" y="4944979"/>
            <a:ext cx="0" cy="8181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00" y="567290"/>
            <a:ext cx="4124325" cy="4461910"/>
          </a:xfrm>
          <a:prstGeom prst="rect">
            <a:avLst/>
          </a:prstGeom>
        </p:spPr>
      </p:pic>
      <p:sp>
        <p:nvSpPr>
          <p:cNvPr id="15" name="Abrir llave 14"/>
          <p:cNvSpPr/>
          <p:nvPr/>
        </p:nvSpPr>
        <p:spPr>
          <a:xfrm>
            <a:off x="5982588" y="1782818"/>
            <a:ext cx="221057" cy="2741056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stCxn id="15" idx="1"/>
          </p:cNvCxnSpPr>
          <p:nvPr/>
        </p:nvCxnSpPr>
        <p:spPr>
          <a:xfrm flipH="1">
            <a:off x="5469720" y="3153346"/>
            <a:ext cx="512868" cy="214714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613610" y="4884821"/>
            <a:ext cx="3994486" cy="60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0" y="365350"/>
            <a:ext cx="5426723" cy="28481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3" y="3213461"/>
            <a:ext cx="5303791" cy="3230608"/>
          </a:xfrm>
          <a:prstGeom prst="rect">
            <a:avLst/>
          </a:prstGeom>
        </p:spPr>
      </p:pic>
      <p:sp>
        <p:nvSpPr>
          <p:cNvPr id="4" name="Cerrar llave 3"/>
          <p:cNvSpPr/>
          <p:nvPr/>
        </p:nvSpPr>
        <p:spPr>
          <a:xfrm>
            <a:off x="5421086" y="365350"/>
            <a:ext cx="535577" cy="160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llave 4"/>
          <p:cNvSpPr/>
          <p:nvPr/>
        </p:nvSpPr>
        <p:spPr>
          <a:xfrm>
            <a:off x="5375365" y="1972287"/>
            <a:ext cx="535577" cy="1241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391615" y="1972287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607152" y="3213460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errar llave 8"/>
          <p:cNvSpPr/>
          <p:nvPr/>
        </p:nvSpPr>
        <p:spPr>
          <a:xfrm>
            <a:off x="5381897" y="3213458"/>
            <a:ext cx="535577" cy="364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3" y="5290453"/>
            <a:ext cx="5173162" cy="227864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165668" y="984152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65668" y="2408208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ConacListaSERP.php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244046" y="4770900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ConacLista.php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6300" y="-1714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ConacOrig.php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491398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8327" y="197958"/>
            <a:ext cx="527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394" y="1471757"/>
            <a:ext cx="637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41  a la 43, colocar el titulo de los campos.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4" y="605186"/>
            <a:ext cx="2733675" cy="8286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4" y="1968416"/>
            <a:ext cx="6610350" cy="2295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11" name="Abrir llave 10"/>
          <p:cNvSpPr/>
          <p:nvPr/>
        </p:nvSpPr>
        <p:spPr>
          <a:xfrm>
            <a:off x="2261937" y="2189747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1694322" y="2652962"/>
            <a:ext cx="36098" cy="2822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11" idx="1"/>
          </p:cNvCxnSpPr>
          <p:nvPr/>
        </p:nvCxnSpPr>
        <p:spPr>
          <a:xfrm>
            <a:off x="1694322" y="2652962"/>
            <a:ext cx="56761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730420" y="5475372"/>
            <a:ext cx="6037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05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00147"/>
            <a:ext cx="69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54 del archivo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y actualizar los campos del </a:t>
            </a:r>
            <a:r>
              <a:rPr lang="es-419" dirty="0" err="1"/>
              <a:t>Select</a:t>
            </a:r>
            <a:r>
              <a:rPr lang="es-419" dirty="0"/>
              <a:t> que se </a:t>
            </a:r>
            <a:r>
              <a:rPr lang="es-419" dirty="0" err="1"/>
              <a:t>realizon</a:t>
            </a:r>
            <a:r>
              <a:rPr lang="es-419" dirty="0"/>
              <a:t> el </a:t>
            </a:r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55" y="4403036"/>
            <a:ext cx="6448425" cy="214214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1" name="Rectángulo 10"/>
          <p:cNvSpPr/>
          <p:nvPr/>
        </p:nvSpPr>
        <p:spPr>
          <a:xfrm>
            <a:off x="6625508" y="4338690"/>
            <a:ext cx="215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>
                <a:solidFill>
                  <a:srgbClr val="FF0000"/>
                </a:solidFill>
              </a:rPr>
              <a:t>InformaListSERP.php</a:t>
            </a:r>
            <a:r>
              <a:rPr lang="es-419" dirty="0"/>
              <a:t>.</a:t>
            </a:r>
            <a:endParaRPr lang="es-ES" dirty="0"/>
          </a:p>
        </p:txBody>
      </p:sp>
      <p:sp>
        <p:nvSpPr>
          <p:cNvPr id="13" name="Abrir llave 12"/>
          <p:cNvSpPr/>
          <p:nvPr/>
        </p:nvSpPr>
        <p:spPr>
          <a:xfrm>
            <a:off x="1624263" y="1540042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>
            <a:off x="1056648" y="2003257"/>
            <a:ext cx="0" cy="2869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56648" y="4872531"/>
            <a:ext cx="24425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01443" y="2003257"/>
            <a:ext cx="48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rir llave 16"/>
          <p:cNvSpPr/>
          <p:nvPr/>
        </p:nvSpPr>
        <p:spPr>
          <a:xfrm>
            <a:off x="3556083" y="4583516"/>
            <a:ext cx="233864" cy="5780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66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35979"/>
            <a:ext cx="693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65 del </a:t>
            </a:r>
            <a:r>
              <a:rPr lang="es-419" dirty="0" err="1"/>
              <a:t>archico</a:t>
            </a:r>
            <a:r>
              <a:rPr lang="es-419" dirty="0"/>
              <a:t> </a:t>
            </a:r>
            <a:r>
              <a:rPr lang="es-419" dirty="0" err="1">
                <a:solidFill>
                  <a:srgbClr val="FF0000"/>
                </a:solidFill>
              </a:rPr>
              <a:t>InformaList.php</a:t>
            </a:r>
            <a:r>
              <a:rPr lang="es-419" dirty="0"/>
              <a:t> y actualizar los campos que se van a visualizar.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3" name="Abrir llave 2"/>
          <p:cNvSpPr/>
          <p:nvPr/>
        </p:nvSpPr>
        <p:spPr>
          <a:xfrm>
            <a:off x="1528011" y="3633537"/>
            <a:ext cx="252663" cy="73117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>
            <a:off x="1419726" y="3994484"/>
            <a:ext cx="0" cy="19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419726" y="5919537"/>
            <a:ext cx="64569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2" name="Flecha izquierda 21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136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 izquierda 5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75097" y="197958"/>
            <a:ext cx="533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para actualizar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7" y="702344"/>
            <a:ext cx="2657475" cy="8572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342"/>
            <a:ext cx="9286875" cy="21336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5096" y="1569802"/>
            <a:ext cx="89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a) Posicionarse en la línea 26 del </a:t>
            </a:r>
            <a:r>
              <a:rPr lang="es-419" dirty="0" err="1"/>
              <a:t>archico</a:t>
            </a:r>
            <a:r>
              <a:rPr lang="es-419" dirty="0"/>
              <a:t>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y actualizar el </a:t>
            </a:r>
            <a:r>
              <a:rPr lang="es-419" dirty="0" err="1"/>
              <a:t>Select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71" y="4152900"/>
            <a:ext cx="4676775" cy="2705100"/>
          </a:xfrm>
          <a:prstGeom prst="rect">
            <a:avLst/>
          </a:prstGeom>
        </p:spPr>
      </p:pic>
      <p:sp>
        <p:nvSpPr>
          <p:cNvPr id="10" name="Abrir llave 9"/>
          <p:cNvSpPr/>
          <p:nvPr/>
        </p:nvSpPr>
        <p:spPr>
          <a:xfrm>
            <a:off x="1383632" y="2512880"/>
            <a:ext cx="252663" cy="600543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>
          <a:xfrm>
            <a:off x="1275347" y="2815389"/>
            <a:ext cx="0" cy="176863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275347" y="4584028"/>
            <a:ext cx="2683042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17972" y="4646480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b) Posicionarse en la línea 40 al 43  definir los campos que se utilizan en el </a:t>
            </a:r>
            <a:r>
              <a:rPr lang="es-419" dirty="0" err="1"/>
              <a:t>query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17972" y="5813518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c) Posicionarse en la línea 45 en base a las variables definidas colocar el campo</a:t>
            </a:r>
            <a:endParaRPr lang="es-ES" dirty="0"/>
          </a:p>
        </p:txBody>
      </p:sp>
      <p:sp>
        <p:nvSpPr>
          <p:cNvPr id="17" name="Abrir llave 16"/>
          <p:cNvSpPr/>
          <p:nvPr/>
        </p:nvSpPr>
        <p:spPr>
          <a:xfrm flipH="1">
            <a:off x="8503848" y="2415599"/>
            <a:ext cx="315298" cy="60054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/>
          <p:cNvCxnSpPr/>
          <p:nvPr/>
        </p:nvCxnSpPr>
        <p:spPr>
          <a:xfrm>
            <a:off x="8923421" y="2703094"/>
            <a:ext cx="0" cy="3312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8398042" y="6015789"/>
            <a:ext cx="52538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 flipH="1">
            <a:off x="7966770" y="5164722"/>
            <a:ext cx="315298" cy="169327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669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izquierda 3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75098" y="197958"/>
            <a:ext cx="693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</a:t>
            </a:r>
            <a:r>
              <a:rPr lang="es-419" dirty="0" err="1"/>
              <a:t>Linea</a:t>
            </a:r>
            <a:r>
              <a:rPr lang="es-419" dirty="0"/>
              <a:t> 57 del archivo </a:t>
            </a:r>
            <a:r>
              <a:rPr lang="es-419" dirty="0" err="1">
                <a:solidFill>
                  <a:srgbClr val="FF0000"/>
                </a:solidFill>
              </a:rPr>
              <a:t>InformaSERP.php</a:t>
            </a:r>
            <a:r>
              <a:rPr lang="es-419" dirty="0"/>
              <a:t> para actualizar el SELECT 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007"/>
            <a:ext cx="9201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152556" y="250015"/>
            <a:ext cx="378369" cy="43280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</a:t>
            </a:r>
            <a:endParaRPr lang="es-ES" dirty="0"/>
          </a:p>
        </p:txBody>
      </p:sp>
      <p:sp>
        <p:nvSpPr>
          <p:cNvPr id="5" name="Flecha izquierda 4"/>
          <p:cNvSpPr/>
          <p:nvPr/>
        </p:nvSpPr>
        <p:spPr>
          <a:xfrm>
            <a:off x="7489252" y="250015"/>
            <a:ext cx="720137" cy="393826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88327" y="197958"/>
            <a:ext cx="500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4221" y="1742556"/>
            <a:ext cx="769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48  a la 114, colocar el titulo del campo y la </a:t>
            </a:r>
            <a:r>
              <a:rPr lang="es-419" dirty="0" err="1"/>
              <a:t>informacion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90"/>
            <a:ext cx="2857500" cy="990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95" y="3652485"/>
            <a:ext cx="5028264" cy="33483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" y="3781745"/>
            <a:ext cx="7029450" cy="12382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7" y="2138010"/>
            <a:ext cx="6629400" cy="1514475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H="1">
            <a:off x="637674" y="4102768"/>
            <a:ext cx="529389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37674" y="4102770"/>
            <a:ext cx="0" cy="237022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37674" y="6472995"/>
            <a:ext cx="3188368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3874170" y="6328614"/>
            <a:ext cx="545601" cy="257443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errar llave 27"/>
          <p:cNvSpPr/>
          <p:nvPr/>
        </p:nvSpPr>
        <p:spPr>
          <a:xfrm>
            <a:off x="7002379" y="4102768"/>
            <a:ext cx="111292" cy="6136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/>
          <p:nvPr/>
        </p:nvCxnSpPr>
        <p:spPr>
          <a:xfrm flipH="1">
            <a:off x="7166811" y="4415589"/>
            <a:ext cx="52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7688179" y="4391529"/>
            <a:ext cx="8020" cy="2117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6581274" y="6472995"/>
            <a:ext cx="109487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5508373" y="6338254"/>
            <a:ext cx="1072901" cy="283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4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327" y="197958"/>
            <a:ext cx="539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Seleccionar el archivo </a:t>
            </a:r>
            <a:r>
              <a:rPr lang="es-419" dirty="0" err="1">
                <a:solidFill>
                  <a:srgbClr val="FF0000"/>
                </a:solidFill>
              </a:rPr>
              <a:t>InformaCRUD.php</a:t>
            </a:r>
            <a:r>
              <a:rPr lang="es-419" dirty="0"/>
              <a:t> para actualizar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7" name="Flecha izquierda 6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42"/>
            <a:ext cx="2466975" cy="790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068"/>
            <a:ext cx="5457825" cy="18192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0" y="1536476"/>
            <a:ext cx="880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Posicionarse en la línea 29  a la 37,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58" y="2473390"/>
            <a:ext cx="5028264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2" y="4978065"/>
            <a:ext cx="8334375" cy="1714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366464" y="5161547"/>
            <a:ext cx="181555" cy="324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48918" y="6233861"/>
            <a:ext cx="3208249" cy="10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>
            <a:off x="348918" y="2358191"/>
            <a:ext cx="0" cy="3875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646300" y="5787189"/>
            <a:ext cx="227868" cy="90537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42  a la 46,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62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" y="3821290"/>
            <a:ext cx="8096250" cy="32956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91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 flipV="1">
            <a:off x="4415587" y="4415593"/>
            <a:ext cx="631166" cy="73392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>
            <a:endCxn id="23" idx="1"/>
          </p:cNvCxnSpPr>
          <p:nvPr/>
        </p:nvCxnSpPr>
        <p:spPr>
          <a:xfrm>
            <a:off x="348916" y="5280006"/>
            <a:ext cx="2670979" cy="92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 flipH="1">
            <a:off x="348916" y="2358191"/>
            <a:ext cx="2" cy="2921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019895" y="4454086"/>
            <a:ext cx="228631" cy="167042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50 a la 59,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3404934" y="4415593"/>
            <a:ext cx="1010653" cy="1203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2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3854"/>
            <a:ext cx="8372475" cy="18954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884821" y="5197104"/>
            <a:ext cx="694663" cy="20612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Posicionarse en la línea 29  a la 37, asignar  las variables definidas del archivo </a:t>
            </a:r>
            <a:r>
              <a:rPr lang="es-419" dirty="0" err="1">
                <a:solidFill>
                  <a:srgbClr val="FF0000"/>
                </a:solidFill>
              </a:rPr>
              <a:t>Informa.php</a:t>
            </a:r>
            <a:r>
              <a:rPr lang="es-419" dirty="0"/>
              <a:t>.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3408359" y="5427294"/>
            <a:ext cx="1524587" cy="1878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4531488" y="5217205"/>
            <a:ext cx="1155031" cy="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12" y="348988"/>
            <a:ext cx="5128874" cy="37814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68" y="4591203"/>
            <a:ext cx="4346530" cy="23321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7556656" y="4221871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4803" y="4231944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ConacListSERP.php</a:t>
            </a:r>
            <a:endParaRPr lang="es-ES" u="sng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69817" y="8569251"/>
            <a:ext cx="14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2209"/>
            <a:ext cx="5695950" cy="38195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5" y="4584197"/>
            <a:ext cx="4495800" cy="22142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Conector recto 14"/>
          <p:cNvCxnSpPr/>
          <p:nvPr/>
        </p:nvCxnSpPr>
        <p:spPr>
          <a:xfrm flipH="1">
            <a:off x="143215" y="8569251"/>
            <a:ext cx="173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4360" y="1750424"/>
            <a:ext cx="0" cy="2661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8" idx="1"/>
          </p:cNvCxnSpPr>
          <p:nvPr/>
        </p:nvCxnSpPr>
        <p:spPr>
          <a:xfrm>
            <a:off x="64360" y="4411573"/>
            <a:ext cx="270443" cy="5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564197" y="-17776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ConacList.php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3853543" y="4391572"/>
            <a:ext cx="3619905" cy="20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3848712" y="4411573"/>
            <a:ext cx="4831" cy="526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 flipV="1">
            <a:off x="2787253" y="4933422"/>
            <a:ext cx="1061459" cy="4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5629"/>
            <a:ext cx="6374674" cy="15666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" y="2097706"/>
            <a:ext cx="6019800" cy="22240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" y="4447212"/>
            <a:ext cx="5610225" cy="2410788"/>
          </a:xfrm>
          <a:prstGeom prst="rect">
            <a:avLst/>
          </a:prstGeom>
        </p:spPr>
      </p:pic>
      <p:sp>
        <p:nvSpPr>
          <p:cNvPr id="7" name="Cerrar llave 6"/>
          <p:cNvSpPr/>
          <p:nvPr/>
        </p:nvSpPr>
        <p:spPr>
          <a:xfrm>
            <a:off x="5421086" y="365350"/>
            <a:ext cx="535577" cy="160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errar llave 7"/>
          <p:cNvSpPr/>
          <p:nvPr/>
        </p:nvSpPr>
        <p:spPr>
          <a:xfrm>
            <a:off x="5375365" y="1972286"/>
            <a:ext cx="535577" cy="2399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391615" y="1972287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662805" y="4371433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errar llave 10"/>
          <p:cNvSpPr/>
          <p:nvPr/>
        </p:nvSpPr>
        <p:spPr>
          <a:xfrm>
            <a:off x="5381897" y="4371433"/>
            <a:ext cx="535577" cy="24865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165668" y="984152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65668" y="2408208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244046" y="477090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6300" y="-17148"/>
            <a:ext cx="21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ConacOrigCRUD.php</a:t>
            </a:r>
            <a:endParaRPr lang="es-ES" u="sng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28744" y="-398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Conac.php</a:t>
            </a:r>
            <a:endParaRPr lang="es-ES" u="sng" dirty="0"/>
          </a:p>
        </p:txBody>
      </p:sp>
      <p:cxnSp>
        <p:nvCxnSpPr>
          <p:cNvPr id="18" name="Conector recto de flecha 17"/>
          <p:cNvCxnSpPr>
            <a:stCxn id="15" idx="3"/>
            <a:endCxn id="16" idx="1"/>
          </p:cNvCxnSpPr>
          <p:nvPr/>
        </p:nvCxnSpPr>
        <p:spPr>
          <a:xfrm>
            <a:off x="2437199" y="167518"/>
            <a:ext cx="1591545" cy="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0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6" y="4598126"/>
            <a:ext cx="4754881" cy="2348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58" y="3222036"/>
            <a:ext cx="4346530" cy="12217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7556656" y="2634310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75" y="428625"/>
            <a:ext cx="5275080" cy="2693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279" y="528639"/>
            <a:ext cx="4473215" cy="23674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51" y="3500844"/>
            <a:ext cx="3947024" cy="3029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243146" y="2896127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Conexión.php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03922" y="3185298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577647" y="4558123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542651" y="5929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Conac.php</a:t>
            </a:r>
            <a:endParaRPr lang="es-ES" u="sng" dirty="0"/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64360" y="1867992"/>
            <a:ext cx="0" cy="1475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4360" y="3343837"/>
            <a:ext cx="23395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4284616" y="3097737"/>
            <a:ext cx="3058751" cy="1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2150249" y="3561298"/>
            <a:ext cx="2134367" cy="435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4266245" y="3080795"/>
            <a:ext cx="18371" cy="16607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8965749" y="2298319"/>
            <a:ext cx="0" cy="244447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5212082" y="2298318"/>
            <a:ext cx="380645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12" idx="3"/>
          </p:cNvCxnSpPr>
          <p:nvPr/>
        </p:nvCxnSpPr>
        <p:spPr>
          <a:xfrm flipH="1">
            <a:off x="8294207" y="4741563"/>
            <a:ext cx="671542" cy="122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1184" y="291839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/>
              <a:t>ConacList.php</a:t>
            </a:r>
            <a:endParaRPr lang="es-ES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4" y="661171"/>
            <a:ext cx="6991350" cy="2505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18" y="3369707"/>
            <a:ext cx="5895975" cy="3488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331295" y="3000375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487783" y="2495006"/>
            <a:ext cx="0" cy="7707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528457" y="2516540"/>
            <a:ext cx="0" cy="7707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558937" y="3265714"/>
            <a:ext cx="211618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495006" y="3265714"/>
            <a:ext cx="10156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81943" y="3287248"/>
            <a:ext cx="0" cy="3693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666941" y="3287248"/>
            <a:ext cx="0" cy="57935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5926576" y="3866606"/>
            <a:ext cx="74854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481943" y="3656580"/>
            <a:ext cx="888274" cy="14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944983" y="3866606"/>
            <a:ext cx="0" cy="3396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944983" y="4206240"/>
            <a:ext cx="40233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968343" y="4206240"/>
            <a:ext cx="0" cy="6139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H="1">
            <a:off x="7432766" y="4820194"/>
            <a:ext cx="535577" cy="130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1" y="4536633"/>
            <a:ext cx="3665629" cy="24389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8973" y="4307444"/>
            <a:ext cx="671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 method="post" name="</a:t>
            </a:r>
            <a:r>
              <a:rPr lang="en-US" dirty="0" err="1">
                <a:solidFill>
                  <a:srgbClr val="FF0000"/>
                </a:solidFill>
              </a:rPr>
              <a:t>formulario</a:t>
            </a:r>
            <a:r>
              <a:rPr lang="en-US" dirty="0">
                <a:solidFill>
                  <a:srgbClr val="FF0000"/>
                </a:solidFill>
              </a:rPr>
              <a:t>" action="</a:t>
            </a:r>
            <a:r>
              <a:rPr lang="en-US" dirty="0" err="1">
                <a:solidFill>
                  <a:srgbClr val="FF0000"/>
                </a:solidFill>
              </a:rPr>
              <a:t>ConacCRUD.php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27463" y="4549063"/>
            <a:ext cx="5172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="C01"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TipoMovi</a:t>
            </a:r>
            <a:r>
              <a:rPr lang="es-ES" sz="1500" dirty="0"/>
              <a:t>?&gt;"&gt;</a:t>
            </a:r>
          </a:p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="C02"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ClavBusq</a:t>
            </a:r>
            <a:r>
              <a:rPr lang="es-ES" sz="1500" dirty="0"/>
              <a:t>?&gt;"&gt;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213463" y="5791213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&lt;input type="text" name="C04" value="&lt;?=$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VC04</a:t>
            </a:r>
            <a:r>
              <a:rPr lang="en-US" sz="1600" dirty="0"/>
              <a:t>?&gt;"&gt;</a:t>
            </a:r>
            <a:endParaRPr lang="es-ES" sz="1600" dirty="0"/>
          </a:p>
        </p:txBody>
      </p:sp>
      <p:sp>
        <p:nvSpPr>
          <p:cNvPr id="9" name="Rectángulo 8"/>
          <p:cNvSpPr/>
          <p:nvPr/>
        </p:nvSpPr>
        <p:spPr>
          <a:xfrm>
            <a:off x="3213463" y="5425449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="C03" </a:t>
            </a:r>
            <a:r>
              <a:rPr lang="es-ES" sz="1600" dirty="0" err="1"/>
              <a:t>value</a:t>
            </a:r>
            <a:r>
              <a:rPr lang="es-ES" sz="1600" dirty="0"/>
              <a:t>="&lt;?=$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VC03</a:t>
            </a:r>
            <a:r>
              <a:rPr lang="es-ES" sz="1600" dirty="0"/>
              <a:t>?&gt;"&gt;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44" y="551951"/>
            <a:ext cx="5895975" cy="3488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3" name="Conector recto 12"/>
          <p:cNvCxnSpPr>
            <a:endCxn id="30" idx="1"/>
          </p:cNvCxnSpPr>
          <p:nvPr/>
        </p:nvCxnSpPr>
        <p:spPr>
          <a:xfrm>
            <a:off x="849086" y="947063"/>
            <a:ext cx="12932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100354" y="1658989"/>
            <a:ext cx="114953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>
            <a:off x="5943600" y="1528360"/>
            <a:ext cx="130629" cy="274320"/>
          </a:xfrm>
          <a:prstGeom prst="rightBrac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 flipV="1">
            <a:off x="7249886" y="1658989"/>
            <a:ext cx="0" cy="154141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4245429" y="3200406"/>
            <a:ext cx="3004457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2142309" y="783777"/>
            <a:ext cx="195942" cy="32657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33"/>
          <p:cNvCxnSpPr>
            <a:stCxn id="39" idx="1"/>
          </p:cNvCxnSpPr>
          <p:nvPr/>
        </p:nvCxnSpPr>
        <p:spPr>
          <a:xfrm>
            <a:off x="5943600" y="3676290"/>
            <a:ext cx="1306286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7249886" y="3676290"/>
            <a:ext cx="0" cy="174915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errar llave 38"/>
          <p:cNvSpPr/>
          <p:nvPr/>
        </p:nvSpPr>
        <p:spPr>
          <a:xfrm>
            <a:off x="5812971" y="3471421"/>
            <a:ext cx="130629" cy="409738"/>
          </a:xfrm>
          <a:prstGeom prst="righ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844732" y="947064"/>
            <a:ext cx="4354" cy="33603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844732" y="4266497"/>
            <a:ext cx="6151464" cy="409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5943601" y="4885171"/>
            <a:ext cx="104645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990056" y="4266498"/>
            <a:ext cx="680" cy="6458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6139317" y="18262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ConacSERP.php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131018" y="415883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725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" y="330387"/>
            <a:ext cx="3665629" cy="2438939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5" y="2524246"/>
            <a:ext cx="6372225" cy="434184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53469" y="41259"/>
            <a:ext cx="671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 method="post" name="</a:t>
            </a:r>
            <a:r>
              <a:rPr lang="en-US" dirty="0" err="1">
                <a:solidFill>
                  <a:srgbClr val="FF0000"/>
                </a:solidFill>
              </a:rPr>
              <a:t>formulario</a:t>
            </a:r>
            <a:r>
              <a:rPr lang="en-US" dirty="0">
                <a:solidFill>
                  <a:srgbClr val="FF0000"/>
                </a:solidFill>
              </a:rPr>
              <a:t>" action="</a:t>
            </a:r>
            <a:r>
              <a:rPr lang="en-US" dirty="0" err="1">
                <a:solidFill>
                  <a:srgbClr val="FF0000"/>
                </a:solidFill>
              </a:rPr>
              <a:t>ConacCRUD.php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977" y="412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Conac.php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762105" y="380349"/>
            <a:ext cx="4560391" cy="3024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762104" y="2335423"/>
            <a:ext cx="4560392" cy="261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8322496" y="410591"/>
            <a:ext cx="1" cy="19248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18456" y="328097"/>
            <a:ext cx="5172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b="1" dirty="0">
                <a:solidFill>
                  <a:srgbClr val="FF0000"/>
                </a:solidFill>
              </a:rPr>
              <a:t>C01</a:t>
            </a:r>
            <a:r>
              <a:rPr lang="es-ES" sz="1500" dirty="0"/>
              <a:t>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TipoMovi</a:t>
            </a:r>
            <a:r>
              <a:rPr lang="es-ES" sz="1500" dirty="0"/>
              <a:t>?&gt;"&gt;</a:t>
            </a:r>
          </a:p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b="1" dirty="0">
                <a:solidFill>
                  <a:srgbClr val="FF0000"/>
                </a:solidFill>
              </a:rPr>
              <a:t>C02</a:t>
            </a:r>
            <a:r>
              <a:rPr lang="es-ES" sz="1500" dirty="0"/>
              <a:t>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ClavBusq</a:t>
            </a:r>
            <a:r>
              <a:rPr lang="es-ES" sz="1500" dirty="0"/>
              <a:t>?&gt;"&gt;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004456" y="1570247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&lt;input type="text" name="</a:t>
            </a:r>
            <a:r>
              <a:rPr lang="en-US" sz="1600" b="1" dirty="0">
                <a:solidFill>
                  <a:srgbClr val="FF0000"/>
                </a:solidFill>
              </a:rPr>
              <a:t>C04</a:t>
            </a:r>
            <a:r>
              <a:rPr lang="en-US" sz="1600" dirty="0"/>
              <a:t>" value="&lt;?=$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VC04</a:t>
            </a:r>
            <a:r>
              <a:rPr lang="en-US" sz="1600" dirty="0"/>
              <a:t>?&gt;"&gt;</a:t>
            </a:r>
            <a:endParaRPr lang="es-ES" sz="1600" dirty="0"/>
          </a:p>
        </p:txBody>
      </p:sp>
      <p:sp>
        <p:nvSpPr>
          <p:cNvPr id="18" name="Rectángulo 17"/>
          <p:cNvSpPr/>
          <p:nvPr/>
        </p:nvSpPr>
        <p:spPr>
          <a:xfrm>
            <a:off x="3004456" y="1204483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</a:t>
            </a:r>
            <a:r>
              <a:rPr lang="es-ES" sz="1600" b="1" dirty="0">
                <a:solidFill>
                  <a:srgbClr val="FF0000"/>
                </a:solidFill>
              </a:rPr>
              <a:t>C03</a:t>
            </a:r>
            <a:r>
              <a:rPr lang="es-ES" sz="1600" dirty="0"/>
              <a:t>" </a:t>
            </a:r>
            <a:r>
              <a:rPr lang="es-ES" sz="1600" dirty="0" err="1"/>
              <a:t>value</a:t>
            </a:r>
            <a:r>
              <a:rPr lang="es-ES" sz="1600" dirty="0"/>
              <a:t>="&lt;?=$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VC03</a:t>
            </a:r>
            <a:r>
              <a:rPr lang="es-ES" sz="1600" dirty="0"/>
              <a:t>?&gt;"&gt;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274370" y="2524246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ConacCRUD.php</a:t>
            </a:r>
            <a:endParaRPr lang="es-E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7694022" y="328097"/>
            <a:ext cx="114953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843554" y="328098"/>
            <a:ext cx="0" cy="244122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21" idx="3"/>
          </p:cNvCxnSpPr>
          <p:nvPr/>
        </p:nvCxnSpPr>
        <p:spPr>
          <a:xfrm flipH="1">
            <a:off x="7990930" y="2708912"/>
            <a:ext cx="852624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2979044" y="1863304"/>
            <a:ext cx="5289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&lt;input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submit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name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="Enviar"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="registrar"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="&lt;?=$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DescTiMo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?&gt;" &gt;</a:t>
            </a:r>
          </a:p>
        </p:txBody>
      </p:sp>
    </p:spTree>
    <p:extLst>
      <p:ext uri="{BB962C8B-B14F-4D97-AF65-F5344CB8AC3E}">
        <p14:creationId xmlns:p14="http://schemas.microsoft.com/office/powerpoint/2010/main" val="337865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86A9619-17A1-B631-A1C1-0265EA28FEB8}"/>
              </a:ext>
            </a:extLst>
          </p:cNvPr>
          <p:cNvSpPr/>
          <p:nvPr/>
        </p:nvSpPr>
        <p:spPr>
          <a:xfrm>
            <a:off x="2072643" y="395587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75977A9-B9D6-67EF-6E29-C139F325DF22}"/>
              </a:ext>
            </a:extLst>
          </p:cNvPr>
          <p:cNvCxnSpPr>
            <a:stCxn id="4" idx="4"/>
          </p:cNvCxnSpPr>
          <p:nvPr/>
        </p:nvCxnSpPr>
        <p:spPr>
          <a:xfrm flipH="1">
            <a:off x="2246814" y="443484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5BEAF7-D173-26C8-66F0-6F430B148F92}"/>
              </a:ext>
            </a:extLst>
          </p:cNvPr>
          <p:cNvCxnSpPr>
            <a:cxnSpLocks/>
          </p:cNvCxnSpPr>
          <p:nvPr/>
        </p:nvCxnSpPr>
        <p:spPr>
          <a:xfrm>
            <a:off x="1872345" y="471352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E9E0DC-AB29-3E0F-525D-B8AC2AD06D9D}"/>
              </a:ext>
            </a:extLst>
          </p:cNvPr>
          <p:cNvCxnSpPr>
            <a:cxnSpLocks/>
          </p:cNvCxnSpPr>
          <p:nvPr/>
        </p:nvCxnSpPr>
        <p:spPr>
          <a:xfrm flipV="1">
            <a:off x="1872345" y="512064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ACE286D6-42DB-975B-0442-E5584FF28349}"/>
              </a:ext>
            </a:extLst>
          </p:cNvPr>
          <p:cNvSpPr/>
          <p:nvPr/>
        </p:nvSpPr>
        <p:spPr>
          <a:xfrm rot="2424936">
            <a:off x="2196406" y="1796903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3C550A-009E-51B1-888F-27B236BC748D}"/>
              </a:ext>
            </a:extLst>
          </p:cNvPr>
          <p:cNvSpPr/>
          <p:nvPr/>
        </p:nvSpPr>
        <p:spPr>
          <a:xfrm rot="8103584">
            <a:off x="2214490" y="1812821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0101583-1D2B-F86C-6EC7-9C85D32DDA40}"/>
              </a:ext>
            </a:extLst>
          </p:cNvPr>
          <p:cNvCxnSpPr>
            <a:cxnSpLocks/>
          </p:cNvCxnSpPr>
          <p:nvPr/>
        </p:nvCxnSpPr>
        <p:spPr>
          <a:xfrm>
            <a:off x="951926" y="2077384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7149EC6-D4EE-AB80-9AA4-629D65042D25}"/>
              </a:ext>
            </a:extLst>
          </p:cNvPr>
          <p:cNvCxnSpPr>
            <a:cxnSpLocks/>
          </p:cNvCxnSpPr>
          <p:nvPr/>
        </p:nvCxnSpPr>
        <p:spPr>
          <a:xfrm flipH="1">
            <a:off x="400594" y="1958386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4BE996-69C2-C823-502D-5A983737E0A2}"/>
              </a:ext>
            </a:extLst>
          </p:cNvPr>
          <p:cNvCxnSpPr>
            <a:cxnSpLocks/>
          </p:cNvCxnSpPr>
          <p:nvPr/>
        </p:nvCxnSpPr>
        <p:spPr>
          <a:xfrm flipH="1">
            <a:off x="1275455" y="2543615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555E7E0-AF70-87F9-37E7-CC46F459C6BD}"/>
              </a:ext>
            </a:extLst>
          </p:cNvPr>
          <p:cNvCxnSpPr>
            <a:cxnSpLocks/>
          </p:cNvCxnSpPr>
          <p:nvPr/>
        </p:nvCxnSpPr>
        <p:spPr>
          <a:xfrm flipH="1">
            <a:off x="1131084" y="198208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52A86F3-4403-3724-782F-1AE43F93439F}"/>
              </a:ext>
            </a:extLst>
          </p:cNvPr>
          <p:cNvSpPr/>
          <p:nvPr/>
        </p:nvSpPr>
        <p:spPr>
          <a:xfrm>
            <a:off x="4512721" y="4862027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D514DE2-A8B6-64FC-3C9E-02337F493ECE}"/>
              </a:ext>
            </a:extLst>
          </p:cNvPr>
          <p:cNvCxnSpPr>
            <a:stCxn id="14" idx="4"/>
          </p:cNvCxnSpPr>
          <p:nvPr/>
        </p:nvCxnSpPr>
        <p:spPr>
          <a:xfrm flipH="1">
            <a:off x="4686892" y="5340998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DB3EFDA-2362-675B-97C9-D2583A2FE693}"/>
              </a:ext>
            </a:extLst>
          </p:cNvPr>
          <p:cNvCxnSpPr>
            <a:cxnSpLocks/>
          </p:cNvCxnSpPr>
          <p:nvPr/>
        </p:nvCxnSpPr>
        <p:spPr>
          <a:xfrm>
            <a:off x="4312423" y="5619672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BC26811-2729-AFAE-AE96-1EF0B78A1A94}"/>
              </a:ext>
            </a:extLst>
          </p:cNvPr>
          <p:cNvCxnSpPr>
            <a:cxnSpLocks/>
          </p:cNvCxnSpPr>
          <p:nvPr/>
        </p:nvCxnSpPr>
        <p:spPr>
          <a:xfrm flipV="1">
            <a:off x="4312423" y="6026798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747BB0E-027B-9D09-5565-A7F12B1676DF}"/>
              </a:ext>
            </a:extLst>
          </p:cNvPr>
          <p:cNvSpPr/>
          <p:nvPr/>
        </p:nvSpPr>
        <p:spPr>
          <a:xfrm rot="2424936">
            <a:off x="4802614" y="2680674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8BF17EA-3F8F-5535-4FC1-120DB113E8CA}"/>
              </a:ext>
            </a:extLst>
          </p:cNvPr>
          <p:cNvSpPr/>
          <p:nvPr/>
        </p:nvSpPr>
        <p:spPr>
          <a:xfrm rot="8103584">
            <a:off x="4820698" y="2696592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64CEB31-601B-E651-B201-3FDEDBB4C7C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4635630" y="3370926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EBB0B94-F03B-2F4F-A723-744E665FE51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312423" y="2811084"/>
            <a:ext cx="318544" cy="2808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30C6A73-65D8-633D-710A-8325CF458921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4978628" y="3365871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DABF8AB-E2B0-E450-8580-3E89F5D3C201}"/>
              </a:ext>
            </a:extLst>
          </p:cNvPr>
          <p:cNvCxnSpPr>
            <a:cxnSpLocks/>
          </p:cNvCxnSpPr>
          <p:nvPr/>
        </p:nvCxnSpPr>
        <p:spPr>
          <a:xfrm flipH="1">
            <a:off x="4887869" y="2864536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2FBF71-B5A0-676B-C5F0-972385A1FB31}"/>
              </a:ext>
            </a:extLst>
          </p:cNvPr>
          <p:cNvSpPr txBox="1"/>
          <p:nvPr/>
        </p:nvSpPr>
        <p:spPr>
          <a:xfrm>
            <a:off x="3897366" y="5602647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DFBDA83-E0EE-93AA-EBA1-27456B75D6E2}"/>
              </a:ext>
            </a:extLst>
          </p:cNvPr>
          <p:cNvSpPr txBox="1"/>
          <p:nvPr/>
        </p:nvSpPr>
        <p:spPr>
          <a:xfrm>
            <a:off x="3309981" y="1509692"/>
            <a:ext cx="2586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ConcListSERP.php</a:t>
            </a:r>
            <a:endParaRPr lang="en-US" dirty="0"/>
          </a:p>
          <a:p>
            <a:r>
              <a:rPr lang="en-US" dirty="0"/>
              <a:t>    Select </a:t>
            </a:r>
            <a:r>
              <a:rPr lang="en-US" dirty="0" err="1"/>
              <a:t>Cclave</a:t>
            </a:r>
            <a:r>
              <a:rPr lang="en-US" dirty="0"/>
              <a:t>, </a:t>
            </a:r>
            <a:r>
              <a:rPr lang="en-US" dirty="0" err="1"/>
              <a:t>Cdescri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AA27888-0CCA-F4BC-87C8-68CCB372D667}"/>
              </a:ext>
            </a:extLst>
          </p:cNvPr>
          <p:cNvSpPr/>
          <p:nvPr/>
        </p:nvSpPr>
        <p:spPr>
          <a:xfrm>
            <a:off x="395931" y="444137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1923E6B-8C4C-3789-67A9-2DAB95667FA7}"/>
              </a:ext>
            </a:extLst>
          </p:cNvPr>
          <p:cNvSpPr txBox="1"/>
          <p:nvPr/>
        </p:nvSpPr>
        <p:spPr>
          <a:xfrm>
            <a:off x="1033668" y="609600"/>
            <a:ext cx="200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</a:t>
            </a:r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EB96636-F3F6-51FC-1308-638DD05AD342}"/>
              </a:ext>
            </a:extLst>
          </p:cNvPr>
          <p:cNvSpPr/>
          <p:nvPr/>
        </p:nvSpPr>
        <p:spPr>
          <a:xfrm>
            <a:off x="369127" y="5329548"/>
            <a:ext cx="2933400" cy="132744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1109062-A94F-994A-A05A-4FD6C48F3A56}"/>
              </a:ext>
            </a:extLst>
          </p:cNvPr>
          <p:cNvSpPr txBox="1"/>
          <p:nvPr/>
        </p:nvSpPr>
        <p:spPr>
          <a:xfrm>
            <a:off x="3921889" y="2695042"/>
            <a:ext cx="895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Cclave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515686-4103-F73D-40F2-1DB52EE1DA67}"/>
              </a:ext>
            </a:extLst>
          </p:cNvPr>
          <p:cNvSpPr txBox="1"/>
          <p:nvPr/>
        </p:nvSpPr>
        <p:spPr>
          <a:xfrm>
            <a:off x="5154284" y="3100355"/>
            <a:ext cx="120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0DBCCC-EB8A-4BFF-CCDA-1100426B20C8}"/>
              </a:ext>
            </a:extLst>
          </p:cNvPr>
          <p:cNvSpPr txBox="1"/>
          <p:nvPr/>
        </p:nvSpPr>
        <p:spPr>
          <a:xfrm>
            <a:off x="4981795" y="5394031"/>
            <a:ext cx="1200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Cdescri</a:t>
            </a:r>
            <a:endParaRPr lang="es-MX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A09A940-3543-A1D3-5E26-CD4689A528B7}"/>
              </a:ext>
            </a:extLst>
          </p:cNvPr>
          <p:cNvSpPr/>
          <p:nvPr/>
        </p:nvSpPr>
        <p:spPr>
          <a:xfrm>
            <a:off x="3814055" y="448488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MX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445B06C-BD3C-A53B-DF8A-49A85F0BAA46}"/>
              </a:ext>
            </a:extLst>
          </p:cNvPr>
          <p:cNvSpPr txBox="1"/>
          <p:nvPr/>
        </p:nvSpPr>
        <p:spPr>
          <a:xfrm>
            <a:off x="4307982" y="405731"/>
            <a:ext cx="176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 van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arrmar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muche;o</a:t>
            </a:r>
            <a:endParaRPr lang="es-MX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F12220B-4A5F-FC5D-9E99-0A69A2D3B0F6}"/>
              </a:ext>
            </a:extLst>
          </p:cNvPr>
          <p:cNvCxnSpPr/>
          <p:nvPr/>
        </p:nvCxnSpPr>
        <p:spPr>
          <a:xfrm>
            <a:off x="3222171" y="113211"/>
            <a:ext cx="80356" cy="6479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3DCBBA5-0EFD-89C2-D956-C9A5A71ADB2D}"/>
              </a:ext>
            </a:extLst>
          </p:cNvPr>
          <p:cNvCxnSpPr/>
          <p:nvPr/>
        </p:nvCxnSpPr>
        <p:spPr>
          <a:xfrm>
            <a:off x="6344209" y="213357"/>
            <a:ext cx="80356" cy="6479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3924F645-5AAC-4DB1-D1DF-0E83C1FDFD20}"/>
              </a:ext>
            </a:extLst>
          </p:cNvPr>
          <p:cNvSpPr/>
          <p:nvPr/>
        </p:nvSpPr>
        <p:spPr>
          <a:xfrm>
            <a:off x="6966339" y="486894"/>
            <a:ext cx="422675" cy="3309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DD6777E-5FEE-5513-F58B-297E96DC17E5}"/>
              </a:ext>
            </a:extLst>
          </p:cNvPr>
          <p:cNvSpPr txBox="1"/>
          <p:nvPr/>
        </p:nvSpPr>
        <p:spPr>
          <a:xfrm>
            <a:off x="7460266" y="4441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Armar</a:t>
            </a:r>
            <a:endParaRPr lang="es-MX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FB0D7BE-4623-1718-683D-6BFC6F63AB2F}"/>
              </a:ext>
            </a:extLst>
          </p:cNvPr>
          <p:cNvSpPr/>
          <p:nvPr/>
        </p:nvSpPr>
        <p:spPr>
          <a:xfrm>
            <a:off x="7913067" y="3732891"/>
            <a:ext cx="409302" cy="478971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228A3AB-69D9-5D9D-1180-5FBB1AE86B00}"/>
              </a:ext>
            </a:extLst>
          </p:cNvPr>
          <p:cNvCxnSpPr>
            <a:stCxn id="41" idx="4"/>
          </p:cNvCxnSpPr>
          <p:nvPr/>
        </p:nvCxnSpPr>
        <p:spPr>
          <a:xfrm flipH="1">
            <a:off x="8087238" y="4211862"/>
            <a:ext cx="30480" cy="84473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DACED76-DCD7-EB90-896F-88F341D5CC60}"/>
              </a:ext>
            </a:extLst>
          </p:cNvPr>
          <p:cNvCxnSpPr>
            <a:cxnSpLocks/>
          </p:cNvCxnSpPr>
          <p:nvPr/>
        </p:nvCxnSpPr>
        <p:spPr>
          <a:xfrm>
            <a:off x="7712769" y="4490536"/>
            <a:ext cx="853440" cy="10450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9867B94-4850-3AF7-3547-730B1AB73C49}"/>
              </a:ext>
            </a:extLst>
          </p:cNvPr>
          <p:cNvCxnSpPr>
            <a:cxnSpLocks/>
          </p:cNvCxnSpPr>
          <p:nvPr/>
        </p:nvCxnSpPr>
        <p:spPr>
          <a:xfrm flipV="1">
            <a:off x="7712769" y="4897662"/>
            <a:ext cx="609600" cy="30262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4444FFF-1F44-598B-A036-E886B1A06339}"/>
              </a:ext>
            </a:extLst>
          </p:cNvPr>
          <p:cNvSpPr/>
          <p:nvPr/>
        </p:nvSpPr>
        <p:spPr>
          <a:xfrm rot="2424936">
            <a:off x="8202960" y="1551538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8C6C395-6C61-5B96-D3ED-22F4D596B63A}"/>
              </a:ext>
            </a:extLst>
          </p:cNvPr>
          <p:cNvSpPr/>
          <p:nvPr/>
        </p:nvSpPr>
        <p:spPr>
          <a:xfrm rot="8103584">
            <a:off x="8221044" y="1567456"/>
            <a:ext cx="174171" cy="783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4AEF2DC-FFC6-4E27-9641-204DE1732E6F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>
            <a:off x="8035976" y="2241790"/>
            <a:ext cx="81742" cy="1491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0FE2E2D-D39E-C9BC-C7C9-5B8489019E5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712769" y="1681948"/>
            <a:ext cx="318544" cy="28085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31A17EB-8ECE-E8BC-86D9-7BED75FBC1E9}"/>
              </a:ext>
            </a:extLst>
          </p:cNvPr>
          <p:cNvCxnSpPr>
            <a:cxnSpLocks/>
            <a:stCxn id="46" idx="0"/>
          </p:cNvCxnSpPr>
          <p:nvPr/>
        </p:nvCxnSpPr>
        <p:spPr>
          <a:xfrm flipH="1">
            <a:off x="8378974" y="2236735"/>
            <a:ext cx="205971" cy="23583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279F733-890C-6419-5765-545DD5CF1D79}"/>
              </a:ext>
            </a:extLst>
          </p:cNvPr>
          <p:cNvCxnSpPr>
            <a:cxnSpLocks/>
          </p:cNvCxnSpPr>
          <p:nvPr/>
        </p:nvCxnSpPr>
        <p:spPr>
          <a:xfrm flipH="1">
            <a:off x="8288215" y="1735400"/>
            <a:ext cx="225885" cy="33135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9B5E06A-FCAD-5343-65AD-C5933AFB2BFC}"/>
              </a:ext>
            </a:extLst>
          </p:cNvPr>
          <p:cNvSpPr/>
          <p:nvPr/>
        </p:nvSpPr>
        <p:spPr>
          <a:xfrm>
            <a:off x="6554529" y="3087151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FEC41D1-879B-A757-D5DC-5E056E6F6887}"/>
              </a:ext>
            </a:extLst>
          </p:cNvPr>
          <p:cNvSpPr/>
          <p:nvPr/>
        </p:nvSpPr>
        <p:spPr>
          <a:xfrm>
            <a:off x="6502278" y="1260888"/>
            <a:ext cx="2480925" cy="18112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15C6E7D-ED77-1B47-0E36-46E9C2328BCA}"/>
              </a:ext>
            </a:extLst>
          </p:cNvPr>
          <p:cNvSpPr txBox="1"/>
          <p:nvPr/>
        </p:nvSpPr>
        <p:spPr>
          <a:xfrm>
            <a:off x="6475876" y="865359"/>
            <a:ext cx="2587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ConcaList.php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8CF3D72-C794-E7D1-9252-5002171DDA8D}"/>
              </a:ext>
            </a:extLst>
          </p:cNvPr>
          <p:cNvSpPr/>
          <p:nvPr/>
        </p:nvSpPr>
        <p:spPr>
          <a:xfrm>
            <a:off x="6871063" y="4211862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6A7137F-4B83-B62D-95D2-20EB38A5BEB1}"/>
              </a:ext>
            </a:extLst>
          </p:cNvPr>
          <p:cNvSpPr/>
          <p:nvPr/>
        </p:nvSpPr>
        <p:spPr>
          <a:xfrm>
            <a:off x="6871063" y="4701066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5DA37F1-7B83-00AD-6B0E-C1563759A845}"/>
              </a:ext>
            </a:extLst>
          </p:cNvPr>
          <p:cNvSpPr/>
          <p:nvPr/>
        </p:nvSpPr>
        <p:spPr>
          <a:xfrm>
            <a:off x="6893085" y="5206010"/>
            <a:ext cx="350170" cy="278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s-MX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18FA7EB-9F6F-9853-E4D4-9C6EE731A78C}"/>
              </a:ext>
            </a:extLst>
          </p:cNvPr>
          <p:cNvCxnSpPr>
            <a:stCxn id="56" idx="3"/>
          </p:cNvCxnSpPr>
          <p:nvPr/>
        </p:nvCxnSpPr>
        <p:spPr>
          <a:xfrm>
            <a:off x="7221233" y="4351199"/>
            <a:ext cx="491536" cy="119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EB4B94C-0F25-D3ED-C9BF-01BBD8523E7E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7221233" y="4483050"/>
            <a:ext cx="574858" cy="35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D1D3D283-0BBB-9292-038C-3A966FC03D3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7243255" y="4478161"/>
            <a:ext cx="491572" cy="86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6A2D5D73-9578-F16D-E666-501CDD55C7ED}"/>
              </a:ext>
            </a:extLst>
          </p:cNvPr>
          <p:cNvSpPr/>
          <p:nvPr/>
        </p:nvSpPr>
        <p:spPr>
          <a:xfrm>
            <a:off x="3650514" y="4260218"/>
            <a:ext cx="2428674" cy="2534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259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752</Words>
  <Application>Microsoft Office PowerPoint</Application>
  <PresentationFormat>Presentación en pantalla (4:3)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MARIA FERNANDA SHATE SANCHEZ</cp:lastModifiedBy>
  <cp:revision>39</cp:revision>
  <dcterms:created xsi:type="dcterms:W3CDTF">2024-06-13T15:39:10Z</dcterms:created>
  <dcterms:modified xsi:type="dcterms:W3CDTF">2024-07-03T15:38:47Z</dcterms:modified>
</cp:coreProperties>
</file>