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EF5"/>
    <a:srgbClr val="DB2626"/>
    <a:srgbClr val="FBBE07"/>
    <a:srgbClr val="DC7373"/>
    <a:srgbClr val="188552"/>
    <a:srgbClr val="DC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9" autoAdjust="0"/>
    <p:restoredTop sz="94660"/>
  </p:normalViewPr>
  <p:slideViewPr>
    <p:cSldViewPr snapToGrid="0">
      <p:cViewPr>
        <p:scale>
          <a:sx n="98" d="100"/>
          <a:sy n="98" d="100"/>
        </p:scale>
        <p:origin x="-24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57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40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73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87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06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98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33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89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588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364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7218-B065-4369-B9AD-3E27C03AF6D3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43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B7218-B065-4369-B9AD-3E27C03AF6D3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38A4-234F-4A11-9615-55B8DA4316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787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8" y="914433"/>
            <a:ext cx="5179219" cy="151447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547609" y="581925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>
                <a:solidFill>
                  <a:schemeClr val="tx1"/>
                </a:solidFill>
              </a:rPr>
              <a:t>2</a:t>
            </a:r>
            <a:endParaRPr lang="es-ES" sz="1350" dirty="0">
              <a:solidFill>
                <a:schemeClr val="tx1"/>
              </a:solidFill>
            </a:endParaRPr>
          </a:p>
        </p:txBody>
      </p:sp>
      <p:cxnSp>
        <p:nvCxnSpPr>
          <p:cNvPr id="7" name="Conector angular 6"/>
          <p:cNvCxnSpPr>
            <a:stCxn id="5" idx="4"/>
          </p:cNvCxnSpPr>
          <p:nvPr/>
        </p:nvCxnSpPr>
        <p:spPr>
          <a:xfrm rot="16200000" flipH="1">
            <a:off x="3930124" y="698172"/>
            <a:ext cx="253278" cy="685800"/>
          </a:xfrm>
          <a:prstGeom prst="bentConnector2">
            <a:avLst/>
          </a:prstGeom>
          <a:ln w="28575">
            <a:solidFill>
              <a:srgbClr val="DC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261808" y="553351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>
                <a:solidFill>
                  <a:schemeClr val="tx1"/>
                </a:solidFill>
              </a:rPr>
              <a:t>1</a:t>
            </a:r>
            <a:endParaRPr lang="es-ES" sz="1350" dirty="0">
              <a:solidFill>
                <a:schemeClr val="tx1"/>
              </a:solidFill>
            </a:endParaRPr>
          </a:p>
        </p:txBody>
      </p:sp>
      <p:cxnSp>
        <p:nvCxnSpPr>
          <p:cNvPr id="12" name="Conector angular 11"/>
          <p:cNvCxnSpPr>
            <a:stCxn id="11" idx="6"/>
            <a:endCxn id="4" idx="0"/>
          </p:cNvCxnSpPr>
          <p:nvPr/>
        </p:nvCxnSpPr>
        <p:spPr>
          <a:xfrm>
            <a:off x="594316" y="719606"/>
            <a:ext cx="2257101" cy="194828"/>
          </a:xfrm>
          <a:prstGeom prst="bentConnector2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594317" y="719605"/>
            <a:ext cx="18957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dirty="0"/>
              <a:t>Nombre del archivo lista</a:t>
            </a:r>
            <a:endParaRPr lang="es-ES" sz="135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880118" y="600894"/>
            <a:ext cx="14598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dirty="0"/>
              <a:t>Archivo a regresar</a:t>
            </a:r>
            <a:endParaRPr lang="es-ES" sz="1350" dirty="0"/>
          </a:p>
        </p:txBody>
      </p:sp>
      <p:sp>
        <p:nvSpPr>
          <p:cNvPr id="17" name="Elipse 16"/>
          <p:cNvSpPr/>
          <p:nvPr/>
        </p:nvSpPr>
        <p:spPr>
          <a:xfrm>
            <a:off x="3381354" y="2332792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>
                <a:solidFill>
                  <a:schemeClr val="tx1"/>
                </a:solidFill>
              </a:rPr>
              <a:t>3</a:t>
            </a:r>
            <a:endParaRPr lang="es-ES" sz="1350" dirty="0">
              <a:solidFill>
                <a:schemeClr val="tx1"/>
              </a:solidFill>
            </a:endParaRPr>
          </a:p>
        </p:txBody>
      </p:sp>
      <p:cxnSp>
        <p:nvCxnSpPr>
          <p:cNvPr id="18" name="Conector angular 17"/>
          <p:cNvCxnSpPr>
            <a:stCxn id="17" idx="0"/>
          </p:cNvCxnSpPr>
          <p:nvPr/>
        </p:nvCxnSpPr>
        <p:spPr>
          <a:xfrm rot="5400000" flipH="1" flipV="1">
            <a:off x="3614169" y="1567116"/>
            <a:ext cx="699116" cy="832237"/>
          </a:xfrm>
          <a:prstGeom prst="bentConnector2">
            <a:avLst/>
          </a:prstGeom>
          <a:ln w="28575">
            <a:solidFill>
              <a:srgbClr val="1885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>
            <a:stCxn id="17" idx="7"/>
          </p:cNvCxnSpPr>
          <p:nvPr/>
        </p:nvCxnSpPr>
        <p:spPr>
          <a:xfrm rot="5400000" flipH="1" flipV="1">
            <a:off x="3879635" y="1881277"/>
            <a:ext cx="285743" cy="714677"/>
          </a:xfrm>
          <a:prstGeom prst="bentConnector2">
            <a:avLst/>
          </a:prstGeom>
          <a:ln w="28575">
            <a:solidFill>
              <a:srgbClr val="DB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ipse 26"/>
          <p:cNvSpPr/>
          <p:nvPr/>
        </p:nvSpPr>
        <p:spPr>
          <a:xfrm>
            <a:off x="5558818" y="1006308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>
                <a:solidFill>
                  <a:schemeClr val="tx1"/>
                </a:solidFill>
              </a:rPr>
              <a:t>4</a:t>
            </a:r>
            <a:endParaRPr lang="es-ES" sz="1350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180951" y="2339586"/>
            <a:ext cx="12801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dirty="0"/>
              <a:t>Archivo a CRUD</a:t>
            </a:r>
            <a:endParaRPr lang="es-ES" sz="1350" dirty="0"/>
          </a:p>
        </p:txBody>
      </p:sp>
      <p:cxnSp>
        <p:nvCxnSpPr>
          <p:cNvPr id="29" name="Conector angular 28"/>
          <p:cNvCxnSpPr>
            <a:stCxn id="27" idx="3"/>
          </p:cNvCxnSpPr>
          <p:nvPr/>
        </p:nvCxnSpPr>
        <p:spPr>
          <a:xfrm rot="5400000">
            <a:off x="5124777" y="1092473"/>
            <a:ext cx="285088" cy="680385"/>
          </a:xfrm>
          <a:prstGeom prst="bentConnector2">
            <a:avLst/>
          </a:prstGeom>
          <a:ln w="28575">
            <a:solidFill>
              <a:srgbClr val="1885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17" idx="6"/>
          </p:cNvCxnSpPr>
          <p:nvPr/>
        </p:nvCxnSpPr>
        <p:spPr>
          <a:xfrm flipV="1">
            <a:off x="3713863" y="2062628"/>
            <a:ext cx="960647" cy="436418"/>
          </a:xfrm>
          <a:prstGeom prst="bentConnector3">
            <a:avLst>
              <a:gd name="adj1" fmla="val 90988"/>
            </a:avLst>
          </a:prstGeom>
          <a:ln w="28575">
            <a:solidFill>
              <a:srgbClr val="FBBE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5071653" y="1339141"/>
            <a:ext cx="10712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350" dirty="0"/>
              <a:t>Archivo Alta </a:t>
            </a:r>
          </a:p>
          <a:p>
            <a:pPr algn="ctr"/>
            <a:r>
              <a:rPr lang="es-419" sz="1350" dirty="0"/>
              <a:t>Lista</a:t>
            </a:r>
            <a:endParaRPr lang="es-ES" sz="1350" dirty="0"/>
          </a:p>
        </p:txBody>
      </p:sp>
      <p:sp>
        <p:nvSpPr>
          <p:cNvPr id="42" name="Elipse 41"/>
          <p:cNvSpPr/>
          <p:nvPr/>
        </p:nvSpPr>
        <p:spPr>
          <a:xfrm>
            <a:off x="5524563" y="1822390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>
                <a:solidFill>
                  <a:schemeClr val="tx1"/>
                </a:solidFill>
              </a:rPr>
              <a:t>5</a:t>
            </a:r>
            <a:endParaRPr lang="es-ES" sz="1350" dirty="0">
              <a:solidFill>
                <a:schemeClr val="tx1"/>
              </a:solidFill>
            </a:endParaRPr>
          </a:p>
        </p:txBody>
      </p:sp>
      <p:cxnSp>
        <p:nvCxnSpPr>
          <p:cNvPr id="46" name="Conector angular 45"/>
          <p:cNvCxnSpPr>
            <a:stCxn id="42" idx="2"/>
          </p:cNvCxnSpPr>
          <p:nvPr/>
        </p:nvCxnSpPr>
        <p:spPr>
          <a:xfrm rot="10800000" flipV="1">
            <a:off x="5217265" y="1988644"/>
            <a:ext cx="307298" cy="107099"/>
          </a:xfrm>
          <a:prstGeom prst="bentConnector3">
            <a:avLst>
              <a:gd name="adj1" fmla="val 50000"/>
            </a:avLst>
          </a:prstGeom>
          <a:ln w="28575">
            <a:solidFill>
              <a:srgbClr val="FBBE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4984351" y="2144387"/>
            <a:ext cx="11631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350" dirty="0"/>
              <a:t>Archivo </a:t>
            </a:r>
            <a:r>
              <a:rPr lang="es-419" sz="1350" dirty="0" err="1"/>
              <a:t>Modi</a:t>
            </a:r>
            <a:r>
              <a:rPr lang="es-419" sz="1350" dirty="0"/>
              <a:t> </a:t>
            </a:r>
          </a:p>
          <a:p>
            <a:pPr algn="ctr"/>
            <a:r>
              <a:rPr lang="es-419" sz="1350" dirty="0"/>
              <a:t>Lista</a:t>
            </a:r>
            <a:endParaRPr lang="es-ES" sz="1350" dirty="0"/>
          </a:p>
        </p:txBody>
      </p:sp>
      <p:pic>
        <p:nvPicPr>
          <p:cNvPr id="57" name="Imagen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95" y="3701386"/>
            <a:ext cx="3119313" cy="1514475"/>
          </a:xfrm>
          <a:prstGeom prst="rect">
            <a:avLst/>
          </a:prstGeom>
        </p:spPr>
      </p:pic>
      <p:sp>
        <p:nvSpPr>
          <p:cNvPr id="58" name="Elipse 57"/>
          <p:cNvSpPr/>
          <p:nvPr/>
        </p:nvSpPr>
        <p:spPr>
          <a:xfrm>
            <a:off x="2019106" y="3368878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u="sng" dirty="0">
                <a:solidFill>
                  <a:schemeClr val="tx1"/>
                </a:solidFill>
              </a:rPr>
              <a:t>2</a:t>
            </a:r>
            <a:endParaRPr lang="es-ES" sz="1350" u="sng" dirty="0">
              <a:solidFill>
                <a:schemeClr val="tx1"/>
              </a:solidFill>
            </a:endParaRPr>
          </a:p>
        </p:txBody>
      </p:sp>
      <p:cxnSp>
        <p:nvCxnSpPr>
          <p:cNvPr id="59" name="Conector angular 58"/>
          <p:cNvCxnSpPr>
            <a:stCxn id="58" idx="4"/>
          </p:cNvCxnSpPr>
          <p:nvPr/>
        </p:nvCxnSpPr>
        <p:spPr>
          <a:xfrm rot="16200000" flipH="1">
            <a:off x="2401621" y="3485125"/>
            <a:ext cx="253278" cy="685800"/>
          </a:xfrm>
          <a:prstGeom prst="bentConnector2">
            <a:avLst/>
          </a:prstGeom>
          <a:ln w="28575">
            <a:solidFill>
              <a:srgbClr val="DC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/>
          <p:cNvSpPr/>
          <p:nvPr/>
        </p:nvSpPr>
        <p:spPr>
          <a:xfrm>
            <a:off x="428295" y="3362606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u="sng" dirty="0">
                <a:solidFill>
                  <a:schemeClr val="tx1"/>
                </a:solidFill>
              </a:rPr>
              <a:t>1</a:t>
            </a:r>
            <a:endParaRPr lang="es-ES" sz="1350" u="sng" dirty="0">
              <a:solidFill>
                <a:schemeClr val="tx1"/>
              </a:solidFill>
            </a:endParaRPr>
          </a:p>
        </p:txBody>
      </p:sp>
      <p:cxnSp>
        <p:nvCxnSpPr>
          <p:cNvPr id="61" name="Conector angular 60"/>
          <p:cNvCxnSpPr>
            <a:stCxn id="60" idx="2"/>
            <a:endCxn id="57" idx="1"/>
          </p:cNvCxnSpPr>
          <p:nvPr/>
        </p:nvCxnSpPr>
        <p:spPr>
          <a:xfrm rot="10800000" flipV="1">
            <a:off x="428295" y="3528860"/>
            <a:ext cx="12700" cy="929763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/>
          <p:cNvSpPr txBox="1"/>
          <p:nvPr/>
        </p:nvSpPr>
        <p:spPr>
          <a:xfrm>
            <a:off x="737575" y="3280853"/>
            <a:ext cx="10575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u="sng" dirty="0"/>
              <a:t>Nombre del </a:t>
            </a:r>
            <a:endParaRPr lang="es-419" sz="1350" u="sng" dirty="0" smtClean="0"/>
          </a:p>
          <a:p>
            <a:r>
              <a:rPr lang="es-419" sz="1350" u="sng" dirty="0" smtClean="0"/>
              <a:t>archivo </a:t>
            </a:r>
            <a:r>
              <a:rPr lang="es-419" sz="1350" u="sng" dirty="0"/>
              <a:t>lista</a:t>
            </a:r>
            <a:endParaRPr lang="es-ES" sz="1350" u="sng" dirty="0"/>
          </a:p>
        </p:txBody>
      </p:sp>
      <p:sp>
        <p:nvSpPr>
          <p:cNvPr id="63" name="CuadroTexto 62"/>
          <p:cNvSpPr txBox="1"/>
          <p:nvPr/>
        </p:nvSpPr>
        <p:spPr>
          <a:xfrm>
            <a:off x="2351615" y="3387847"/>
            <a:ext cx="14598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u="sng" dirty="0"/>
              <a:t>Archivo a regresar</a:t>
            </a:r>
            <a:endParaRPr lang="es-ES" sz="1350" u="sng" dirty="0"/>
          </a:p>
        </p:txBody>
      </p:sp>
      <p:sp>
        <p:nvSpPr>
          <p:cNvPr id="64" name="Elipse 63"/>
          <p:cNvSpPr/>
          <p:nvPr/>
        </p:nvSpPr>
        <p:spPr>
          <a:xfrm>
            <a:off x="1852851" y="5119745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u="sng" dirty="0">
                <a:solidFill>
                  <a:schemeClr val="tx1"/>
                </a:solidFill>
              </a:rPr>
              <a:t>3</a:t>
            </a:r>
            <a:endParaRPr lang="es-ES" sz="1350" u="sng" dirty="0">
              <a:solidFill>
                <a:schemeClr val="tx1"/>
              </a:solidFill>
            </a:endParaRPr>
          </a:p>
        </p:txBody>
      </p:sp>
      <p:cxnSp>
        <p:nvCxnSpPr>
          <p:cNvPr id="65" name="Conector angular 64"/>
          <p:cNvCxnSpPr>
            <a:stCxn id="64" idx="0"/>
          </p:cNvCxnSpPr>
          <p:nvPr/>
        </p:nvCxnSpPr>
        <p:spPr>
          <a:xfrm rot="5400000" flipH="1" flipV="1">
            <a:off x="2085666" y="4354069"/>
            <a:ext cx="699116" cy="832237"/>
          </a:xfrm>
          <a:prstGeom prst="bentConnector2">
            <a:avLst/>
          </a:prstGeom>
          <a:ln w="28575">
            <a:solidFill>
              <a:srgbClr val="1885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r 65"/>
          <p:cNvCxnSpPr>
            <a:stCxn id="64" idx="7"/>
          </p:cNvCxnSpPr>
          <p:nvPr/>
        </p:nvCxnSpPr>
        <p:spPr>
          <a:xfrm rot="5400000" flipH="1" flipV="1">
            <a:off x="2351132" y="4668230"/>
            <a:ext cx="285743" cy="714677"/>
          </a:xfrm>
          <a:prstGeom prst="bentConnector2">
            <a:avLst/>
          </a:prstGeom>
          <a:ln w="28575">
            <a:solidFill>
              <a:srgbClr val="DB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3851899" y="3793261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u="sng" dirty="0">
                <a:solidFill>
                  <a:schemeClr val="tx1"/>
                </a:solidFill>
              </a:rPr>
              <a:t>4</a:t>
            </a:r>
            <a:endParaRPr lang="es-ES" sz="1350" u="sng" dirty="0">
              <a:solidFill>
                <a:schemeClr val="tx1"/>
              </a:solidFill>
            </a:endParaRPr>
          </a:p>
        </p:txBody>
      </p:sp>
      <p:sp>
        <p:nvSpPr>
          <p:cNvPr id="68" name="CuadroTexto 67"/>
          <p:cNvSpPr txBox="1"/>
          <p:nvPr/>
        </p:nvSpPr>
        <p:spPr>
          <a:xfrm>
            <a:off x="652448" y="5126539"/>
            <a:ext cx="128015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u="sng" dirty="0"/>
              <a:t>Archivo a CRUD</a:t>
            </a:r>
            <a:endParaRPr lang="es-ES" sz="1350" u="sng" dirty="0"/>
          </a:p>
        </p:txBody>
      </p:sp>
      <p:cxnSp>
        <p:nvCxnSpPr>
          <p:cNvPr id="69" name="Conector angular 68"/>
          <p:cNvCxnSpPr>
            <a:stCxn id="67" idx="3"/>
          </p:cNvCxnSpPr>
          <p:nvPr/>
        </p:nvCxnSpPr>
        <p:spPr>
          <a:xfrm rot="5400000">
            <a:off x="3417858" y="3879426"/>
            <a:ext cx="285088" cy="680385"/>
          </a:xfrm>
          <a:prstGeom prst="bentConnector2">
            <a:avLst/>
          </a:prstGeom>
          <a:ln w="28575">
            <a:solidFill>
              <a:srgbClr val="1885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angular 69"/>
          <p:cNvCxnSpPr>
            <a:stCxn id="64" idx="6"/>
          </p:cNvCxnSpPr>
          <p:nvPr/>
        </p:nvCxnSpPr>
        <p:spPr>
          <a:xfrm flipV="1">
            <a:off x="2185360" y="4882697"/>
            <a:ext cx="936018" cy="403303"/>
          </a:xfrm>
          <a:prstGeom prst="bentConnector3">
            <a:avLst>
              <a:gd name="adj1" fmla="val 86374"/>
            </a:avLst>
          </a:prstGeom>
          <a:ln w="28575">
            <a:solidFill>
              <a:srgbClr val="FBBE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/>
          <p:cNvSpPr txBox="1"/>
          <p:nvPr/>
        </p:nvSpPr>
        <p:spPr>
          <a:xfrm>
            <a:off x="3364734" y="4126094"/>
            <a:ext cx="107125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350" u="sng" dirty="0"/>
              <a:t>Archivo Alta </a:t>
            </a:r>
          </a:p>
          <a:p>
            <a:pPr algn="ctr"/>
            <a:r>
              <a:rPr lang="es-419" sz="1350" u="sng" dirty="0"/>
              <a:t>Lista</a:t>
            </a:r>
            <a:endParaRPr lang="es-ES" sz="1350" u="sng" dirty="0"/>
          </a:p>
        </p:txBody>
      </p:sp>
      <p:sp>
        <p:nvSpPr>
          <p:cNvPr id="72" name="Elipse 71"/>
          <p:cNvSpPr/>
          <p:nvPr/>
        </p:nvSpPr>
        <p:spPr>
          <a:xfrm>
            <a:off x="3817644" y="4609343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u="sng" dirty="0">
                <a:solidFill>
                  <a:schemeClr val="tx1"/>
                </a:solidFill>
              </a:rPr>
              <a:t>5</a:t>
            </a:r>
            <a:endParaRPr lang="es-ES" sz="1350" u="sng" dirty="0">
              <a:solidFill>
                <a:schemeClr val="tx1"/>
              </a:solidFill>
            </a:endParaRPr>
          </a:p>
        </p:txBody>
      </p:sp>
      <p:cxnSp>
        <p:nvCxnSpPr>
          <p:cNvPr id="73" name="Conector angular 72"/>
          <p:cNvCxnSpPr>
            <a:stCxn id="72" idx="2"/>
          </p:cNvCxnSpPr>
          <p:nvPr/>
        </p:nvCxnSpPr>
        <p:spPr>
          <a:xfrm rot="10800000" flipV="1">
            <a:off x="3461110" y="4775597"/>
            <a:ext cx="356534" cy="39593"/>
          </a:xfrm>
          <a:prstGeom prst="bentConnector3">
            <a:avLst>
              <a:gd name="adj1" fmla="val 50000"/>
            </a:avLst>
          </a:prstGeom>
          <a:ln w="28575">
            <a:solidFill>
              <a:srgbClr val="FBBE0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3277432" y="4931340"/>
            <a:ext cx="116314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350" u="sng" dirty="0"/>
              <a:t>Archivo </a:t>
            </a:r>
            <a:r>
              <a:rPr lang="es-419" sz="1350" u="sng" dirty="0" err="1"/>
              <a:t>Modi</a:t>
            </a:r>
            <a:r>
              <a:rPr lang="es-419" sz="1350" u="sng" dirty="0"/>
              <a:t> </a:t>
            </a:r>
          </a:p>
          <a:p>
            <a:pPr algn="ctr"/>
            <a:r>
              <a:rPr lang="es-419" sz="1350" u="sng" dirty="0"/>
              <a:t>Lista</a:t>
            </a:r>
            <a:endParaRPr lang="es-ES" sz="1350" u="sng" dirty="0"/>
          </a:p>
        </p:txBody>
      </p:sp>
    </p:spTree>
    <p:extLst>
      <p:ext uri="{BB962C8B-B14F-4D97-AF65-F5344CB8AC3E}">
        <p14:creationId xmlns:p14="http://schemas.microsoft.com/office/powerpoint/2010/main" val="347108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04" y="825200"/>
            <a:ext cx="3505200" cy="202882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3369289" y="359528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>
                <a:solidFill>
                  <a:schemeClr val="tx1"/>
                </a:solidFill>
              </a:rPr>
              <a:t>2</a:t>
            </a:r>
            <a:endParaRPr lang="es-ES" sz="1350" dirty="0">
              <a:solidFill>
                <a:schemeClr val="tx1"/>
              </a:solidFill>
            </a:endParaRPr>
          </a:p>
        </p:txBody>
      </p:sp>
      <p:cxnSp>
        <p:nvCxnSpPr>
          <p:cNvPr id="6" name="Conector angular 5"/>
          <p:cNvCxnSpPr>
            <a:stCxn id="5" idx="2"/>
          </p:cNvCxnSpPr>
          <p:nvPr/>
        </p:nvCxnSpPr>
        <p:spPr>
          <a:xfrm rot="10800000" flipV="1">
            <a:off x="2789841" y="525782"/>
            <a:ext cx="579449" cy="429581"/>
          </a:xfrm>
          <a:prstGeom prst="bentConnector3">
            <a:avLst>
              <a:gd name="adj1" fmla="val 100036"/>
            </a:avLst>
          </a:prstGeom>
          <a:ln w="28575">
            <a:solidFill>
              <a:srgbClr val="DC26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442099" y="500887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>
                <a:solidFill>
                  <a:schemeClr val="tx1"/>
                </a:solidFill>
              </a:rPr>
              <a:t>1</a:t>
            </a:r>
            <a:endParaRPr lang="es-ES" sz="1350" dirty="0">
              <a:solidFill>
                <a:schemeClr val="tx1"/>
              </a:solidFill>
            </a:endParaRPr>
          </a:p>
        </p:txBody>
      </p:sp>
      <p:cxnSp>
        <p:nvCxnSpPr>
          <p:cNvPr id="8" name="Conector angular 7"/>
          <p:cNvCxnSpPr>
            <a:stCxn id="7" idx="6"/>
          </p:cNvCxnSpPr>
          <p:nvPr/>
        </p:nvCxnSpPr>
        <p:spPr>
          <a:xfrm>
            <a:off x="774608" y="667142"/>
            <a:ext cx="953098" cy="270607"/>
          </a:xfrm>
          <a:prstGeom prst="bentConnector3">
            <a:avLst>
              <a:gd name="adj1" fmla="val 10265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720090" y="401649"/>
            <a:ext cx="20152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dirty="0"/>
              <a:t>Nombre del archivo </a:t>
            </a:r>
            <a:r>
              <a:rPr lang="es-419" sz="1350" dirty="0" smtClean="0"/>
              <a:t>CRUD</a:t>
            </a:r>
            <a:endParaRPr lang="es-ES" sz="1350" dirty="0"/>
          </a:p>
        </p:txBody>
      </p:sp>
      <p:sp>
        <p:nvSpPr>
          <p:cNvPr id="10" name="CuadroTexto 9"/>
          <p:cNvSpPr txBox="1"/>
          <p:nvPr/>
        </p:nvSpPr>
        <p:spPr>
          <a:xfrm>
            <a:off x="2819921" y="675159"/>
            <a:ext cx="14598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dirty="0"/>
              <a:t>Archivo a regresar</a:t>
            </a:r>
            <a:endParaRPr lang="es-ES" sz="1350" dirty="0"/>
          </a:p>
        </p:txBody>
      </p:sp>
      <p:sp>
        <p:nvSpPr>
          <p:cNvPr id="12" name="Elipse 11"/>
          <p:cNvSpPr/>
          <p:nvPr/>
        </p:nvSpPr>
        <p:spPr>
          <a:xfrm>
            <a:off x="1172043" y="2845829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 smtClean="0">
                <a:solidFill>
                  <a:schemeClr val="tx1"/>
                </a:solidFill>
              </a:rPr>
              <a:t>3</a:t>
            </a:r>
            <a:endParaRPr lang="es-ES" sz="1350" dirty="0">
              <a:solidFill>
                <a:schemeClr val="tx1"/>
              </a:solidFill>
            </a:endParaRPr>
          </a:p>
        </p:txBody>
      </p:sp>
      <p:cxnSp>
        <p:nvCxnSpPr>
          <p:cNvPr id="13" name="Conector angular 12"/>
          <p:cNvCxnSpPr>
            <a:stCxn id="12" idx="0"/>
          </p:cNvCxnSpPr>
          <p:nvPr/>
        </p:nvCxnSpPr>
        <p:spPr>
          <a:xfrm rot="5400000" flipH="1" flipV="1">
            <a:off x="1388951" y="2540868"/>
            <a:ext cx="254308" cy="355614"/>
          </a:xfrm>
          <a:prstGeom prst="bentConnector2">
            <a:avLst/>
          </a:prstGeom>
          <a:ln w="28575">
            <a:solidFill>
              <a:srgbClr val="7DAE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42099" y="3178338"/>
            <a:ext cx="15340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dirty="0"/>
              <a:t>Archivo a </a:t>
            </a:r>
            <a:r>
              <a:rPr lang="es-419" sz="1350" dirty="0" smtClean="0"/>
              <a:t>regresar </a:t>
            </a:r>
          </a:p>
          <a:p>
            <a:r>
              <a:rPr lang="es-419" sz="1350" dirty="0" smtClean="0"/>
              <a:t>Alta y Modificación</a:t>
            </a:r>
            <a:endParaRPr lang="es-ES" sz="1350" dirty="0"/>
          </a:p>
        </p:txBody>
      </p:sp>
      <p:sp>
        <p:nvSpPr>
          <p:cNvPr id="17" name="Elipse 16"/>
          <p:cNvSpPr/>
          <p:nvPr/>
        </p:nvSpPr>
        <p:spPr>
          <a:xfrm>
            <a:off x="2945492" y="2854025"/>
            <a:ext cx="332509" cy="33250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419" sz="1350" dirty="0">
                <a:solidFill>
                  <a:schemeClr val="tx1"/>
                </a:solidFill>
              </a:rPr>
              <a:t>4</a:t>
            </a:r>
            <a:endParaRPr lang="es-ES" sz="1350" dirty="0">
              <a:solidFill>
                <a:schemeClr val="tx1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2293930" y="3186534"/>
            <a:ext cx="153407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350" dirty="0"/>
              <a:t>Archivo a </a:t>
            </a:r>
            <a:r>
              <a:rPr lang="es-419" sz="1350" dirty="0" smtClean="0"/>
              <a:t>regresar </a:t>
            </a:r>
          </a:p>
          <a:p>
            <a:pPr algn="ctr"/>
            <a:r>
              <a:rPr lang="es-419" sz="1350" dirty="0" smtClean="0"/>
              <a:t>Baja</a:t>
            </a:r>
            <a:endParaRPr lang="es-ES" sz="1350" dirty="0"/>
          </a:p>
        </p:txBody>
      </p:sp>
      <p:cxnSp>
        <p:nvCxnSpPr>
          <p:cNvPr id="31" name="Conector angular 30"/>
          <p:cNvCxnSpPr>
            <a:stCxn id="17" idx="7"/>
          </p:cNvCxnSpPr>
          <p:nvPr/>
        </p:nvCxnSpPr>
        <p:spPr>
          <a:xfrm rot="16200000" flipV="1">
            <a:off x="2998683" y="2672096"/>
            <a:ext cx="292909" cy="168339"/>
          </a:xfrm>
          <a:prstGeom prst="bentConnector3">
            <a:avLst>
              <a:gd name="adj1" fmla="val 50000"/>
            </a:avLst>
          </a:prstGeom>
          <a:ln w="28575">
            <a:solidFill>
              <a:srgbClr val="7DAEF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639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63</Words>
  <Application>Microsoft Office PowerPoint</Application>
  <PresentationFormat>Presentación en pantalla (4:3)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6</cp:revision>
  <dcterms:created xsi:type="dcterms:W3CDTF">2024-08-29T04:15:44Z</dcterms:created>
  <dcterms:modified xsi:type="dcterms:W3CDTF">2024-08-29T05:09:42Z</dcterms:modified>
</cp:coreProperties>
</file>