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4586"/>
    <a:srgbClr val="537FC1"/>
    <a:srgbClr val="0E4487"/>
    <a:srgbClr val="0126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>
        <p:scale>
          <a:sx n="106" d="100"/>
          <a:sy n="106" d="100"/>
        </p:scale>
        <p:origin x="78" y="-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D03F-5FD1-4BA7-8660-BE6D81A76580}" type="datetimeFigureOut">
              <a:rPr lang="es-ES" smtClean="0"/>
              <a:t>12/08/2024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7F98-8D05-4C2D-8DCC-ADEE929500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9943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D03F-5FD1-4BA7-8660-BE6D81A76580}" type="datetimeFigureOut">
              <a:rPr lang="es-ES" smtClean="0"/>
              <a:t>12/08/2024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7F98-8D05-4C2D-8DCC-ADEE929500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653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D03F-5FD1-4BA7-8660-BE6D81A76580}" type="datetimeFigureOut">
              <a:rPr lang="es-ES" smtClean="0"/>
              <a:t>12/08/2024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7F98-8D05-4C2D-8DCC-ADEE929500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1864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D03F-5FD1-4BA7-8660-BE6D81A76580}" type="datetimeFigureOut">
              <a:rPr lang="es-ES" smtClean="0"/>
              <a:t>12/08/2024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7F98-8D05-4C2D-8DCC-ADEE929500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939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D03F-5FD1-4BA7-8660-BE6D81A76580}" type="datetimeFigureOut">
              <a:rPr lang="es-ES" smtClean="0"/>
              <a:t>12/08/2024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7F98-8D05-4C2D-8DCC-ADEE929500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0602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D03F-5FD1-4BA7-8660-BE6D81A76580}" type="datetimeFigureOut">
              <a:rPr lang="es-ES" smtClean="0"/>
              <a:t>12/08/2024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7F98-8D05-4C2D-8DCC-ADEE929500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3797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D03F-5FD1-4BA7-8660-BE6D81A76580}" type="datetimeFigureOut">
              <a:rPr lang="es-ES" smtClean="0"/>
              <a:t>12/08/2024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7F98-8D05-4C2D-8DCC-ADEE929500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0770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D03F-5FD1-4BA7-8660-BE6D81A76580}" type="datetimeFigureOut">
              <a:rPr lang="es-ES" smtClean="0"/>
              <a:t>12/08/2024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7F98-8D05-4C2D-8DCC-ADEE929500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9980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D03F-5FD1-4BA7-8660-BE6D81A76580}" type="datetimeFigureOut">
              <a:rPr lang="es-ES" smtClean="0"/>
              <a:t>12/08/2024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7F98-8D05-4C2D-8DCC-ADEE929500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2681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D03F-5FD1-4BA7-8660-BE6D81A76580}" type="datetimeFigureOut">
              <a:rPr lang="es-ES" smtClean="0"/>
              <a:t>12/08/2024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7F98-8D05-4C2D-8DCC-ADEE929500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2633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D03F-5FD1-4BA7-8660-BE6D81A76580}" type="datetimeFigureOut">
              <a:rPr lang="es-ES" smtClean="0"/>
              <a:t>12/08/2024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7F98-8D05-4C2D-8DCC-ADEE929500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2411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CD03F-5FD1-4BA7-8660-BE6D81A76580}" type="datetimeFigureOut">
              <a:rPr lang="es-ES" smtClean="0"/>
              <a:t>12/08/2024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17F98-8D05-4C2D-8DCC-ADEE929500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562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444" y="318418"/>
            <a:ext cx="1238423" cy="123842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501" y="382556"/>
            <a:ext cx="1238423" cy="123842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30" y="405211"/>
            <a:ext cx="1238423" cy="123842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387" y="382556"/>
            <a:ext cx="1238423" cy="123842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5977" y="459625"/>
            <a:ext cx="704948" cy="48584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81005" y="659691"/>
            <a:ext cx="695422" cy="504895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1210835" y="406504"/>
            <a:ext cx="6511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50" dirty="0" smtClean="0">
                <a:solidFill>
                  <a:srgbClr val="012662"/>
                </a:solidFill>
              </a:rPr>
              <a:t>BROKER</a:t>
            </a:r>
            <a:endParaRPr lang="es-ES" sz="1050" dirty="0">
              <a:solidFill>
                <a:srgbClr val="012662"/>
              </a:solidFill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796" y="568445"/>
            <a:ext cx="1238423" cy="1238423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98963" y="387606"/>
            <a:ext cx="685896" cy="447737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4833719" y="306835"/>
            <a:ext cx="6511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BROKER</a:t>
            </a:r>
            <a:endParaRPr lang="es-ES" sz="10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01223" y="615950"/>
            <a:ext cx="1524213" cy="771633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48" y="1936075"/>
            <a:ext cx="1238423" cy="1238423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021" y="2014001"/>
            <a:ext cx="1238423" cy="1238423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21" y="3614012"/>
            <a:ext cx="1238423" cy="1238423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5339" y="3891147"/>
            <a:ext cx="695422" cy="504895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471" y="3554906"/>
            <a:ext cx="1238423" cy="1238423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07990" y="3624094"/>
            <a:ext cx="685896" cy="447737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1436981" y="3933331"/>
            <a:ext cx="702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>
              <a:defRPr sz="1200" b="1">
                <a:solidFill>
                  <a:srgbClr val="537FC1"/>
                </a:solidFill>
              </a:defRPr>
            </a:lvl1pPr>
          </a:lstStyle>
          <a:p>
            <a:r>
              <a:rPr lang="es-419" dirty="0" smtClean="0"/>
              <a:t>AGENTE</a:t>
            </a:r>
            <a:endParaRPr lang="es-ES" dirty="0"/>
          </a:p>
        </p:txBody>
      </p:sp>
      <p:sp>
        <p:nvSpPr>
          <p:cNvPr id="30" name="CuadroTexto 29"/>
          <p:cNvSpPr txBox="1"/>
          <p:nvPr/>
        </p:nvSpPr>
        <p:spPr>
          <a:xfrm>
            <a:off x="2863824" y="3717065"/>
            <a:ext cx="702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>
              <a:defRPr sz="1200" b="1">
                <a:solidFill>
                  <a:srgbClr val="0D4586"/>
                </a:solidFill>
              </a:defRPr>
            </a:lvl1pPr>
          </a:lstStyle>
          <a:p>
            <a:r>
              <a:rPr lang="es-419" dirty="0" smtClean="0"/>
              <a:t>AGENTE</a:t>
            </a:r>
            <a:endParaRPr lang="es-ES" dirty="0"/>
          </a:p>
        </p:txBody>
      </p:sp>
      <p:pic>
        <p:nvPicPr>
          <p:cNvPr id="31" name="Imagen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21" y="5023712"/>
            <a:ext cx="1238423" cy="1238423"/>
          </a:xfrm>
          <a:prstGeom prst="rect">
            <a:avLst/>
          </a:prstGeom>
        </p:spPr>
      </p:pic>
      <p:pic>
        <p:nvPicPr>
          <p:cNvPr id="32" name="Imagen 3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7239" y="5300847"/>
            <a:ext cx="695422" cy="504895"/>
          </a:xfrm>
          <a:prstGeom prst="rect">
            <a:avLst/>
          </a:prstGeom>
        </p:spPr>
      </p:pic>
      <p:pic>
        <p:nvPicPr>
          <p:cNvPr id="33" name="Imagen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371" y="4964606"/>
            <a:ext cx="1238423" cy="1238423"/>
          </a:xfrm>
          <a:prstGeom prst="rect">
            <a:avLst/>
          </a:prstGeom>
        </p:spPr>
      </p:pic>
      <p:pic>
        <p:nvPicPr>
          <p:cNvPr id="34" name="Imagen 3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69890" y="5033794"/>
            <a:ext cx="685896" cy="447737"/>
          </a:xfrm>
          <a:prstGeom prst="rect">
            <a:avLst/>
          </a:prstGeom>
        </p:spPr>
      </p:pic>
      <p:sp>
        <p:nvSpPr>
          <p:cNvPr id="35" name="CuadroTexto 34"/>
          <p:cNvSpPr txBox="1"/>
          <p:nvPr/>
        </p:nvSpPr>
        <p:spPr>
          <a:xfrm>
            <a:off x="1381481" y="5365924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>
              <a:defRPr sz="1200" b="1">
                <a:solidFill>
                  <a:srgbClr val="537FC1"/>
                </a:solidFill>
              </a:defRPr>
            </a:lvl1pPr>
          </a:lstStyle>
          <a:p>
            <a:r>
              <a:rPr lang="es-419" dirty="0" smtClean="0"/>
              <a:t>CLIENTE</a:t>
            </a:r>
            <a:endParaRPr lang="es-ES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863568" y="5110109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>
              <a:defRPr sz="1200" b="1">
                <a:solidFill>
                  <a:srgbClr val="0D4586"/>
                </a:solidFill>
              </a:defRPr>
            </a:lvl1pPr>
          </a:lstStyle>
          <a:p>
            <a:r>
              <a:rPr lang="es-419" dirty="0" smtClean="0"/>
              <a:t>CLIENTE</a:t>
            </a:r>
            <a:endParaRPr lang="es-ES" dirty="0"/>
          </a:p>
        </p:txBody>
      </p:sp>
      <p:pic>
        <p:nvPicPr>
          <p:cNvPr id="37" name="Imagen 36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19735" y="3864257"/>
            <a:ext cx="180952" cy="495238"/>
          </a:xfrm>
          <a:prstGeom prst="rect">
            <a:avLst/>
          </a:prstGeom>
        </p:spPr>
      </p:pic>
      <p:pic>
        <p:nvPicPr>
          <p:cNvPr id="38" name="Imagen 37"/>
          <p:cNvPicPr>
            <a:picLocks noChangeAspect="1"/>
          </p:cNvPicPr>
          <p:nvPr/>
        </p:nvPicPr>
        <p:blipFill>
          <a:blip r:embed="rId8">
            <a:clrChange>
              <a:clrFrom>
                <a:srgbClr val="FFFEFF"/>
              </a:clrFrom>
              <a:clrTo>
                <a:srgbClr val="FFFE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07681" y="3604240"/>
            <a:ext cx="180952" cy="523810"/>
          </a:xfrm>
          <a:prstGeom prst="rect">
            <a:avLst/>
          </a:prstGeom>
        </p:spPr>
      </p:pic>
      <p:sp>
        <p:nvSpPr>
          <p:cNvPr id="41" name="CuadroTexto 40"/>
          <p:cNvSpPr txBox="1"/>
          <p:nvPr/>
        </p:nvSpPr>
        <p:spPr>
          <a:xfrm>
            <a:off x="1441457" y="2273135"/>
            <a:ext cx="707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200" b="1" dirty="0" smtClean="0">
                <a:solidFill>
                  <a:srgbClr val="537FC1"/>
                </a:solidFill>
              </a:rPr>
              <a:t>BROKER</a:t>
            </a:r>
            <a:endParaRPr lang="es-ES" sz="1200" b="1" dirty="0">
              <a:solidFill>
                <a:srgbClr val="537FC1"/>
              </a:solidFill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2867684" y="2134635"/>
            <a:ext cx="707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200" b="1" dirty="0" smtClean="0">
                <a:solidFill>
                  <a:srgbClr val="0D4586"/>
                </a:solidFill>
              </a:rPr>
              <a:t>BROKER</a:t>
            </a:r>
            <a:endParaRPr lang="es-ES" sz="1200" b="1" dirty="0">
              <a:solidFill>
                <a:srgbClr val="0D45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76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82522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8</Words>
  <Application>Microsoft Office PowerPoint</Application>
  <PresentationFormat>Panorámica</PresentationFormat>
  <Paragraphs>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6</cp:revision>
  <dcterms:created xsi:type="dcterms:W3CDTF">2024-08-11T21:45:00Z</dcterms:created>
  <dcterms:modified xsi:type="dcterms:W3CDTF">2024-08-13T03:50:57Z</dcterms:modified>
</cp:coreProperties>
</file>