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 de Windows" initials="UdW" lastIdx="1" clrIdx="0">
    <p:extLst>
      <p:ext uri="{19B8F6BF-5375-455C-9EA6-DF929625EA0E}">
        <p15:presenceInfo xmlns:p15="http://schemas.microsoft.com/office/powerpoint/2012/main" userId="Usuario de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732-3681-4B34-A90F-16EF3849D47D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545C-F70F-40C7-B01C-75323432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2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732-3681-4B34-A90F-16EF3849D47D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545C-F70F-40C7-B01C-75323432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79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732-3681-4B34-A90F-16EF3849D47D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545C-F70F-40C7-B01C-75323432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21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732-3681-4B34-A90F-16EF3849D47D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545C-F70F-40C7-B01C-75323432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07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732-3681-4B34-A90F-16EF3849D47D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545C-F70F-40C7-B01C-75323432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61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732-3681-4B34-A90F-16EF3849D47D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545C-F70F-40C7-B01C-75323432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98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732-3681-4B34-A90F-16EF3849D47D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545C-F70F-40C7-B01C-75323432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47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732-3681-4B34-A90F-16EF3849D47D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545C-F70F-40C7-B01C-75323432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86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732-3681-4B34-A90F-16EF3849D47D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545C-F70F-40C7-B01C-75323432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927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732-3681-4B34-A90F-16EF3849D47D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545C-F70F-40C7-B01C-75323432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84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732-3681-4B34-A90F-16EF3849D47D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545C-F70F-40C7-B01C-75323432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12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6732-3681-4B34-A90F-16EF3849D47D}" type="datetimeFigureOut">
              <a:rPr lang="es-ES" smtClean="0"/>
              <a:t>02/07/2024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7545C-F70F-40C7-B01C-75323432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73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3.gif"/><Relationship Id="rId7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/>
          <p:cNvSpPr/>
          <p:nvPr/>
        </p:nvSpPr>
        <p:spPr>
          <a:xfrm>
            <a:off x="2463052" y="0"/>
            <a:ext cx="9728948" cy="54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Comunicación Social</a:t>
            </a:r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15255" y="555529"/>
            <a:ext cx="2412000" cy="563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Área Usuaria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2467227" y="555529"/>
            <a:ext cx="2412000" cy="563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Revisión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9780000" y="555529"/>
            <a:ext cx="2412000" cy="563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Cierre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337291" y="547185"/>
            <a:ext cx="2412000" cy="5638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Publicación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894803" y="547185"/>
            <a:ext cx="2412000" cy="5638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Revision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95048" y="1313416"/>
            <a:ext cx="360000" cy="360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419" sz="1400" b="1" dirty="0">
                <a:solidFill>
                  <a:schemeClr val="tx1"/>
                </a:solidFill>
              </a:rPr>
              <a:t>01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2581630" y="2172673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419" sz="1400" b="1" dirty="0">
                <a:solidFill>
                  <a:schemeClr val="tx1"/>
                </a:solidFill>
              </a:rPr>
              <a:t>03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3" name="Rombo 12"/>
          <p:cNvSpPr/>
          <p:nvPr/>
        </p:nvSpPr>
        <p:spPr>
          <a:xfrm>
            <a:off x="2773115" y="3382989"/>
            <a:ext cx="432000" cy="4320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s-419" sz="1400" dirty="0">
                <a:solidFill>
                  <a:schemeClr val="tx1"/>
                </a:solidFill>
              </a:rPr>
              <a:t>C1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475086" y="5726774"/>
            <a:ext cx="2367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C1: Cumple  con los requisitos</a:t>
            </a:r>
            <a:endParaRPr lang="es-ES" sz="1400" dirty="0"/>
          </a:p>
        </p:txBody>
      </p:sp>
      <p:sp>
        <p:nvSpPr>
          <p:cNvPr id="15" name="Elipse 14"/>
          <p:cNvSpPr/>
          <p:nvPr/>
        </p:nvSpPr>
        <p:spPr>
          <a:xfrm>
            <a:off x="5019220" y="3222173"/>
            <a:ext cx="360000" cy="36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400" b="1" dirty="0">
                <a:solidFill>
                  <a:schemeClr val="tx1"/>
                </a:solidFill>
              </a:rPr>
              <a:t>06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51135" y="1239632"/>
            <a:ext cx="17026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Elaboracion de solicitud (Layer, noticia, )</a:t>
            </a:r>
            <a:endParaRPr lang="es-ES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038478" y="2196043"/>
            <a:ext cx="1827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s-419" sz="1400" dirty="0"/>
              <a:t>ecepcion de Solicitud para revisión</a:t>
            </a:r>
            <a:endParaRPr lang="es-ES" sz="1400" dirty="0"/>
          </a:p>
        </p:txBody>
      </p:sp>
      <p:sp>
        <p:nvSpPr>
          <p:cNvPr id="18" name="Elipse 17"/>
          <p:cNvSpPr/>
          <p:nvPr/>
        </p:nvSpPr>
        <p:spPr>
          <a:xfrm>
            <a:off x="2590097" y="2724704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419" sz="1400" b="1" dirty="0">
                <a:solidFill>
                  <a:schemeClr val="tx1"/>
                </a:solidFill>
              </a:rPr>
              <a:t>04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036523" y="2750815"/>
            <a:ext cx="1830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419" sz="1400" dirty="0"/>
              <a:t>signar SP que Revisar</a:t>
            </a:r>
            <a:endParaRPr lang="es-ES" sz="1400" dirty="0"/>
          </a:p>
        </p:txBody>
      </p:sp>
      <p:cxnSp>
        <p:nvCxnSpPr>
          <p:cNvPr id="21" name="Conector recto 20"/>
          <p:cNvCxnSpPr/>
          <p:nvPr/>
        </p:nvCxnSpPr>
        <p:spPr>
          <a:xfrm>
            <a:off x="2452249" y="1077697"/>
            <a:ext cx="0" cy="578861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4865712" y="951623"/>
            <a:ext cx="0" cy="578861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9760530" y="1008423"/>
            <a:ext cx="0" cy="578861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7319354" y="1027818"/>
            <a:ext cx="0" cy="578861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13" idx="2"/>
            <a:endCxn id="59" idx="0"/>
          </p:cNvCxnSpPr>
          <p:nvPr/>
        </p:nvCxnSpPr>
        <p:spPr>
          <a:xfrm rot="5400000">
            <a:off x="2828075" y="3951621"/>
            <a:ext cx="297672" cy="2440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641616" y="376481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dirty="0">
                <a:solidFill>
                  <a:srgbClr val="FF0000"/>
                </a:solidFill>
              </a:rPr>
              <a:t>No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100021" y="3594391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</a:rPr>
              <a:t>SI</a:t>
            </a:r>
            <a:endParaRPr lang="es-E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Conector angular 34"/>
          <p:cNvCxnSpPr>
            <a:stCxn id="61" idx="6"/>
            <a:endCxn id="15" idx="2"/>
          </p:cNvCxnSpPr>
          <p:nvPr/>
        </p:nvCxnSpPr>
        <p:spPr>
          <a:xfrm flipV="1">
            <a:off x="3950166" y="3402173"/>
            <a:ext cx="1069054" cy="21830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374819" y="3209918"/>
            <a:ext cx="1944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s-419" sz="1400" dirty="0"/>
              <a:t>ecepciona Solicitud para Revision</a:t>
            </a:r>
            <a:endParaRPr lang="es-ES" sz="1400" dirty="0"/>
          </a:p>
        </p:txBody>
      </p:sp>
      <p:sp>
        <p:nvSpPr>
          <p:cNvPr id="39" name="Rombo 38"/>
          <p:cNvSpPr/>
          <p:nvPr/>
        </p:nvSpPr>
        <p:spPr>
          <a:xfrm>
            <a:off x="5313031" y="3848857"/>
            <a:ext cx="432000" cy="4320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s-419" sz="1400" dirty="0">
                <a:solidFill>
                  <a:schemeClr val="tx1"/>
                </a:solidFill>
              </a:rPr>
              <a:t>C2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40" name="Conector angular 39"/>
          <p:cNvCxnSpPr>
            <a:stCxn id="15" idx="4"/>
            <a:endCxn id="39" idx="0"/>
          </p:cNvCxnSpPr>
          <p:nvPr/>
        </p:nvCxnSpPr>
        <p:spPr>
          <a:xfrm rot="16200000" flipH="1">
            <a:off x="5230783" y="3550609"/>
            <a:ext cx="266684" cy="32981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5153101" y="4291724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dirty="0">
                <a:solidFill>
                  <a:srgbClr val="FF0000"/>
                </a:solidFill>
              </a:rPr>
              <a:t>No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5805021" y="3982604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</a:rPr>
              <a:t>SI</a:t>
            </a:r>
            <a:endParaRPr lang="es-E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Conector angular 47"/>
          <p:cNvCxnSpPr>
            <a:stCxn id="52" idx="6"/>
            <a:endCxn id="12" idx="2"/>
          </p:cNvCxnSpPr>
          <p:nvPr/>
        </p:nvCxnSpPr>
        <p:spPr>
          <a:xfrm flipV="1">
            <a:off x="890214" y="2352673"/>
            <a:ext cx="1691416" cy="11439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12" idx="4"/>
            <a:endCxn id="18" idx="0"/>
          </p:cNvCxnSpPr>
          <p:nvPr/>
        </p:nvCxnSpPr>
        <p:spPr>
          <a:xfrm rot="16200000" flipH="1">
            <a:off x="2669848" y="2624454"/>
            <a:ext cx="192031" cy="84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/>
          <p:cNvCxnSpPr>
            <a:stCxn id="18" idx="4"/>
            <a:endCxn id="13" idx="0"/>
          </p:cNvCxnSpPr>
          <p:nvPr/>
        </p:nvCxnSpPr>
        <p:spPr>
          <a:xfrm rot="16200000" flipH="1">
            <a:off x="2730464" y="3124337"/>
            <a:ext cx="298285" cy="2190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2760481" y="4112661"/>
            <a:ext cx="408450" cy="273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>
                <a:solidFill>
                  <a:schemeClr val="tx1"/>
                </a:solidFill>
              </a:rPr>
              <a:t>P1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2466620" y="6014641"/>
            <a:ext cx="221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P1: Anota las observaciones</a:t>
            </a:r>
            <a:endParaRPr lang="es-ES" sz="1400" dirty="0"/>
          </a:p>
        </p:txBody>
      </p:sp>
      <p:sp>
        <p:nvSpPr>
          <p:cNvPr id="64" name="Rectángulo 63"/>
          <p:cNvSpPr/>
          <p:nvPr/>
        </p:nvSpPr>
        <p:spPr>
          <a:xfrm>
            <a:off x="5348344" y="4734553"/>
            <a:ext cx="408450" cy="273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>
                <a:solidFill>
                  <a:schemeClr val="tx1"/>
                </a:solidFill>
              </a:rPr>
              <a:t>P2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65" name="Conector angular 64"/>
          <p:cNvCxnSpPr>
            <a:stCxn id="39" idx="2"/>
            <a:endCxn id="64" idx="0"/>
          </p:cNvCxnSpPr>
          <p:nvPr/>
        </p:nvCxnSpPr>
        <p:spPr>
          <a:xfrm rot="16200000" flipH="1">
            <a:off x="5313952" y="4495936"/>
            <a:ext cx="453696" cy="235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64" idx="1"/>
            <a:endCxn id="4" idx="3"/>
          </p:cNvCxnSpPr>
          <p:nvPr/>
        </p:nvCxnSpPr>
        <p:spPr>
          <a:xfrm rot="10800000">
            <a:off x="147770" y="1620695"/>
            <a:ext cx="5200575" cy="3250684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r 70"/>
          <p:cNvCxnSpPr>
            <a:stCxn id="59" idx="1"/>
            <a:endCxn id="4" idx="4"/>
          </p:cNvCxnSpPr>
          <p:nvPr/>
        </p:nvCxnSpPr>
        <p:spPr>
          <a:xfrm rot="10800000">
            <a:off x="275049" y="1673417"/>
            <a:ext cx="2485433" cy="2576071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/>
          <p:cNvSpPr txBox="1"/>
          <p:nvPr/>
        </p:nvSpPr>
        <p:spPr>
          <a:xfrm>
            <a:off x="4884607" y="5716665"/>
            <a:ext cx="2367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C1: Cumple  con los requisitos</a:t>
            </a:r>
            <a:endParaRPr lang="es-ES" sz="14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876141" y="6004532"/>
            <a:ext cx="221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P1: Anota las observaciones</a:t>
            </a:r>
            <a:endParaRPr lang="es-ES" sz="1400" dirty="0"/>
          </a:p>
        </p:txBody>
      </p:sp>
      <p:sp>
        <p:nvSpPr>
          <p:cNvPr id="79" name="Elipse 78"/>
          <p:cNvSpPr/>
          <p:nvPr/>
        </p:nvSpPr>
        <p:spPr>
          <a:xfrm>
            <a:off x="7542921" y="4111560"/>
            <a:ext cx="360000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400" b="1" dirty="0">
                <a:solidFill>
                  <a:schemeClr val="tx1"/>
                </a:solidFill>
              </a:rPr>
              <a:t>05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7933744" y="4135444"/>
            <a:ext cx="1377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Publica Solicitud</a:t>
            </a:r>
            <a:endParaRPr lang="es-ES" sz="1400" dirty="0"/>
          </a:p>
        </p:txBody>
      </p:sp>
      <p:cxnSp>
        <p:nvCxnSpPr>
          <p:cNvPr id="81" name="Conector angular 80"/>
          <p:cNvCxnSpPr>
            <a:stCxn id="39" idx="3"/>
            <a:endCxn id="79" idx="2"/>
          </p:cNvCxnSpPr>
          <p:nvPr/>
        </p:nvCxnSpPr>
        <p:spPr>
          <a:xfrm>
            <a:off x="5745031" y="4064857"/>
            <a:ext cx="1797890" cy="2267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037025" y="1858682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s-ES" dirty="0"/>
          </a:p>
        </p:txBody>
      </p:sp>
      <p:sp>
        <p:nvSpPr>
          <p:cNvPr id="89" name="Rectángulo 88"/>
          <p:cNvSpPr/>
          <p:nvPr/>
        </p:nvSpPr>
        <p:spPr>
          <a:xfrm>
            <a:off x="5428125" y="1884957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s-ES" dirty="0"/>
          </a:p>
        </p:txBody>
      </p:sp>
      <p:sp>
        <p:nvSpPr>
          <p:cNvPr id="91" name="Rectángulo 90"/>
          <p:cNvSpPr/>
          <p:nvPr/>
        </p:nvSpPr>
        <p:spPr>
          <a:xfrm>
            <a:off x="4892784" y="4524926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s-ES" dirty="0"/>
          </a:p>
        </p:txBody>
      </p:sp>
      <p:sp>
        <p:nvSpPr>
          <p:cNvPr id="92" name="Rectángulo 91"/>
          <p:cNvSpPr/>
          <p:nvPr/>
        </p:nvSpPr>
        <p:spPr>
          <a:xfrm>
            <a:off x="2554647" y="4502049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s-ES" dirty="0"/>
          </a:p>
        </p:txBody>
      </p:sp>
      <p:sp>
        <p:nvSpPr>
          <p:cNvPr id="50" name="CuadroTexto 49"/>
          <p:cNvSpPr txBox="1"/>
          <p:nvPr/>
        </p:nvSpPr>
        <p:spPr>
          <a:xfrm>
            <a:off x="5766362" y="3803783"/>
            <a:ext cx="1515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419" sz="1400" dirty="0"/>
              <a:t>autoriza Publicar</a:t>
            </a:r>
            <a:endParaRPr lang="es-ES" sz="1400" dirty="0"/>
          </a:p>
        </p:txBody>
      </p:sp>
      <p:sp>
        <p:nvSpPr>
          <p:cNvPr id="52" name="Elipse 51"/>
          <p:cNvSpPr/>
          <p:nvPr/>
        </p:nvSpPr>
        <p:spPr>
          <a:xfrm>
            <a:off x="530214" y="2184112"/>
            <a:ext cx="360000" cy="360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419" sz="1400" b="1" dirty="0">
                <a:solidFill>
                  <a:schemeClr val="tx1"/>
                </a:solidFill>
              </a:rPr>
              <a:t>02</a:t>
            </a:r>
            <a:endParaRPr lang="es-ES" sz="1400" b="1" dirty="0">
              <a:solidFill>
                <a:schemeClr val="tx1"/>
              </a:solidFill>
            </a:endParaRPr>
          </a:p>
        </p:txBody>
      </p:sp>
      <p:cxnSp>
        <p:nvCxnSpPr>
          <p:cNvPr id="54" name="Conector angular 53"/>
          <p:cNvCxnSpPr>
            <a:stCxn id="4" idx="5"/>
            <a:endCxn id="52" idx="2"/>
          </p:cNvCxnSpPr>
          <p:nvPr/>
        </p:nvCxnSpPr>
        <p:spPr>
          <a:xfrm rot="16200000" flipH="1">
            <a:off x="94562" y="1928459"/>
            <a:ext cx="743417" cy="127887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392954" y="1056258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s-ES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37321" y="2064797"/>
            <a:ext cx="1827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s-419" sz="1400" dirty="0"/>
              <a:t>nvia Solicitud para revisión</a:t>
            </a:r>
            <a:endParaRPr lang="es-ES" sz="1400" dirty="0"/>
          </a:p>
        </p:txBody>
      </p:sp>
      <p:sp>
        <p:nvSpPr>
          <p:cNvPr id="61" name="Elipse 60"/>
          <p:cNvSpPr/>
          <p:nvPr/>
        </p:nvSpPr>
        <p:spPr>
          <a:xfrm>
            <a:off x="3590166" y="3440477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419" sz="1400" b="1" dirty="0">
                <a:solidFill>
                  <a:schemeClr val="tx1"/>
                </a:solidFill>
              </a:rPr>
              <a:t>05</a:t>
            </a:r>
            <a:endParaRPr lang="es-ES" sz="1400" b="1" dirty="0">
              <a:solidFill>
                <a:schemeClr val="tx1"/>
              </a:solidFill>
            </a:endParaRPr>
          </a:p>
        </p:txBody>
      </p:sp>
      <p:cxnSp>
        <p:nvCxnSpPr>
          <p:cNvPr id="62" name="Conector angular 61"/>
          <p:cNvCxnSpPr>
            <a:stCxn id="13" idx="3"/>
            <a:endCxn id="61" idx="2"/>
          </p:cNvCxnSpPr>
          <p:nvPr/>
        </p:nvCxnSpPr>
        <p:spPr>
          <a:xfrm>
            <a:off x="3205115" y="3598989"/>
            <a:ext cx="385051" cy="214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3879995" y="3642873"/>
            <a:ext cx="1243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s-419" sz="1400" dirty="0"/>
              <a:t>nvia Solicitud para Reviasion</a:t>
            </a:r>
            <a:endParaRPr lang="es-ES" sz="1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41" y="2628687"/>
            <a:ext cx="895350" cy="8572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61" y="4155772"/>
            <a:ext cx="762000" cy="7810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753" y="2575354"/>
            <a:ext cx="885825" cy="9239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30" y="3471528"/>
            <a:ext cx="857250" cy="82867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420" y="1582763"/>
            <a:ext cx="514350" cy="676275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28" y="1832505"/>
            <a:ext cx="8001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2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/>
          <p:cNvSpPr/>
          <p:nvPr/>
        </p:nvSpPr>
        <p:spPr>
          <a:xfrm>
            <a:off x="2463052" y="0"/>
            <a:ext cx="9728948" cy="54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Comunicación Social</a:t>
            </a:r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15255" y="555529"/>
            <a:ext cx="2412000" cy="563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Área Usuaria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2467227" y="555529"/>
            <a:ext cx="2412000" cy="563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Revisión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9780000" y="555529"/>
            <a:ext cx="2412000" cy="563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Cierre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7337291" y="547185"/>
            <a:ext cx="2412000" cy="5638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Publicación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894803" y="547185"/>
            <a:ext cx="2412000" cy="5638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Revision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95048" y="1313416"/>
            <a:ext cx="360000" cy="360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419" sz="1400" b="1" dirty="0">
                <a:solidFill>
                  <a:schemeClr val="tx1"/>
                </a:solidFill>
              </a:rPr>
              <a:t>01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2581630" y="2172673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419" sz="1400" b="1" dirty="0">
                <a:solidFill>
                  <a:schemeClr val="tx1"/>
                </a:solidFill>
              </a:rPr>
              <a:t>03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3" name="Rombo 12"/>
          <p:cNvSpPr/>
          <p:nvPr/>
        </p:nvSpPr>
        <p:spPr>
          <a:xfrm>
            <a:off x="2773115" y="3382989"/>
            <a:ext cx="432000" cy="4320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s-419" sz="1400" dirty="0">
                <a:solidFill>
                  <a:schemeClr val="tx1"/>
                </a:solidFill>
              </a:rPr>
              <a:t>C1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475086" y="5726774"/>
            <a:ext cx="2367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C1: Cumple  con los requisitos</a:t>
            </a:r>
            <a:endParaRPr lang="es-ES" sz="1400" dirty="0"/>
          </a:p>
        </p:txBody>
      </p:sp>
      <p:sp>
        <p:nvSpPr>
          <p:cNvPr id="15" name="Elipse 14"/>
          <p:cNvSpPr/>
          <p:nvPr/>
        </p:nvSpPr>
        <p:spPr>
          <a:xfrm>
            <a:off x="7533485" y="3087467"/>
            <a:ext cx="360000" cy="36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400" b="1" dirty="0">
                <a:solidFill>
                  <a:schemeClr val="tx1"/>
                </a:solidFill>
              </a:rPr>
              <a:t>06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51135" y="1239632"/>
            <a:ext cx="17026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dirty="0"/>
              <a:t>Elaboracion de solicitud (Layer, noticia, )</a:t>
            </a:r>
            <a:endParaRPr lang="es-ES" sz="1400" dirty="0"/>
          </a:p>
        </p:txBody>
      </p:sp>
      <p:sp>
        <p:nvSpPr>
          <p:cNvPr id="18" name="Elipse 17"/>
          <p:cNvSpPr/>
          <p:nvPr/>
        </p:nvSpPr>
        <p:spPr>
          <a:xfrm>
            <a:off x="2590097" y="2724704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419" sz="1400" b="1" dirty="0">
                <a:solidFill>
                  <a:schemeClr val="tx1"/>
                </a:solidFill>
              </a:rPr>
              <a:t>04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054491" y="2801547"/>
            <a:ext cx="1830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419" sz="1400" dirty="0"/>
              <a:t>signar SP que Revisar</a:t>
            </a:r>
            <a:endParaRPr lang="es-ES" sz="1400" dirty="0"/>
          </a:p>
        </p:txBody>
      </p:sp>
      <p:cxnSp>
        <p:nvCxnSpPr>
          <p:cNvPr id="21" name="Conector recto 20"/>
          <p:cNvCxnSpPr/>
          <p:nvPr/>
        </p:nvCxnSpPr>
        <p:spPr>
          <a:xfrm>
            <a:off x="2452249" y="1077697"/>
            <a:ext cx="0" cy="578861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4865712" y="951623"/>
            <a:ext cx="0" cy="578861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9760530" y="1008423"/>
            <a:ext cx="0" cy="578861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7319354" y="1027818"/>
            <a:ext cx="0" cy="578861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13" idx="2"/>
            <a:endCxn id="59" idx="0"/>
          </p:cNvCxnSpPr>
          <p:nvPr/>
        </p:nvCxnSpPr>
        <p:spPr>
          <a:xfrm rot="5400000">
            <a:off x="2828075" y="3951621"/>
            <a:ext cx="297672" cy="2440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641616" y="376481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dirty="0">
                <a:solidFill>
                  <a:srgbClr val="FF0000"/>
                </a:solidFill>
              </a:rPr>
              <a:t>No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100021" y="3594391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</a:rPr>
              <a:t>SI</a:t>
            </a:r>
            <a:endParaRPr lang="es-E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Conector angular 34"/>
          <p:cNvCxnSpPr>
            <a:stCxn id="61" idx="6"/>
            <a:endCxn id="15" idx="2"/>
          </p:cNvCxnSpPr>
          <p:nvPr/>
        </p:nvCxnSpPr>
        <p:spPr>
          <a:xfrm flipV="1">
            <a:off x="3950166" y="3267467"/>
            <a:ext cx="3583319" cy="35301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7889084" y="3075212"/>
            <a:ext cx="1944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419" sz="1400" dirty="0"/>
              <a:t>nalisis</a:t>
            </a:r>
            <a:endParaRPr lang="es-ES" sz="1400" dirty="0"/>
          </a:p>
        </p:txBody>
      </p:sp>
      <p:sp>
        <p:nvSpPr>
          <p:cNvPr id="39" name="Rombo 38"/>
          <p:cNvSpPr/>
          <p:nvPr/>
        </p:nvSpPr>
        <p:spPr>
          <a:xfrm>
            <a:off x="7827296" y="3714151"/>
            <a:ext cx="432000" cy="4320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s-419" sz="1400" dirty="0">
                <a:solidFill>
                  <a:schemeClr val="tx1"/>
                </a:solidFill>
              </a:rPr>
              <a:t>C2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40" name="Conector angular 39"/>
          <p:cNvCxnSpPr>
            <a:stCxn id="15" idx="4"/>
            <a:endCxn id="39" idx="0"/>
          </p:cNvCxnSpPr>
          <p:nvPr/>
        </p:nvCxnSpPr>
        <p:spPr>
          <a:xfrm rot="16200000" flipH="1">
            <a:off x="7745048" y="3415903"/>
            <a:ext cx="266684" cy="32981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7667366" y="415701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dirty="0">
                <a:solidFill>
                  <a:srgbClr val="FF0000"/>
                </a:solidFill>
              </a:rPr>
              <a:t>No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8319286" y="3847898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</a:rPr>
              <a:t>SI</a:t>
            </a:r>
            <a:endParaRPr lang="es-E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8" name="Conector angular 47"/>
          <p:cNvCxnSpPr>
            <a:stCxn id="52" idx="6"/>
            <a:endCxn id="12" idx="2"/>
          </p:cNvCxnSpPr>
          <p:nvPr/>
        </p:nvCxnSpPr>
        <p:spPr>
          <a:xfrm flipV="1">
            <a:off x="890214" y="2352673"/>
            <a:ext cx="1691416" cy="11439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12" idx="4"/>
            <a:endCxn id="18" idx="0"/>
          </p:cNvCxnSpPr>
          <p:nvPr/>
        </p:nvCxnSpPr>
        <p:spPr>
          <a:xfrm rot="16200000" flipH="1">
            <a:off x="2669848" y="2624454"/>
            <a:ext cx="192031" cy="84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/>
          <p:cNvCxnSpPr>
            <a:stCxn id="18" idx="4"/>
            <a:endCxn id="13" idx="0"/>
          </p:cNvCxnSpPr>
          <p:nvPr/>
        </p:nvCxnSpPr>
        <p:spPr>
          <a:xfrm rot="16200000" flipH="1">
            <a:off x="2730464" y="3124337"/>
            <a:ext cx="298285" cy="2190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2760481" y="4112661"/>
            <a:ext cx="408450" cy="273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>
                <a:solidFill>
                  <a:schemeClr val="tx1"/>
                </a:solidFill>
              </a:rPr>
              <a:t>P1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2466620" y="6014641"/>
            <a:ext cx="221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P1: Anota las observaciones</a:t>
            </a:r>
            <a:endParaRPr lang="es-ES" sz="1400" dirty="0"/>
          </a:p>
        </p:txBody>
      </p:sp>
      <p:sp>
        <p:nvSpPr>
          <p:cNvPr id="64" name="Rectángulo 63"/>
          <p:cNvSpPr/>
          <p:nvPr/>
        </p:nvSpPr>
        <p:spPr>
          <a:xfrm>
            <a:off x="7862609" y="4599847"/>
            <a:ext cx="408450" cy="273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>
                <a:solidFill>
                  <a:schemeClr val="tx1"/>
                </a:solidFill>
              </a:rPr>
              <a:t>P2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65" name="Conector angular 64"/>
          <p:cNvCxnSpPr>
            <a:stCxn id="39" idx="2"/>
            <a:endCxn id="64" idx="0"/>
          </p:cNvCxnSpPr>
          <p:nvPr/>
        </p:nvCxnSpPr>
        <p:spPr>
          <a:xfrm rot="16200000" flipH="1">
            <a:off x="7828217" y="4361230"/>
            <a:ext cx="453696" cy="235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64" idx="1"/>
            <a:endCxn id="4" idx="3"/>
          </p:cNvCxnSpPr>
          <p:nvPr/>
        </p:nvCxnSpPr>
        <p:spPr>
          <a:xfrm rot="10800000">
            <a:off x="147769" y="1620695"/>
            <a:ext cx="7714840" cy="3115978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r 70"/>
          <p:cNvCxnSpPr>
            <a:stCxn id="59" idx="1"/>
            <a:endCxn id="4" idx="4"/>
          </p:cNvCxnSpPr>
          <p:nvPr/>
        </p:nvCxnSpPr>
        <p:spPr>
          <a:xfrm rot="10800000">
            <a:off x="275049" y="1673417"/>
            <a:ext cx="2485433" cy="2576071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/>
          <p:cNvSpPr txBox="1"/>
          <p:nvPr/>
        </p:nvSpPr>
        <p:spPr>
          <a:xfrm>
            <a:off x="7398872" y="5581959"/>
            <a:ext cx="2367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C1: Cumple  con los requisitos</a:t>
            </a:r>
            <a:endParaRPr lang="es-ES" sz="14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876141" y="6004532"/>
            <a:ext cx="221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P1: Anota las observaciones</a:t>
            </a:r>
            <a:endParaRPr lang="es-ES" sz="1400" dirty="0"/>
          </a:p>
        </p:txBody>
      </p:sp>
      <p:sp>
        <p:nvSpPr>
          <p:cNvPr id="79" name="Elipse 78"/>
          <p:cNvSpPr/>
          <p:nvPr/>
        </p:nvSpPr>
        <p:spPr>
          <a:xfrm>
            <a:off x="10057186" y="3976854"/>
            <a:ext cx="360000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400" b="1" dirty="0">
                <a:solidFill>
                  <a:schemeClr val="tx1"/>
                </a:solidFill>
              </a:rPr>
              <a:t>05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10448009" y="4000738"/>
            <a:ext cx="1377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Publica Solicitud</a:t>
            </a:r>
            <a:endParaRPr lang="es-ES" sz="1400" dirty="0"/>
          </a:p>
        </p:txBody>
      </p:sp>
      <p:cxnSp>
        <p:nvCxnSpPr>
          <p:cNvPr id="81" name="Conector angular 80"/>
          <p:cNvCxnSpPr>
            <a:stCxn id="39" idx="3"/>
            <a:endCxn id="79" idx="2"/>
          </p:cNvCxnSpPr>
          <p:nvPr/>
        </p:nvCxnSpPr>
        <p:spPr>
          <a:xfrm>
            <a:off x="8259296" y="3930151"/>
            <a:ext cx="1797890" cy="2267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>
            <a:off x="346787" y="1029032"/>
            <a:ext cx="1097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419" dirty="0"/>
              <a:t>reaxcion</a:t>
            </a:r>
            <a:endParaRPr lang="es-ES" dirty="0"/>
          </a:p>
        </p:txBody>
      </p:sp>
      <p:sp>
        <p:nvSpPr>
          <p:cNvPr id="89" name="Rectángulo 88"/>
          <p:cNvSpPr/>
          <p:nvPr/>
        </p:nvSpPr>
        <p:spPr>
          <a:xfrm>
            <a:off x="2954181" y="2140991"/>
            <a:ext cx="1160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Recepcion</a:t>
            </a:r>
            <a:endParaRPr lang="es-ES" dirty="0"/>
          </a:p>
        </p:txBody>
      </p:sp>
      <p:sp>
        <p:nvSpPr>
          <p:cNvPr id="91" name="Rectángulo 90"/>
          <p:cNvSpPr/>
          <p:nvPr/>
        </p:nvSpPr>
        <p:spPr>
          <a:xfrm>
            <a:off x="7407049" y="439022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es-ES" dirty="0"/>
          </a:p>
        </p:txBody>
      </p:sp>
      <p:sp>
        <p:nvSpPr>
          <p:cNvPr id="92" name="Rectángulo 91"/>
          <p:cNvSpPr/>
          <p:nvPr/>
        </p:nvSpPr>
        <p:spPr>
          <a:xfrm>
            <a:off x="2554647" y="450204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/>
              <a:t>C</a:t>
            </a:r>
            <a:endParaRPr lang="es-ES" dirty="0"/>
          </a:p>
        </p:txBody>
      </p:sp>
      <p:sp>
        <p:nvSpPr>
          <p:cNvPr id="50" name="CuadroTexto 49"/>
          <p:cNvSpPr txBox="1"/>
          <p:nvPr/>
        </p:nvSpPr>
        <p:spPr>
          <a:xfrm>
            <a:off x="8280627" y="3669077"/>
            <a:ext cx="1019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s-419" sz="1400" dirty="0"/>
              <a:t>ublicacion</a:t>
            </a:r>
            <a:endParaRPr lang="es-ES" sz="1400" dirty="0"/>
          </a:p>
        </p:txBody>
      </p:sp>
      <p:sp>
        <p:nvSpPr>
          <p:cNvPr id="52" name="Elipse 51"/>
          <p:cNvSpPr/>
          <p:nvPr/>
        </p:nvSpPr>
        <p:spPr>
          <a:xfrm>
            <a:off x="530214" y="2184112"/>
            <a:ext cx="360000" cy="360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419" sz="1400" b="1" dirty="0">
                <a:solidFill>
                  <a:schemeClr val="tx1"/>
                </a:solidFill>
              </a:rPr>
              <a:t>02</a:t>
            </a:r>
            <a:endParaRPr lang="es-ES" sz="1400" b="1" dirty="0">
              <a:solidFill>
                <a:schemeClr val="tx1"/>
              </a:solidFill>
            </a:endParaRPr>
          </a:p>
        </p:txBody>
      </p:sp>
      <p:cxnSp>
        <p:nvCxnSpPr>
          <p:cNvPr id="54" name="Conector angular 53"/>
          <p:cNvCxnSpPr>
            <a:stCxn id="4" idx="5"/>
            <a:endCxn id="52" idx="2"/>
          </p:cNvCxnSpPr>
          <p:nvPr/>
        </p:nvCxnSpPr>
        <p:spPr>
          <a:xfrm rot="16200000" flipH="1">
            <a:off x="94562" y="1928459"/>
            <a:ext cx="743417" cy="127887"/>
          </a:xfrm>
          <a:prstGeom prst="bentConnector2">
            <a:avLst/>
          </a:prstGeom>
          <a:ln w="190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393880" y="188041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s-ES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37321" y="2064797"/>
            <a:ext cx="1827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s-419" sz="1400" dirty="0"/>
              <a:t>nvia Solicitud para revisión</a:t>
            </a:r>
            <a:endParaRPr lang="es-ES" sz="1400" dirty="0"/>
          </a:p>
        </p:txBody>
      </p:sp>
      <p:sp>
        <p:nvSpPr>
          <p:cNvPr id="61" name="Elipse 60"/>
          <p:cNvSpPr/>
          <p:nvPr/>
        </p:nvSpPr>
        <p:spPr>
          <a:xfrm>
            <a:off x="3590166" y="3440477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419" sz="1400" b="1" dirty="0">
                <a:solidFill>
                  <a:schemeClr val="tx1"/>
                </a:solidFill>
              </a:rPr>
              <a:t>05</a:t>
            </a:r>
            <a:endParaRPr lang="es-ES" sz="1400" b="1" dirty="0">
              <a:solidFill>
                <a:schemeClr val="tx1"/>
              </a:solidFill>
            </a:endParaRPr>
          </a:p>
        </p:txBody>
      </p:sp>
      <p:cxnSp>
        <p:nvCxnSpPr>
          <p:cNvPr id="62" name="Conector angular 61"/>
          <p:cNvCxnSpPr>
            <a:stCxn id="13" idx="3"/>
            <a:endCxn id="61" idx="2"/>
          </p:cNvCxnSpPr>
          <p:nvPr/>
        </p:nvCxnSpPr>
        <p:spPr>
          <a:xfrm>
            <a:off x="3205115" y="3598989"/>
            <a:ext cx="385051" cy="214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72" y="2325657"/>
            <a:ext cx="895350" cy="8572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462" y="2744055"/>
            <a:ext cx="885825" cy="9239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678" y="3485771"/>
            <a:ext cx="857250" cy="82867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92" y="1157821"/>
            <a:ext cx="514350" cy="676275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622" y="1749582"/>
            <a:ext cx="800100" cy="857250"/>
          </a:xfrm>
          <a:prstGeom prst="rect">
            <a:avLst/>
          </a:prstGeom>
        </p:spPr>
      </p:pic>
      <p:sp>
        <p:nvSpPr>
          <p:cNvPr id="67" name="Rectángulo 66"/>
          <p:cNvSpPr/>
          <p:nvPr/>
        </p:nvSpPr>
        <p:spPr>
          <a:xfrm>
            <a:off x="2700661" y="1376823"/>
            <a:ext cx="115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Pendiente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541" y="1840332"/>
            <a:ext cx="762000" cy="7810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532" y="880000"/>
            <a:ext cx="800100" cy="857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90" y="4868940"/>
            <a:ext cx="800100" cy="847725"/>
          </a:xfrm>
          <a:prstGeom prst="rect">
            <a:avLst/>
          </a:prstGeom>
        </p:spPr>
      </p:pic>
      <p:sp>
        <p:nvSpPr>
          <p:cNvPr id="69" name="Rectángulo 68"/>
          <p:cNvSpPr/>
          <p:nvPr/>
        </p:nvSpPr>
        <p:spPr>
          <a:xfrm>
            <a:off x="7509485" y="1460954"/>
            <a:ext cx="115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Pendiente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6576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157</Words>
  <Application>Microsoft Office PowerPoint</Application>
  <PresentationFormat>Panorámica</PresentationFormat>
  <Paragraphs>76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MARIA FERNANDA SHATE SANCHEZ</cp:lastModifiedBy>
  <cp:revision>15</cp:revision>
  <dcterms:created xsi:type="dcterms:W3CDTF">2024-02-08T04:16:43Z</dcterms:created>
  <dcterms:modified xsi:type="dcterms:W3CDTF">2024-07-02T18:40:42Z</dcterms:modified>
</cp:coreProperties>
</file>