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6" r:id="rId3"/>
    <p:sldId id="257" r:id="rId4"/>
    <p:sldId id="258" r:id="rId5"/>
    <p:sldId id="259" r:id="rId6"/>
    <p:sldId id="264" r:id="rId7"/>
    <p:sldId id="263" r:id="rId8"/>
    <p:sldId id="262" r:id="rId9"/>
    <p:sldId id="261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7" autoAdjust="0"/>
    <p:restoredTop sz="94660"/>
  </p:normalViewPr>
  <p:slideViewPr>
    <p:cSldViewPr snapToGrid="0">
      <p:cViewPr>
        <p:scale>
          <a:sx n="80" d="100"/>
          <a:sy n="80" d="100"/>
        </p:scale>
        <p:origin x="258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13/06/2024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351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13/06/2024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60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13/06/2024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24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13/06/2024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44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13/06/2024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85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13/06/2024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26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13/06/2024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3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13/06/2024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267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13/06/2024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57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13/06/2024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393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24769-D50D-4D57-8B32-C4B410169CFA}" type="datetimeFigureOut">
              <a:rPr lang="es-ES" smtClean="0"/>
              <a:t>13/06/2024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2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24769-D50D-4D57-8B32-C4B410169CFA}" type="datetimeFigureOut">
              <a:rPr lang="es-ES" smtClean="0"/>
              <a:t>13/06/2024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98031-77F4-4D75-B3CD-D4CA9813257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431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409197" y="1864895"/>
            <a:ext cx="71365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8000" dirty="0" smtClean="0"/>
              <a:t>PROTOTIPO DE </a:t>
            </a:r>
          </a:p>
          <a:p>
            <a:pPr algn="ctr"/>
            <a:r>
              <a:rPr lang="es-419" sz="8000" dirty="0" smtClean="0"/>
              <a:t>TRANSPARENCIA</a:t>
            </a:r>
            <a:endParaRPr lang="es-ES" sz="8000" dirty="0"/>
          </a:p>
        </p:txBody>
      </p:sp>
    </p:spTree>
    <p:extLst>
      <p:ext uri="{BB962C8B-B14F-4D97-AF65-F5344CB8AC3E}">
        <p14:creationId xmlns:p14="http://schemas.microsoft.com/office/powerpoint/2010/main" val="17329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363" y="135979"/>
            <a:ext cx="6936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línea 65 del </a:t>
            </a:r>
            <a:r>
              <a:rPr lang="es-419" dirty="0" err="1" smtClean="0"/>
              <a:t>archico</a:t>
            </a:r>
            <a:r>
              <a:rPr lang="es-419" dirty="0" smtClean="0"/>
              <a:t> </a:t>
            </a:r>
            <a:r>
              <a:rPr lang="es-419" dirty="0" err="1" smtClean="0">
                <a:solidFill>
                  <a:srgbClr val="FF0000"/>
                </a:solidFill>
              </a:rPr>
              <a:t>InformaList.php</a:t>
            </a:r>
            <a:r>
              <a:rPr lang="es-419" dirty="0" smtClean="0"/>
              <a:t> y actualizar los campos que se van a visualizar.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" y="1097635"/>
            <a:ext cx="7391400" cy="32670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421" y="4680035"/>
            <a:ext cx="6477000" cy="1590675"/>
          </a:xfrm>
          <a:prstGeom prst="rect">
            <a:avLst/>
          </a:prstGeom>
        </p:spPr>
      </p:pic>
      <p:sp>
        <p:nvSpPr>
          <p:cNvPr id="3" name="Abrir llave 2"/>
          <p:cNvSpPr/>
          <p:nvPr/>
        </p:nvSpPr>
        <p:spPr>
          <a:xfrm>
            <a:off x="1528011" y="3633537"/>
            <a:ext cx="252663" cy="73117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11"/>
          <p:cNvCxnSpPr/>
          <p:nvPr/>
        </p:nvCxnSpPr>
        <p:spPr>
          <a:xfrm>
            <a:off x="1419726" y="3994484"/>
            <a:ext cx="0" cy="1925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1419726" y="5919537"/>
            <a:ext cx="645695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ipse 20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2" name="Flecha izquierda 21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1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echa izquierda 5"/>
          <p:cNvSpPr/>
          <p:nvPr/>
        </p:nvSpPr>
        <p:spPr>
          <a:xfrm>
            <a:off x="7459576" y="220843"/>
            <a:ext cx="791609" cy="323481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/>
          <p:cNvSpPr txBox="1"/>
          <p:nvPr/>
        </p:nvSpPr>
        <p:spPr>
          <a:xfrm>
            <a:off x="175097" y="197958"/>
            <a:ext cx="533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Seleccionar el archivo </a:t>
            </a:r>
            <a:r>
              <a:rPr lang="es-419" dirty="0" err="1" smtClean="0">
                <a:solidFill>
                  <a:srgbClr val="FF0000"/>
                </a:solidFill>
              </a:rPr>
              <a:t>InformaSERP.php</a:t>
            </a:r>
            <a:r>
              <a:rPr lang="es-419" dirty="0" smtClean="0"/>
              <a:t> para actualizar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7" y="702344"/>
            <a:ext cx="2657475" cy="8572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168061" y="188829"/>
            <a:ext cx="651085" cy="35549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3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9342"/>
            <a:ext cx="9286875" cy="21336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75096" y="1569802"/>
            <a:ext cx="896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a) Posicionarse en la línea 26 del </a:t>
            </a:r>
            <a:r>
              <a:rPr lang="es-419" dirty="0" err="1" smtClean="0"/>
              <a:t>archico</a:t>
            </a:r>
            <a:r>
              <a:rPr lang="es-419" dirty="0" smtClean="0"/>
              <a:t> </a:t>
            </a:r>
            <a:r>
              <a:rPr lang="es-419" dirty="0" err="1" smtClean="0">
                <a:solidFill>
                  <a:srgbClr val="FF0000"/>
                </a:solidFill>
              </a:rPr>
              <a:t>InformaSERP.php</a:t>
            </a:r>
            <a:r>
              <a:rPr lang="es-419" dirty="0" smtClean="0"/>
              <a:t> y actualizar el </a:t>
            </a:r>
            <a:r>
              <a:rPr lang="es-419" dirty="0" err="1" smtClean="0"/>
              <a:t>Select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371" y="4152900"/>
            <a:ext cx="4676775" cy="2705100"/>
          </a:xfrm>
          <a:prstGeom prst="rect">
            <a:avLst/>
          </a:prstGeom>
        </p:spPr>
      </p:pic>
      <p:sp>
        <p:nvSpPr>
          <p:cNvPr id="10" name="Abrir llave 9"/>
          <p:cNvSpPr/>
          <p:nvPr/>
        </p:nvSpPr>
        <p:spPr>
          <a:xfrm>
            <a:off x="1383632" y="2512880"/>
            <a:ext cx="252663" cy="600543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10"/>
          <p:cNvCxnSpPr/>
          <p:nvPr/>
        </p:nvCxnSpPr>
        <p:spPr>
          <a:xfrm>
            <a:off x="1275347" y="2815389"/>
            <a:ext cx="0" cy="176863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1275347" y="4584028"/>
            <a:ext cx="2683042" cy="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/>
          <p:cNvSpPr txBox="1"/>
          <p:nvPr/>
        </p:nvSpPr>
        <p:spPr>
          <a:xfrm>
            <a:off x="317972" y="4646480"/>
            <a:ext cx="38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b) Posicionarse en la línea 40 al 43  definir los campos que se utilizan en el </a:t>
            </a:r>
            <a:r>
              <a:rPr lang="es-419" dirty="0" err="1" smtClean="0"/>
              <a:t>query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17972" y="5813518"/>
            <a:ext cx="38243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c) Posicionarse en la línea 45 en base a las variables definidas colocar el campo</a:t>
            </a:r>
            <a:endParaRPr lang="es-ES" dirty="0"/>
          </a:p>
        </p:txBody>
      </p:sp>
      <p:sp>
        <p:nvSpPr>
          <p:cNvPr id="17" name="Abrir llave 16"/>
          <p:cNvSpPr/>
          <p:nvPr/>
        </p:nvSpPr>
        <p:spPr>
          <a:xfrm flipH="1">
            <a:off x="8503848" y="2415599"/>
            <a:ext cx="315298" cy="60054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17"/>
          <p:cNvCxnSpPr/>
          <p:nvPr/>
        </p:nvCxnSpPr>
        <p:spPr>
          <a:xfrm>
            <a:off x="8923421" y="2703094"/>
            <a:ext cx="0" cy="3312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H="1">
            <a:off x="8398042" y="6015789"/>
            <a:ext cx="525380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 flipH="1">
            <a:off x="7966770" y="5164722"/>
            <a:ext cx="315298" cy="1693278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66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 izquierda 3"/>
          <p:cNvSpPr/>
          <p:nvPr/>
        </p:nvSpPr>
        <p:spPr>
          <a:xfrm>
            <a:off x="7459576" y="220843"/>
            <a:ext cx="791609" cy="323481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/>
          <p:cNvSpPr txBox="1"/>
          <p:nvPr/>
        </p:nvSpPr>
        <p:spPr>
          <a:xfrm>
            <a:off x="175098" y="197958"/>
            <a:ext cx="6935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</a:t>
            </a:r>
            <a:r>
              <a:rPr lang="es-419" dirty="0" err="1" smtClean="0"/>
              <a:t>Linea</a:t>
            </a:r>
            <a:r>
              <a:rPr lang="es-419" dirty="0" smtClean="0"/>
              <a:t> 57 del archivo </a:t>
            </a:r>
            <a:r>
              <a:rPr lang="es-419" dirty="0" err="1" smtClean="0">
                <a:solidFill>
                  <a:srgbClr val="FF0000"/>
                </a:solidFill>
              </a:rPr>
              <a:t>InformaSERP.php</a:t>
            </a:r>
            <a:r>
              <a:rPr lang="es-419" dirty="0" smtClean="0"/>
              <a:t> para actualizar el SELECT 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8168061" y="188829"/>
            <a:ext cx="651085" cy="35549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3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007"/>
            <a:ext cx="92011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8152556" y="250015"/>
            <a:ext cx="378369" cy="432802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4</a:t>
            </a:r>
            <a:endParaRPr lang="es-ES" dirty="0"/>
          </a:p>
        </p:txBody>
      </p:sp>
      <p:sp>
        <p:nvSpPr>
          <p:cNvPr id="5" name="Flecha izquierda 4"/>
          <p:cNvSpPr/>
          <p:nvPr/>
        </p:nvSpPr>
        <p:spPr>
          <a:xfrm>
            <a:off x="7489252" y="250015"/>
            <a:ext cx="720137" cy="393826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188327" y="197958"/>
            <a:ext cx="500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Seleccionar el archivo </a:t>
            </a:r>
            <a:r>
              <a:rPr lang="es-419" dirty="0" err="1" smtClean="0">
                <a:solidFill>
                  <a:srgbClr val="FF0000"/>
                </a:solidFill>
              </a:rPr>
              <a:t>Informa.php</a:t>
            </a:r>
            <a:r>
              <a:rPr lang="es-419" dirty="0" smtClean="0"/>
              <a:t> para actualizar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84221" y="1742556"/>
            <a:ext cx="769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Posicionarse en la línea 48  a la 114, colocar el titulo del campo y la </a:t>
            </a:r>
            <a:r>
              <a:rPr lang="es-419" dirty="0" err="1" smtClean="0"/>
              <a:t>informacion</a:t>
            </a:r>
            <a:r>
              <a:rPr lang="es-419" dirty="0" smtClean="0"/>
              <a:t>.</a:t>
            </a:r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90"/>
            <a:ext cx="2857500" cy="9906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295" y="3652485"/>
            <a:ext cx="5028264" cy="334838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1" y="3781745"/>
            <a:ext cx="7029450" cy="123825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27" y="2138010"/>
            <a:ext cx="6629400" cy="1514475"/>
          </a:xfrm>
          <a:prstGeom prst="rect">
            <a:avLst/>
          </a:prstGeom>
        </p:spPr>
      </p:pic>
      <p:cxnSp>
        <p:nvCxnSpPr>
          <p:cNvPr id="17" name="Conector recto 16"/>
          <p:cNvCxnSpPr/>
          <p:nvPr/>
        </p:nvCxnSpPr>
        <p:spPr>
          <a:xfrm flipH="1">
            <a:off x="637674" y="4102768"/>
            <a:ext cx="529389" cy="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637674" y="4102770"/>
            <a:ext cx="0" cy="237022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637674" y="6472995"/>
            <a:ext cx="3188368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ángulo redondeado 24"/>
          <p:cNvSpPr/>
          <p:nvPr/>
        </p:nvSpPr>
        <p:spPr>
          <a:xfrm>
            <a:off x="3874170" y="6328614"/>
            <a:ext cx="545601" cy="257443"/>
          </a:xfrm>
          <a:prstGeom prst="roundRect">
            <a:avLst/>
          </a:prstGeom>
          <a:noFill/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errar llave 27"/>
          <p:cNvSpPr/>
          <p:nvPr/>
        </p:nvSpPr>
        <p:spPr>
          <a:xfrm>
            <a:off x="7002379" y="4102768"/>
            <a:ext cx="111292" cy="61361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1" name="Conector recto 30"/>
          <p:cNvCxnSpPr/>
          <p:nvPr/>
        </p:nvCxnSpPr>
        <p:spPr>
          <a:xfrm flipH="1">
            <a:off x="7166811" y="4415589"/>
            <a:ext cx="5293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7688179" y="4391529"/>
            <a:ext cx="8020" cy="21175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>
          <a:xfrm flipH="1" flipV="1">
            <a:off x="6581274" y="6472995"/>
            <a:ext cx="109487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5508373" y="6338254"/>
            <a:ext cx="1072901" cy="2838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4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8327" y="197958"/>
            <a:ext cx="539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Seleccionar el archivo </a:t>
            </a:r>
            <a:r>
              <a:rPr lang="es-419" dirty="0" err="1" smtClean="0">
                <a:solidFill>
                  <a:srgbClr val="FF0000"/>
                </a:solidFill>
              </a:rPr>
              <a:t>InformaCRUD.php</a:t>
            </a:r>
            <a:r>
              <a:rPr lang="es-419" dirty="0" smtClean="0"/>
              <a:t> para actualizar</a:t>
            </a:r>
            <a:endParaRPr lang="es-ES" dirty="0"/>
          </a:p>
        </p:txBody>
      </p:sp>
      <p:sp>
        <p:nvSpPr>
          <p:cNvPr id="6" name="Elipse 5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7" name="Flecha izquierda 6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642"/>
            <a:ext cx="2466975" cy="79057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6068"/>
            <a:ext cx="5457825" cy="1819275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0" y="1536476"/>
            <a:ext cx="8801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Posicionarse en la línea 29  a la 37, asignar  las variables definidas del archivo </a:t>
            </a:r>
            <a:r>
              <a:rPr lang="es-419" dirty="0" err="1" smtClean="0">
                <a:solidFill>
                  <a:srgbClr val="FF0000"/>
                </a:solidFill>
              </a:rPr>
              <a:t>Informa.php</a:t>
            </a:r>
            <a:r>
              <a:rPr lang="es-419" dirty="0" smtClean="0"/>
              <a:t>.</a:t>
            </a:r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358" y="2473390"/>
            <a:ext cx="5028264" cy="334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32" y="4978065"/>
            <a:ext cx="8334375" cy="171450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7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4366464" y="5161547"/>
            <a:ext cx="181555" cy="324853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>
            <a:off x="348918" y="1448553"/>
            <a:ext cx="421106" cy="181927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/>
          <p:nvPr/>
        </p:nvCxnSpPr>
        <p:spPr>
          <a:xfrm flipV="1">
            <a:off x="348918" y="6233861"/>
            <a:ext cx="3208249" cy="105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5" idx="1"/>
          </p:cNvCxnSpPr>
          <p:nvPr/>
        </p:nvCxnSpPr>
        <p:spPr>
          <a:xfrm>
            <a:off x="348918" y="2358191"/>
            <a:ext cx="0" cy="387567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>
            <a:off x="3646300" y="5787189"/>
            <a:ext cx="227868" cy="90537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línea 42  a la 46, asignar  las variables definidas del archivo </a:t>
            </a:r>
            <a:r>
              <a:rPr lang="es-419" dirty="0" err="1" smtClean="0">
                <a:solidFill>
                  <a:srgbClr val="FF0000"/>
                </a:solidFill>
              </a:rPr>
              <a:t>Informa.php</a:t>
            </a:r>
            <a:r>
              <a:rPr lang="es-419" dirty="0" smtClean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36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7" y="3821290"/>
            <a:ext cx="8096250" cy="3295650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91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 flipV="1">
            <a:off x="4415587" y="4415593"/>
            <a:ext cx="631166" cy="733924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rir llave 14"/>
          <p:cNvSpPr/>
          <p:nvPr/>
        </p:nvSpPr>
        <p:spPr>
          <a:xfrm>
            <a:off x="348918" y="1448553"/>
            <a:ext cx="421106" cy="181927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/>
          <p:cNvCxnSpPr>
            <a:endCxn id="23" idx="1"/>
          </p:cNvCxnSpPr>
          <p:nvPr/>
        </p:nvCxnSpPr>
        <p:spPr>
          <a:xfrm>
            <a:off x="348916" y="5280006"/>
            <a:ext cx="2670979" cy="92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15" idx="1"/>
          </p:cNvCxnSpPr>
          <p:nvPr/>
        </p:nvCxnSpPr>
        <p:spPr>
          <a:xfrm flipH="1">
            <a:off x="348916" y="2358191"/>
            <a:ext cx="2" cy="29218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brir llave 22"/>
          <p:cNvSpPr/>
          <p:nvPr/>
        </p:nvSpPr>
        <p:spPr>
          <a:xfrm>
            <a:off x="3019895" y="4454086"/>
            <a:ext cx="228631" cy="167042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línea 50 a la 59, asignar  las variables definidas del archivo </a:t>
            </a:r>
            <a:r>
              <a:rPr lang="es-419" dirty="0" err="1" smtClean="0">
                <a:solidFill>
                  <a:srgbClr val="FF0000"/>
                </a:solidFill>
              </a:rPr>
              <a:t>Informa.php</a:t>
            </a:r>
            <a:r>
              <a:rPr lang="es-419" dirty="0" smtClean="0"/>
              <a:t>.</a:t>
            </a:r>
            <a:endParaRPr lang="es-ES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3404934" y="4415593"/>
            <a:ext cx="1010653" cy="12030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3854"/>
            <a:ext cx="8372475" cy="1895475"/>
          </a:xfrm>
          <a:prstGeom prst="rect">
            <a:avLst/>
          </a:prstGeom>
        </p:spPr>
      </p:pic>
      <p:sp>
        <p:nvSpPr>
          <p:cNvPr id="5" name="Elipse 4"/>
          <p:cNvSpPr/>
          <p:nvPr/>
        </p:nvSpPr>
        <p:spPr>
          <a:xfrm>
            <a:off x="8017512" y="197869"/>
            <a:ext cx="476787" cy="427773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6" name="Flecha izquierda 5"/>
          <p:cNvSpPr/>
          <p:nvPr/>
        </p:nvSpPr>
        <p:spPr>
          <a:xfrm>
            <a:off x="7162238" y="206918"/>
            <a:ext cx="907453" cy="38925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58" y="1424489"/>
            <a:ext cx="5457825" cy="1819275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77" y="818096"/>
            <a:ext cx="4124325" cy="4461910"/>
          </a:xfrm>
          <a:prstGeom prst="rect">
            <a:avLst/>
          </a:prstGeom>
        </p:spPr>
      </p:pic>
      <p:cxnSp>
        <p:nvCxnSpPr>
          <p:cNvPr id="14" name="Conector recto de flecha 13"/>
          <p:cNvCxnSpPr/>
          <p:nvPr/>
        </p:nvCxnSpPr>
        <p:spPr>
          <a:xfrm flipH="1">
            <a:off x="4884821" y="5197104"/>
            <a:ext cx="694663" cy="206126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/>
          <p:cNvSpPr txBox="1"/>
          <p:nvPr/>
        </p:nvSpPr>
        <p:spPr>
          <a:xfrm>
            <a:off x="215808" y="294211"/>
            <a:ext cx="6786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línea 29  a la 37, asignar  las variables definidas del archivo </a:t>
            </a:r>
            <a:r>
              <a:rPr lang="es-419" dirty="0" err="1" smtClean="0">
                <a:solidFill>
                  <a:srgbClr val="FF0000"/>
                </a:solidFill>
              </a:rPr>
              <a:t>Informa.php</a:t>
            </a:r>
            <a:r>
              <a:rPr lang="es-419" dirty="0" smtClean="0"/>
              <a:t>.</a:t>
            </a:r>
            <a:endParaRPr lang="es-ES" dirty="0"/>
          </a:p>
        </p:txBody>
      </p:sp>
      <p:cxnSp>
        <p:nvCxnSpPr>
          <p:cNvPr id="17" name="Conector recto 16"/>
          <p:cNvCxnSpPr/>
          <p:nvPr/>
        </p:nvCxnSpPr>
        <p:spPr>
          <a:xfrm flipV="1">
            <a:off x="3408359" y="5427294"/>
            <a:ext cx="1524587" cy="1878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4531488" y="5217205"/>
            <a:ext cx="1155031" cy="2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95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01" y="446314"/>
            <a:ext cx="4676775" cy="24384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084" y="2537189"/>
            <a:ext cx="6429375" cy="2724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7670" y="5086350"/>
            <a:ext cx="63722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7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21" y="181247"/>
            <a:ext cx="3857625" cy="3543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264" y="3200807"/>
            <a:ext cx="4438650" cy="288607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125453" y="1191126"/>
            <a:ext cx="2962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s-419" dirty="0" smtClean="0"/>
              <a:t>Posicionarse en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XAMPP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39621" y="4995564"/>
            <a:ext cx="2909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2) Posicionarse en la carpeta </a:t>
            </a:r>
          </a:p>
          <a:p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smtClean="0">
                <a:solidFill>
                  <a:srgbClr val="FF0000"/>
                </a:solidFill>
              </a:rPr>
              <a:t>   </a:t>
            </a:r>
            <a:r>
              <a:rPr lang="es-419" b="1" dirty="0" err="1" smtClean="0">
                <a:solidFill>
                  <a:srgbClr val="FF0000"/>
                </a:solidFill>
              </a:rPr>
              <a:t>htdocs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12" y="438014"/>
            <a:ext cx="4162425" cy="24288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03" y="2866889"/>
            <a:ext cx="3943350" cy="319087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125453" y="1191126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3) Posicionarse en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Intranet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56937" y="4462326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4</a:t>
            </a:r>
            <a:r>
              <a:rPr lang="es-419" dirty="0" smtClean="0"/>
              <a:t>) Posicionarse en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Transparencia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9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11" y="480060"/>
            <a:ext cx="4114800" cy="2057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26" y="3965257"/>
            <a:ext cx="4114800" cy="221932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055326" y="1185594"/>
            <a:ext cx="28567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5) Posicionarse en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A903</a:t>
            </a:r>
          </a:p>
          <a:p>
            <a:endParaRPr lang="es-419" b="1" dirty="0">
              <a:solidFill>
                <a:srgbClr val="FF0000"/>
              </a:solidFill>
            </a:endParaRPr>
          </a:p>
          <a:p>
            <a:r>
              <a:rPr lang="es-419" dirty="0"/>
              <a:t>Pasos para copiar la </a:t>
            </a:r>
            <a:r>
              <a:rPr lang="es-419" dirty="0" smtClean="0"/>
              <a:t>carpeta:</a:t>
            </a:r>
            <a:endParaRPr lang="es-419" dirty="0"/>
          </a:p>
          <a:p>
            <a:r>
              <a:rPr lang="es-419" dirty="0" smtClean="0"/>
              <a:t>   CTRL + C     Copiar</a:t>
            </a:r>
          </a:p>
          <a:p>
            <a:r>
              <a:rPr lang="es-419" dirty="0"/>
              <a:t> </a:t>
            </a:r>
            <a:r>
              <a:rPr lang="es-419" dirty="0" smtClean="0"/>
              <a:t>  CTRL + V     Pegar</a:t>
            </a:r>
            <a:endParaRPr lang="es-ES" dirty="0"/>
          </a:p>
        </p:txBody>
      </p:sp>
      <p:sp>
        <p:nvSpPr>
          <p:cNvPr id="7" name="CuadroTexto 6"/>
          <p:cNvSpPr txBox="1"/>
          <p:nvPr/>
        </p:nvSpPr>
        <p:spPr>
          <a:xfrm>
            <a:off x="200120" y="4189478"/>
            <a:ext cx="2856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6</a:t>
            </a:r>
            <a:r>
              <a:rPr lang="es-419" dirty="0" smtClean="0"/>
              <a:t>) Posicionarse en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A903 - copia</a:t>
            </a:r>
            <a:endParaRPr lang="es-E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30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36" y="2678975"/>
            <a:ext cx="3781425" cy="1628775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41" y="3863596"/>
            <a:ext cx="3145380" cy="288532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91" y="315414"/>
            <a:ext cx="4552950" cy="2647950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7033083" y="6100356"/>
            <a:ext cx="247082" cy="20097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1</a:t>
            </a:r>
            <a:endParaRPr lang="es-ES" dirty="0"/>
          </a:p>
        </p:txBody>
      </p:sp>
      <p:sp>
        <p:nvSpPr>
          <p:cNvPr id="14" name="CuadroTexto 13"/>
          <p:cNvSpPr txBox="1"/>
          <p:nvPr/>
        </p:nvSpPr>
        <p:spPr>
          <a:xfrm>
            <a:off x="5217288" y="993058"/>
            <a:ext cx="3752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7) Digitar F2 para renombra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A903 – copia</a:t>
            </a:r>
          </a:p>
          <a:p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smtClean="0">
                <a:solidFill>
                  <a:srgbClr val="FF0000"/>
                </a:solidFill>
              </a:rPr>
              <a:t>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664585" y="2607357"/>
            <a:ext cx="2454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8</a:t>
            </a:r>
            <a:r>
              <a:rPr lang="es-419" dirty="0" smtClean="0"/>
              <a:t>) Renombrar la carpeta</a:t>
            </a:r>
          </a:p>
          <a:p>
            <a:r>
              <a:rPr lang="es-419" dirty="0"/>
              <a:t> </a:t>
            </a:r>
            <a:r>
              <a:rPr lang="es-419" dirty="0" smtClean="0"/>
              <a:t>      </a:t>
            </a:r>
            <a:r>
              <a:rPr lang="es-419" b="1" dirty="0" smtClean="0">
                <a:solidFill>
                  <a:srgbClr val="FF0000"/>
                </a:solidFill>
              </a:rPr>
              <a:t>A904</a:t>
            </a:r>
          </a:p>
          <a:p>
            <a:r>
              <a:rPr lang="es-419" b="1" dirty="0">
                <a:solidFill>
                  <a:srgbClr val="FF0000"/>
                </a:solidFill>
              </a:rPr>
              <a:t> </a:t>
            </a:r>
            <a:r>
              <a:rPr lang="es-419" b="1" dirty="0" smtClean="0">
                <a:solidFill>
                  <a:srgbClr val="FF0000"/>
                </a:solidFill>
              </a:rPr>
              <a:t>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33022" y="5563703"/>
            <a:ext cx="299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9) Archivos con los que se va a trabajar</a:t>
            </a:r>
            <a:r>
              <a:rPr lang="es-419" b="1" dirty="0" smtClean="0">
                <a:solidFill>
                  <a:srgbClr val="FF0000"/>
                </a:solidFill>
              </a:rPr>
              <a:t>  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7" name="Flecha izquierda 16"/>
          <p:cNvSpPr/>
          <p:nvPr/>
        </p:nvSpPr>
        <p:spPr>
          <a:xfrm>
            <a:off x="6562820" y="6109405"/>
            <a:ext cx="470263" cy="182880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Elipse 17"/>
          <p:cNvSpPr/>
          <p:nvPr/>
        </p:nvSpPr>
        <p:spPr>
          <a:xfrm>
            <a:off x="7185483" y="5903834"/>
            <a:ext cx="247082" cy="200979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19" name="Flecha izquierda 18"/>
          <p:cNvSpPr/>
          <p:nvPr/>
        </p:nvSpPr>
        <p:spPr>
          <a:xfrm>
            <a:off x="6715220" y="5912883"/>
            <a:ext cx="470263" cy="18288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Elipse 19"/>
          <p:cNvSpPr/>
          <p:nvPr/>
        </p:nvSpPr>
        <p:spPr>
          <a:xfrm>
            <a:off x="7361947" y="6296866"/>
            <a:ext cx="247082" cy="20097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3</a:t>
            </a:r>
            <a:endParaRPr lang="es-ES" dirty="0"/>
          </a:p>
        </p:txBody>
      </p:sp>
      <p:sp>
        <p:nvSpPr>
          <p:cNvPr id="21" name="Flecha izquierda 20"/>
          <p:cNvSpPr/>
          <p:nvPr/>
        </p:nvSpPr>
        <p:spPr>
          <a:xfrm>
            <a:off x="6891684" y="6305915"/>
            <a:ext cx="470263" cy="182880"/>
          </a:xfrm>
          <a:prstGeom prst="left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Elipse 21"/>
          <p:cNvSpPr/>
          <p:nvPr/>
        </p:nvSpPr>
        <p:spPr>
          <a:xfrm>
            <a:off x="7418093" y="5306261"/>
            <a:ext cx="247082" cy="200979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4</a:t>
            </a:r>
            <a:endParaRPr lang="es-ES" dirty="0"/>
          </a:p>
        </p:txBody>
      </p:sp>
      <p:sp>
        <p:nvSpPr>
          <p:cNvPr id="23" name="Flecha izquierda 22"/>
          <p:cNvSpPr/>
          <p:nvPr/>
        </p:nvSpPr>
        <p:spPr>
          <a:xfrm>
            <a:off x="6947830" y="5315310"/>
            <a:ext cx="470263" cy="182880"/>
          </a:xfrm>
          <a:prstGeom prst="lef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Elipse 24"/>
          <p:cNvSpPr/>
          <p:nvPr/>
        </p:nvSpPr>
        <p:spPr>
          <a:xfrm>
            <a:off x="7199360" y="4759634"/>
            <a:ext cx="247082" cy="20097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5</a:t>
            </a:r>
            <a:endParaRPr lang="es-ES" dirty="0"/>
          </a:p>
        </p:txBody>
      </p:sp>
      <p:sp>
        <p:nvSpPr>
          <p:cNvPr id="26" name="Flecha izquierda 25"/>
          <p:cNvSpPr/>
          <p:nvPr/>
        </p:nvSpPr>
        <p:spPr>
          <a:xfrm>
            <a:off x="6729097" y="4768683"/>
            <a:ext cx="470263" cy="18288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9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02" y="709961"/>
            <a:ext cx="1657350" cy="6191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75097" y="197958"/>
            <a:ext cx="560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Seleccionar el archivo </a:t>
            </a:r>
            <a:r>
              <a:rPr lang="es-419" dirty="0" err="1" smtClean="0">
                <a:solidFill>
                  <a:srgbClr val="FF0000"/>
                </a:solidFill>
              </a:rPr>
              <a:t>InformaListSERP.php</a:t>
            </a:r>
            <a:r>
              <a:rPr lang="es-419" dirty="0" smtClean="0"/>
              <a:t> para actualizar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236164" y="1952937"/>
            <a:ext cx="3686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línea 19, </a:t>
            </a:r>
            <a:r>
              <a:rPr lang="es-419" dirty="0"/>
              <a:t>a</a:t>
            </a:r>
            <a:r>
              <a:rPr lang="es-419" dirty="0" smtClean="0"/>
              <a:t>ctualizar el </a:t>
            </a:r>
            <a:r>
              <a:rPr lang="es-419" dirty="0" err="1" smtClean="0"/>
              <a:t>Select</a:t>
            </a:r>
            <a:r>
              <a:rPr lang="es-419" dirty="0" smtClean="0"/>
              <a:t> de la tabla que se </a:t>
            </a:r>
            <a:r>
              <a:rPr lang="es-419" dirty="0" err="1" smtClean="0"/>
              <a:t>definio</a:t>
            </a:r>
            <a:r>
              <a:rPr lang="es-419" dirty="0" smtClean="0"/>
              <a:t> en </a:t>
            </a:r>
            <a:r>
              <a:rPr lang="es-419" dirty="0" err="1" smtClean="0"/>
              <a:t>MySql</a:t>
            </a:r>
            <a:endParaRPr lang="es-ES" dirty="0" smtClean="0"/>
          </a:p>
          <a:p>
            <a:endParaRPr lang="es-ES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b="11596"/>
          <a:stretch/>
        </p:blipFill>
        <p:spPr>
          <a:xfrm>
            <a:off x="175097" y="4110508"/>
            <a:ext cx="8724900" cy="2711403"/>
          </a:xfrm>
          <a:prstGeom prst="rect">
            <a:avLst/>
          </a:prstGeom>
        </p:spPr>
      </p:pic>
      <p:sp>
        <p:nvSpPr>
          <p:cNvPr id="12" name="Elipse 11"/>
          <p:cNvSpPr/>
          <p:nvPr/>
        </p:nvSpPr>
        <p:spPr>
          <a:xfrm>
            <a:off x="8356555" y="197958"/>
            <a:ext cx="543441" cy="369332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1</a:t>
            </a:r>
            <a:endParaRPr lang="es-ES" dirty="0"/>
          </a:p>
        </p:txBody>
      </p:sp>
      <p:sp>
        <p:nvSpPr>
          <p:cNvPr id="13" name="Flecha izquierda 12"/>
          <p:cNvSpPr/>
          <p:nvPr/>
        </p:nvSpPr>
        <p:spPr>
          <a:xfrm>
            <a:off x="7763958" y="214588"/>
            <a:ext cx="699448" cy="336072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/>
          <p:nvPr/>
        </p:nvCxnSpPr>
        <p:spPr>
          <a:xfrm flipV="1">
            <a:off x="613610" y="5733633"/>
            <a:ext cx="1058779" cy="294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 flipV="1">
            <a:off x="613610" y="4944979"/>
            <a:ext cx="0" cy="8181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n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00" y="567290"/>
            <a:ext cx="4124325" cy="4461910"/>
          </a:xfrm>
          <a:prstGeom prst="rect">
            <a:avLst/>
          </a:prstGeom>
        </p:spPr>
      </p:pic>
      <p:sp>
        <p:nvSpPr>
          <p:cNvPr id="15" name="Abrir llave 14"/>
          <p:cNvSpPr/>
          <p:nvPr/>
        </p:nvSpPr>
        <p:spPr>
          <a:xfrm>
            <a:off x="5982588" y="1782818"/>
            <a:ext cx="221057" cy="2741056"/>
          </a:xfrm>
          <a:prstGeom prst="leftBrac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8" name="Conector recto de flecha 17"/>
          <p:cNvCxnSpPr>
            <a:stCxn id="15" idx="1"/>
          </p:cNvCxnSpPr>
          <p:nvPr/>
        </p:nvCxnSpPr>
        <p:spPr>
          <a:xfrm flipH="1">
            <a:off x="5469720" y="3153346"/>
            <a:ext cx="512868" cy="2147147"/>
          </a:xfrm>
          <a:prstGeom prst="straightConnector1">
            <a:avLst/>
          </a:prstGeom>
          <a:ln w="285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613610" y="4884821"/>
            <a:ext cx="3994486" cy="601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8327" y="197958"/>
            <a:ext cx="527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Seleccionar el archivo </a:t>
            </a:r>
            <a:r>
              <a:rPr lang="es-419" dirty="0" err="1" smtClean="0">
                <a:solidFill>
                  <a:srgbClr val="FF0000"/>
                </a:solidFill>
              </a:rPr>
              <a:t>InformaList.php</a:t>
            </a:r>
            <a:r>
              <a:rPr lang="es-419" dirty="0" smtClean="0"/>
              <a:t> para actualizar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234394" y="1471757"/>
            <a:ext cx="637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Posicionarse en la línea 41  a la 43, colocar el titulo de los campos.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4" y="605186"/>
            <a:ext cx="2733675" cy="82867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4" y="1968416"/>
            <a:ext cx="6610350" cy="22955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5421" y="4680035"/>
            <a:ext cx="6477000" cy="1590675"/>
          </a:xfrm>
          <a:prstGeom prst="rect">
            <a:avLst/>
          </a:prstGeom>
        </p:spPr>
      </p:pic>
      <p:sp>
        <p:nvSpPr>
          <p:cNvPr id="11" name="Abrir llave 10"/>
          <p:cNvSpPr/>
          <p:nvPr/>
        </p:nvSpPr>
        <p:spPr>
          <a:xfrm>
            <a:off x="2261937" y="2189747"/>
            <a:ext cx="144379" cy="9264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Conector recto 12"/>
          <p:cNvCxnSpPr/>
          <p:nvPr/>
        </p:nvCxnSpPr>
        <p:spPr>
          <a:xfrm>
            <a:off x="1694322" y="2652962"/>
            <a:ext cx="36098" cy="28224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endCxn id="11" idx="1"/>
          </p:cNvCxnSpPr>
          <p:nvPr/>
        </p:nvCxnSpPr>
        <p:spPr>
          <a:xfrm>
            <a:off x="1694322" y="2652962"/>
            <a:ext cx="56761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>
            <a:off x="1730420" y="5475372"/>
            <a:ext cx="6037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4" name="Flecha izquierda 23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0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22363" y="100147"/>
            <a:ext cx="691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Posicionarse en la línea 54 del archivo </a:t>
            </a:r>
            <a:r>
              <a:rPr lang="es-419" dirty="0" err="1" smtClean="0">
                <a:solidFill>
                  <a:srgbClr val="FF0000"/>
                </a:solidFill>
              </a:rPr>
              <a:t>InformaList.php</a:t>
            </a:r>
            <a:r>
              <a:rPr lang="es-419" dirty="0" smtClean="0"/>
              <a:t> y actualizar los campos del </a:t>
            </a:r>
            <a:r>
              <a:rPr lang="es-419" dirty="0" err="1" smtClean="0"/>
              <a:t>Select</a:t>
            </a:r>
            <a:r>
              <a:rPr lang="es-419" dirty="0" smtClean="0"/>
              <a:t> que se </a:t>
            </a:r>
            <a:r>
              <a:rPr lang="es-419" dirty="0" err="1" smtClean="0"/>
              <a:t>realizon</a:t>
            </a:r>
            <a:r>
              <a:rPr lang="es-419" dirty="0" smtClean="0"/>
              <a:t> el </a:t>
            </a:r>
            <a:r>
              <a:rPr lang="es-419" dirty="0" err="1" smtClean="0">
                <a:solidFill>
                  <a:srgbClr val="FF0000"/>
                </a:solidFill>
              </a:rPr>
              <a:t>InformaListSERP.php</a:t>
            </a:r>
            <a:r>
              <a:rPr lang="es-419" dirty="0" smtClean="0"/>
              <a:t>.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73" y="1097635"/>
            <a:ext cx="7391400" cy="32670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655" y="4403036"/>
            <a:ext cx="6448425" cy="214214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11" name="Rectángulo 10"/>
          <p:cNvSpPr/>
          <p:nvPr/>
        </p:nvSpPr>
        <p:spPr>
          <a:xfrm>
            <a:off x="6625508" y="4338690"/>
            <a:ext cx="2153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419" dirty="0" err="1" smtClean="0">
                <a:solidFill>
                  <a:srgbClr val="FF0000"/>
                </a:solidFill>
              </a:rPr>
              <a:t>InformaListSERP.php</a:t>
            </a:r>
            <a:r>
              <a:rPr lang="es-419" dirty="0" smtClean="0"/>
              <a:t>.</a:t>
            </a:r>
            <a:endParaRPr lang="es-ES" dirty="0"/>
          </a:p>
        </p:txBody>
      </p:sp>
      <p:sp>
        <p:nvSpPr>
          <p:cNvPr id="13" name="Abrir llave 12"/>
          <p:cNvSpPr/>
          <p:nvPr/>
        </p:nvSpPr>
        <p:spPr>
          <a:xfrm>
            <a:off x="1624263" y="1540042"/>
            <a:ext cx="144379" cy="9264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13"/>
          <p:cNvCxnSpPr/>
          <p:nvPr/>
        </p:nvCxnSpPr>
        <p:spPr>
          <a:xfrm>
            <a:off x="1056648" y="2003257"/>
            <a:ext cx="0" cy="2869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1056648" y="4872531"/>
            <a:ext cx="244256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>
          <a:xfrm>
            <a:off x="1001443" y="2003257"/>
            <a:ext cx="48339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rir llave 16"/>
          <p:cNvSpPr/>
          <p:nvPr/>
        </p:nvSpPr>
        <p:spPr>
          <a:xfrm>
            <a:off x="3556083" y="4583516"/>
            <a:ext cx="233864" cy="57803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Elipse 22"/>
          <p:cNvSpPr/>
          <p:nvPr/>
        </p:nvSpPr>
        <p:spPr>
          <a:xfrm>
            <a:off x="8232230" y="176877"/>
            <a:ext cx="538791" cy="416277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2</a:t>
            </a:r>
            <a:endParaRPr lang="es-ES" dirty="0"/>
          </a:p>
        </p:txBody>
      </p:sp>
      <p:sp>
        <p:nvSpPr>
          <p:cNvPr id="24" name="Flecha izquierda 23"/>
          <p:cNvSpPr/>
          <p:nvPr/>
        </p:nvSpPr>
        <p:spPr>
          <a:xfrm>
            <a:off x="7256642" y="197958"/>
            <a:ext cx="1025463" cy="378790"/>
          </a:xfrm>
          <a:prstGeom prst="lef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766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363</Words>
  <Application>Microsoft Office PowerPoint</Application>
  <PresentationFormat>Presentación en pantalla (4:3)</PresentationFormat>
  <Paragraphs>60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Usuario de Windows</cp:lastModifiedBy>
  <cp:revision>24</cp:revision>
  <dcterms:created xsi:type="dcterms:W3CDTF">2024-06-13T15:39:10Z</dcterms:created>
  <dcterms:modified xsi:type="dcterms:W3CDTF">2024-06-13T19:31:40Z</dcterms:modified>
</cp:coreProperties>
</file>