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6" r:id="rId8"/>
    <p:sldId id="260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4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0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2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9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7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4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8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6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FE0B4-19B8-4AEE-BBDE-B616D322CBD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8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Picture Perfect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machine learning</a:t>
            </a:r>
          </a:p>
          <a:p>
            <a:r>
              <a:rPr lang="en-US" dirty="0" smtClean="0"/>
              <a:t>to capture the right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Bad 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you ever seen ruined pictures because people accidentally blink or they forget to smile?</a:t>
            </a:r>
          </a:p>
          <a:p>
            <a:endParaRPr lang="en-US" dirty="0" smtClean="0"/>
          </a:p>
        </p:txBody>
      </p:sp>
      <p:pic>
        <p:nvPicPr>
          <p:cNvPr id="2052" name="Picture 4" descr="Image result for person about to b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627" y="3733800"/>
            <a:ext cx="321257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erson about to blink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949" y="3733800"/>
            <a:ext cx="291581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73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Use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We can use machine learning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Detect when a subject is “ready” </a:t>
            </a:r>
            <a:r>
              <a:rPr lang="en-US" dirty="0" smtClean="0"/>
              <a:t>(has their eyes open and are smiling)</a:t>
            </a:r>
            <a:r>
              <a:rPr lang="en-US" dirty="0" smtClean="0"/>
              <a:t> and have the device automatically take a picture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OR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Prevent the device from taking pictures if the subject is “not ready” (person is blinking or not smiling)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6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 have to find data to train our classifier</a:t>
            </a:r>
          </a:p>
        </p:txBody>
      </p:sp>
    </p:spTree>
    <p:extLst>
      <p:ext uri="{BB962C8B-B14F-4D97-AF65-F5344CB8AC3E}">
        <p14:creationId xmlns:p14="http://schemas.microsoft.com/office/powerpoint/2010/main" val="223671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 data was obtained from AT&amp;T </a:t>
            </a:r>
            <a:r>
              <a:rPr lang="en-US" dirty="0"/>
              <a:t>Laboratories </a:t>
            </a:r>
            <a:r>
              <a:rPr lang="en-US" dirty="0" smtClean="0"/>
              <a:t>Cambridge</a:t>
            </a:r>
          </a:p>
          <a:p>
            <a:r>
              <a:rPr lang="en-US" dirty="0"/>
              <a:t>http://</a:t>
            </a:r>
            <a:r>
              <a:rPr lang="en-US" dirty="0" smtClean="0"/>
              <a:t>www.cl.cam.ac.uk/research/dtg/attarchive/facedatabase.html</a:t>
            </a:r>
            <a:endParaRPr lang="en-US" dirty="0"/>
          </a:p>
          <a:p>
            <a:r>
              <a:rPr lang="en-US" dirty="0" smtClean="0"/>
              <a:t>Data is a set of 400 images</a:t>
            </a:r>
          </a:p>
          <a:p>
            <a:r>
              <a:rPr lang="en-US" dirty="0" smtClean="0"/>
              <a:t>40 people with 10 images each</a:t>
            </a:r>
          </a:p>
          <a:p>
            <a:r>
              <a:rPr lang="en-US" dirty="0" smtClean="0"/>
              <a:t>Grayscale images</a:t>
            </a:r>
          </a:p>
          <a:p>
            <a:r>
              <a:rPr lang="en-US" dirty="0" smtClean="0"/>
              <a:t>No class labels given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6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208" y="1602347"/>
            <a:ext cx="6479585" cy="456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33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image is converted to an array of digits and stored in an array</a:t>
            </a:r>
          </a:p>
          <a:p>
            <a:r>
              <a:rPr lang="en-US" dirty="0" smtClean="0"/>
              <a:t>Class labels are manually assigned to each of the images and stored in another array</a:t>
            </a:r>
          </a:p>
          <a:p>
            <a:r>
              <a:rPr lang="en-US" dirty="0" smtClean="0"/>
              <a:t>For this project, we had two classifications</a:t>
            </a:r>
          </a:p>
          <a:p>
            <a:pPr lvl="1"/>
            <a:r>
              <a:rPr lang="en-US" dirty="0" smtClean="0"/>
              <a:t>Whether a person was smiling or not</a:t>
            </a:r>
          </a:p>
          <a:p>
            <a:pPr lvl="1"/>
            <a:r>
              <a:rPr lang="en-US" dirty="0" smtClean="0"/>
              <a:t>Whether a person had their eyes open or not</a:t>
            </a:r>
          </a:p>
        </p:txBody>
      </p:sp>
    </p:spTree>
    <p:extLst>
      <p:ext uri="{BB962C8B-B14F-4D97-AF65-F5344CB8AC3E}">
        <p14:creationId xmlns:p14="http://schemas.microsoft.com/office/powerpoint/2010/main" val="125932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build our classifier?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similar to MNIST because it uses images</a:t>
            </a:r>
          </a:p>
          <a:p>
            <a:r>
              <a:rPr lang="en-US" dirty="0" smtClean="0"/>
              <a:t>Images can be converted to a single array of digits</a:t>
            </a:r>
          </a:p>
          <a:p>
            <a:r>
              <a:rPr lang="en-US" dirty="0" smtClean="0"/>
              <a:t>Since a single image contains 10,304 elements, we can use Principal Component Analysis to reduce the dimensionality!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4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 learn was used to calculate the first and second principal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4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229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Picture Perfect</vt:lpstr>
      <vt:lpstr>Problem: Bad pictures</vt:lpstr>
      <vt:lpstr>Solution: Use machine learning</vt:lpstr>
      <vt:lpstr>Getting started</vt:lpstr>
      <vt:lpstr>The Data Set</vt:lpstr>
      <vt:lpstr>Sample data</vt:lpstr>
      <vt:lpstr>First steps</vt:lpstr>
      <vt:lpstr>How do we build our classifier?</vt:lpstr>
      <vt:lpstr>Principal Component Analysis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Smiling Faces</dc:title>
  <dc:creator>Windows User</dc:creator>
  <cp:lastModifiedBy>Windows User</cp:lastModifiedBy>
  <cp:revision>7</cp:revision>
  <dcterms:created xsi:type="dcterms:W3CDTF">2018-06-14T06:41:08Z</dcterms:created>
  <dcterms:modified xsi:type="dcterms:W3CDTF">2018-06-14T08:28:30Z</dcterms:modified>
</cp:coreProperties>
</file>