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6" r:id="rId8"/>
    <p:sldId id="267" r:id="rId9"/>
    <p:sldId id="268" r:id="rId10"/>
    <p:sldId id="269" r:id="rId11"/>
    <p:sldId id="260" r:id="rId12"/>
    <p:sldId id="262" r:id="rId13"/>
    <p:sldId id="271" r:id="rId14"/>
    <p:sldId id="26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543800" cy="3886200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62FE0B4-19B8-4AEE-BBDE-B616D322CBD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05200"/>
            <a:ext cx="7543800" cy="1524000"/>
          </a:xfrm>
        </p:spPr>
        <p:txBody>
          <a:bodyPr/>
          <a:lstStyle/>
          <a:p>
            <a:r>
              <a:rPr lang="en-US" dirty="0" smtClean="0"/>
              <a:t>Picture Perfect</a:t>
            </a:r>
            <a:br>
              <a:rPr lang="en-US" dirty="0" smtClean="0"/>
            </a:br>
            <a:r>
              <a:rPr lang="en-US" sz="2400" dirty="0" smtClean="0"/>
              <a:t>Using machine learning to capture pictures at the right moment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Contributors: Ernest Lee, Abhishek Banerjee,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Somyajit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Jena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training and testing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75% of the data was used as training data (300 images)</a:t>
            </a:r>
          </a:p>
          <a:p>
            <a:r>
              <a:rPr lang="en-US" dirty="0" smtClean="0"/>
              <a:t>25% of the data was used as testing data (100 images)</a:t>
            </a:r>
          </a:p>
          <a:p>
            <a:endParaRPr lang="en-US" dirty="0"/>
          </a:p>
        </p:txBody>
      </p:sp>
      <p:pic>
        <p:nvPicPr>
          <p:cNvPr id="3074" name="Picture 2" descr="C:\Users\MKC\Documents\UCSC training\Machine Learning\Team project\faces0to1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155050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KC\Documents\UCSC training\Machine Learning\Team project\faces100to2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14" y="3515264"/>
            <a:ext cx="149178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KC\Documents\UCSC training\Machine Learning\Team project\faces200to3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46" y="3502325"/>
            <a:ext cx="150055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KC\Documents\UCSC training\Machine Learning\Team project\faces300to4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99450"/>
            <a:ext cx="153263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6238" y="5424743"/>
            <a:ext cx="14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5922" y="5436244"/>
            <a:ext cx="13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Testing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2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build our classifier?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similar to MNIST because it uses images</a:t>
            </a:r>
          </a:p>
          <a:p>
            <a:r>
              <a:rPr lang="en-US" dirty="0" smtClean="0"/>
              <a:t>Images can be converted to a single array of digits</a:t>
            </a:r>
          </a:p>
          <a:p>
            <a:r>
              <a:rPr lang="en-US" dirty="0" smtClean="0"/>
              <a:t>Since a single image contains 10,304 elements, we can use Principal Component Analysis to reduce the dimensionality!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 learn was used to calculate the first and second principal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A scatter plot was generated to help visualize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Scatter plot of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principal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97" y="1981200"/>
            <a:ext cx="456560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82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 code method vs </a:t>
            </a:r>
            <a:r>
              <a:rPr lang="en-US" dirty="0" err="1" smtClean="0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407106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04691"/>
            <a:ext cx="405834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5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Bad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4191000"/>
          </a:xfrm>
        </p:spPr>
        <p:txBody>
          <a:bodyPr/>
          <a:lstStyle/>
          <a:p>
            <a:r>
              <a:rPr lang="en-US" dirty="0" smtClean="0"/>
              <a:t>Pictures that are taken at the wrong timing can have a negative impact on a person’s image.  Have you ever seen ruined pictures because people accidentally blink or they forget to smile?</a:t>
            </a:r>
          </a:p>
          <a:p>
            <a:endParaRPr lang="en-US" dirty="0" smtClean="0"/>
          </a:p>
        </p:txBody>
      </p:sp>
      <p:pic>
        <p:nvPicPr>
          <p:cNvPr id="2052" name="Picture 4" descr="Image result for person about to b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27" y="3810000"/>
            <a:ext cx="321257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erson about to blink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49" y="3810000"/>
            <a:ext cx="291581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7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Use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We can use machine learning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when a subject is “ready” (has their eyes open and are smiling) and have a device automatically take a picture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Prevent a device from taking pictures at the wrong time if the subject is “not ready” (person is blinking or not smiling)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out bad pictures from a set of pictures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have to find data to train our classifier</a:t>
            </a:r>
          </a:p>
        </p:txBody>
      </p:sp>
    </p:spTree>
    <p:extLst>
      <p:ext uri="{BB962C8B-B14F-4D97-AF65-F5344CB8AC3E}">
        <p14:creationId xmlns:p14="http://schemas.microsoft.com/office/powerpoint/2010/main" val="22367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data was obtained from AT&amp;T </a:t>
            </a:r>
            <a:r>
              <a:rPr lang="en-US" dirty="0"/>
              <a:t>Laboratories </a:t>
            </a:r>
            <a:r>
              <a:rPr lang="en-US" dirty="0" smtClean="0"/>
              <a:t>Cambridge</a:t>
            </a:r>
          </a:p>
          <a:p>
            <a:r>
              <a:rPr lang="en-US" dirty="0"/>
              <a:t>http://</a:t>
            </a:r>
            <a:r>
              <a:rPr lang="en-US" dirty="0" smtClean="0"/>
              <a:t>www.cl.cam.ac.uk/research/dtg/attarchive/facedatabase.html</a:t>
            </a:r>
            <a:endParaRPr lang="en-US" dirty="0"/>
          </a:p>
          <a:p>
            <a:r>
              <a:rPr lang="en-US" dirty="0" smtClean="0"/>
              <a:t>Data is a set of 400 images</a:t>
            </a:r>
          </a:p>
          <a:p>
            <a:r>
              <a:rPr lang="en-US" dirty="0" smtClean="0"/>
              <a:t>40 people with 10 images each</a:t>
            </a:r>
          </a:p>
          <a:p>
            <a:r>
              <a:rPr lang="en-US" dirty="0" smtClean="0"/>
              <a:t>Grayscale images</a:t>
            </a:r>
          </a:p>
          <a:p>
            <a:r>
              <a:rPr lang="en-US" dirty="0" smtClean="0"/>
              <a:t>No class labels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08" y="1447800"/>
            <a:ext cx="6479585" cy="456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3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image is converted to an array of digits and stored as a data set</a:t>
            </a:r>
          </a:p>
          <a:p>
            <a:r>
              <a:rPr lang="en-US" dirty="0" smtClean="0"/>
              <a:t>Class labels are manually assigned to each of the images and stored as another data set</a:t>
            </a:r>
          </a:p>
          <a:p>
            <a:r>
              <a:rPr lang="en-US" dirty="0" smtClean="0"/>
              <a:t>For this project, we had two classifications</a:t>
            </a:r>
          </a:p>
          <a:p>
            <a:pPr lvl="1"/>
            <a:r>
              <a:rPr lang="en-US" dirty="0" smtClean="0"/>
              <a:t>Whether a person was smiling or not</a:t>
            </a:r>
          </a:p>
          <a:p>
            <a:pPr lvl="1"/>
            <a:r>
              <a:rPr lang="en-US" dirty="0" smtClean="0"/>
              <a:t>Whether a person had their eyes open</a:t>
            </a:r>
          </a:p>
          <a:p>
            <a:r>
              <a:rPr lang="en-US" dirty="0" smtClean="0"/>
              <a:t>We combined these two to create a class for Good Picture  or Bad Picture</a:t>
            </a:r>
          </a:p>
        </p:txBody>
      </p:sp>
    </p:spTree>
    <p:extLst>
      <p:ext uri="{BB962C8B-B14F-4D97-AF65-F5344CB8AC3E}">
        <p14:creationId xmlns:p14="http://schemas.microsoft.com/office/powerpoint/2010/main" val="12593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2" y="2807732"/>
            <a:ext cx="1828798" cy="214526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1" y="2807732"/>
            <a:ext cx="5486399" cy="214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Good Picture vs Bad Picture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7" y="2984260"/>
            <a:ext cx="156754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77" y="2984260"/>
            <a:ext cx="157122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3004389"/>
            <a:ext cx="154546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984500"/>
            <a:ext cx="149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2286000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GOOD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1621" y="2286000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BAD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8438" y="5088472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Smiling</a:t>
            </a:r>
          </a:p>
          <a:p>
            <a:pPr algn="ctr"/>
            <a:r>
              <a:rPr lang="en-US" dirty="0" smtClean="0">
                <a:latin typeface="+mj-lt"/>
              </a:rPr>
              <a:t>Not blinking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6298" y="508847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Not smiling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2928" y="508847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Blinking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8893" y="5088471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Not smiling</a:t>
            </a:r>
          </a:p>
          <a:p>
            <a:pPr algn="ctr"/>
            <a:r>
              <a:rPr lang="en-US" dirty="0" smtClean="0">
                <a:latin typeface="+mj-lt"/>
              </a:rPr>
              <a:t>Blinking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390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Classification data set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24098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58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311</TotalTime>
  <Words>380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NewsPrint</vt:lpstr>
      <vt:lpstr>Picture Perfect Using machine learning to capture pictures at the right moment</vt:lpstr>
      <vt:lpstr>Problem: Bad pictures</vt:lpstr>
      <vt:lpstr>Solution: Use machine learning</vt:lpstr>
      <vt:lpstr>Getting started</vt:lpstr>
      <vt:lpstr>The Data Set</vt:lpstr>
      <vt:lpstr>Sample data</vt:lpstr>
      <vt:lpstr>First steps</vt:lpstr>
      <vt:lpstr>Classifying Good Picture vs Bad Picture</vt:lpstr>
      <vt:lpstr>Sample Classification data set</vt:lpstr>
      <vt:lpstr>Creating a training and testing set</vt:lpstr>
      <vt:lpstr>How do we build our classifier?</vt:lpstr>
      <vt:lpstr>Principal Component Analysis</vt:lpstr>
      <vt:lpstr>Scatter plot of 1st and 2nd principal components</vt:lpstr>
      <vt:lpstr>Pseudo code method vs SKLearn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Smiling Faces</dc:title>
  <dc:creator>Windows User</dc:creator>
  <cp:lastModifiedBy>Windows User</cp:lastModifiedBy>
  <cp:revision>19</cp:revision>
  <dcterms:created xsi:type="dcterms:W3CDTF">2018-06-14T06:41:08Z</dcterms:created>
  <dcterms:modified xsi:type="dcterms:W3CDTF">2018-06-15T09:39:05Z</dcterms:modified>
</cp:coreProperties>
</file>