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7" r:id="rId9"/>
    <p:sldId id="268" r:id="rId10"/>
    <p:sldId id="269" r:id="rId11"/>
    <p:sldId id="260" r:id="rId12"/>
    <p:sldId id="262" r:id="rId13"/>
    <p:sldId id="281" r:id="rId14"/>
    <p:sldId id="271" r:id="rId15"/>
    <p:sldId id="263" r:id="rId16"/>
    <p:sldId id="276" r:id="rId17"/>
    <p:sldId id="277" r:id="rId18"/>
    <p:sldId id="280" r:id="rId19"/>
    <p:sldId id="270" r:id="rId20"/>
    <p:sldId id="272" r:id="rId21"/>
    <p:sldId id="274" r:id="rId22"/>
    <p:sldId id="273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7"/>
  </p:normalViewPr>
  <p:slideViewPr>
    <p:cSldViewPr>
      <p:cViewPr>
        <p:scale>
          <a:sx n="79" d="100"/>
          <a:sy n="79" d="100"/>
        </p:scale>
        <p:origin x="-2544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20B24-6FCC-5449-B1DE-F42BD79F23E8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7D1EF-D0F0-2A47-9779-AC750E21D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16002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543800" cy="3886200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62FE0B4-19B8-4AEE-BBDE-B616D322CBDD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F2EB427-FE0E-4023-BB1E-E6581A37A5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05200"/>
            <a:ext cx="7543800" cy="1524000"/>
          </a:xfrm>
        </p:spPr>
        <p:txBody>
          <a:bodyPr/>
          <a:lstStyle/>
          <a:p>
            <a:r>
              <a:rPr lang="en-US" dirty="0" smtClean="0"/>
              <a:t>Picture Perfect</a:t>
            </a:r>
            <a:br>
              <a:rPr lang="en-US" dirty="0" smtClean="0"/>
            </a:br>
            <a:r>
              <a:rPr lang="en-US" sz="2400" dirty="0" smtClean="0"/>
              <a:t>Using machine learning to capture pictures at the right moment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Contributors: Ernest Lee, Abhishek Banerjee, </a:t>
            </a:r>
            <a:r>
              <a:rPr lang="en-US" sz="20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Somyajit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Jena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training and testing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75% of the data was used as training data (300 images)</a:t>
            </a:r>
          </a:p>
          <a:p>
            <a:r>
              <a:rPr lang="en-US" dirty="0" smtClean="0"/>
              <a:t>25% of the data was used as testing data (100 images)</a:t>
            </a:r>
          </a:p>
          <a:p>
            <a:endParaRPr lang="en-US" dirty="0"/>
          </a:p>
        </p:txBody>
      </p:sp>
      <p:pic>
        <p:nvPicPr>
          <p:cNvPr id="3074" name="Picture 2" descr="C:\Users\MKC\Documents\UCSC training\Machine Learning\Team project\faces0to1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155050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KC\Documents\UCSC training\Machine Learning\Team project\faces100to2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14" y="3515264"/>
            <a:ext cx="14917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KC\Documents\UCSC training\Machine Learning\Team project\faces200to3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46" y="3502325"/>
            <a:ext cx="150055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KC\Documents\UCSC training\Machine Learning\Team project\faces300to4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499450"/>
            <a:ext cx="153263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36238" y="5424743"/>
            <a:ext cx="14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65922" y="5436244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build our classifier?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similar to MNIST because it uses images</a:t>
            </a:r>
          </a:p>
          <a:p>
            <a:r>
              <a:rPr lang="en-US" dirty="0" smtClean="0"/>
              <a:t>Images can be converted to a single array of digits</a:t>
            </a:r>
          </a:p>
          <a:p>
            <a:r>
              <a:rPr lang="en-US" dirty="0" smtClean="0"/>
              <a:t>Since a single image contains 10,304 elements, we can use Principal Component Analysis to reduce the dimensionality!</a:t>
            </a:r>
          </a:p>
          <a:p>
            <a:r>
              <a:rPr lang="en-US" dirty="0" smtClean="0"/>
              <a:t>Use Logistic Regression to predict </a:t>
            </a:r>
            <a:r>
              <a:rPr lang="en-US" smtClean="0"/>
              <a:t>the class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 learn was used to calculate the first and second principal components</a:t>
            </a:r>
          </a:p>
          <a:p>
            <a:r>
              <a:rPr lang="en-US" dirty="0" smtClean="0"/>
              <a:t>A scatter plot was generated to help visualize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 plot of smiling and blinking after PCA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84" y="2057400"/>
            <a:ext cx="39773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95478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24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Scatter </a:t>
            </a:r>
            <a:r>
              <a:rPr lang="en-US" dirty="0" smtClean="0"/>
              <a:t>of “Good” and “Bad” picture after PCA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88" y="1981200"/>
            <a:ext cx="4313624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8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code method vs </a:t>
            </a:r>
            <a:r>
              <a:rPr lang="en-US" dirty="0" err="1" smtClean="0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407106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04691"/>
            <a:ext cx="405834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2 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29432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42" y="1828800"/>
            <a:ext cx="29622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421" y="541822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Original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0407" y="5418220"/>
            <a:ext cx="2574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2 components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646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additional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1" y="2276474"/>
            <a:ext cx="7583482" cy="3057526"/>
            <a:chOff x="762001" y="2971799"/>
            <a:chExt cx="7583482" cy="305752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1" y="2989388"/>
              <a:ext cx="2507746" cy="303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810" y="2987926"/>
              <a:ext cx="2515810" cy="3031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673" y="2971799"/>
              <a:ext cx="251581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630191" y="5486399"/>
            <a:ext cx="7713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25</a:t>
            </a:r>
            <a:endParaRPr lang="en-US" sz="4400" dirty="0">
              <a:latin typeface="Impact" panose="020B080603090205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6414" y="5486400"/>
            <a:ext cx="7906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50</a:t>
            </a:r>
            <a:endParaRPr lang="en-US" sz="4400" dirty="0">
              <a:latin typeface="Impact" panose="020B0806030902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4876" y="5486400"/>
            <a:ext cx="1005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Impact" panose="020B0806030902050204" pitchFamily="34" charset="0"/>
              </a:rPr>
              <a:t>150</a:t>
            </a:r>
            <a:endParaRPr lang="en-US" sz="44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6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Keeping 200 components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29813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47850"/>
            <a:ext cx="29432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003021" y="5478880"/>
            <a:ext cx="1527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Original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48456" y="5478880"/>
            <a:ext cx="3038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200 Components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4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Explained Variance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00" y="1295400"/>
            <a:ext cx="6096000" cy="45720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660233"/>
            <a:ext cx="61150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Bad pictures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543800" cy="4191000"/>
          </a:xfrm>
        </p:spPr>
        <p:txBody>
          <a:bodyPr/>
          <a:lstStyle/>
          <a:p>
            <a:r>
              <a:rPr lang="en-US" dirty="0" smtClean="0"/>
              <a:t>Pictures that are taken at the wrong timing can have a negative impact on a person’s image.  Have you ever seen ruined pictures because people accidentally blink or they forget to smile?</a:t>
            </a:r>
          </a:p>
          <a:p>
            <a:endParaRPr lang="en-US" dirty="0" smtClean="0"/>
          </a:p>
        </p:txBody>
      </p:sp>
      <p:pic>
        <p:nvPicPr>
          <p:cNvPr id="2052" name="Picture 4" descr="Image result for person about to bli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27" y="3810000"/>
            <a:ext cx="321257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erson about to blink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49" y="3810000"/>
            <a:ext cx="29158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7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086600" cy="8991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Reduced Dimension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1981200" cy="1981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447800"/>
            <a:ext cx="25908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2" y="1447800"/>
            <a:ext cx="2722880" cy="2042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657601"/>
            <a:ext cx="2667000" cy="2000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2" y="3657600"/>
            <a:ext cx="2667001" cy="2000251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98443" y="5695949"/>
            <a:ext cx="4215848" cy="4762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PCA with 90</a:t>
            </a:r>
            <a:r>
              <a:rPr lang="en-US" smtClean="0"/>
              <a:t>% variance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23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13388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6934200" cy="533400"/>
          </a:xfrm>
        </p:spPr>
        <p:txBody>
          <a:bodyPr/>
          <a:lstStyle/>
          <a:p>
            <a:r>
              <a:rPr lang="en-US" dirty="0" smtClean="0"/>
              <a:t>55%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need more data in order to determine if this can follow a normal distribution</a:t>
            </a:r>
          </a:p>
          <a:p>
            <a:r>
              <a:rPr lang="en-US" dirty="0" smtClean="0"/>
              <a:t>More data may give us better accuracy</a:t>
            </a:r>
          </a:p>
          <a:p>
            <a:r>
              <a:rPr lang="en-US" dirty="0" smtClean="0"/>
              <a:t>If the number of features is very large, you may need to keep a lot more components</a:t>
            </a:r>
          </a:p>
          <a:p>
            <a:r>
              <a:rPr lang="en-US" dirty="0" smtClean="0"/>
              <a:t>Sometimes there may be errors in manually classifying the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Use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We can use machine learning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when a subject is “ready” (has their eyes open and are smiling) and have a device automatically take a picture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Prevent a device from taking pictures at the wrong time if the subject is “not ready” (person is blinking or not smiling)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out bad pictures from a set of pictures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have to find data to train our classifier</a:t>
            </a:r>
          </a:p>
        </p:txBody>
      </p:sp>
    </p:spTree>
    <p:extLst>
      <p:ext uri="{BB962C8B-B14F-4D97-AF65-F5344CB8AC3E}">
        <p14:creationId xmlns:p14="http://schemas.microsoft.com/office/powerpoint/2010/main" val="22367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 data was obtained from AT&amp;T </a:t>
            </a:r>
            <a:r>
              <a:rPr lang="en-US" dirty="0"/>
              <a:t>Laboratories </a:t>
            </a:r>
            <a:r>
              <a:rPr lang="en-US" dirty="0" smtClean="0"/>
              <a:t>Cambridge</a:t>
            </a:r>
          </a:p>
          <a:p>
            <a:r>
              <a:rPr lang="en-US" dirty="0"/>
              <a:t>http://</a:t>
            </a:r>
            <a:r>
              <a:rPr lang="en-US" dirty="0" smtClean="0"/>
              <a:t>www.cl.cam.ac.uk/research/dtg/attarchive/facedatabase.html</a:t>
            </a:r>
            <a:endParaRPr lang="en-US" dirty="0"/>
          </a:p>
          <a:p>
            <a:r>
              <a:rPr lang="en-US" dirty="0" smtClean="0"/>
              <a:t>Data is a set of 400 images</a:t>
            </a:r>
          </a:p>
          <a:p>
            <a:r>
              <a:rPr lang="en-US" dirty="0" smtClean="0"/>
              <a:t>40 people with 10 images each</a:t>
            </a:r>
          </a:p>
          <a:p>
            <a:r>
              <a:rPr lang="en-US" dirty="0" smtClean="0"/>
              <a:t>Grayscale images</a:t>
            </a:r>
          </a:p>
          <a:p>
            <a:r>
              <a:rPr lang="en-US" dirty="0" smtClean="0"/>
              <a:t>No class labels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08" y="1447800"/>
            <a:ext cx="6479585" cy="456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3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image is converted to an array of digits and stored as a data set</a:t>
            </a:r>
          </a:p>
          <a:p>
            <a:r>
              <a:rPr lang="en-US" dirty="0" smtClean="0"/>
              <a:t>Class labels are manually assigned to each of the images and stored as another data set</a:t>
            </a:r>
          </a:p>
          <a:p>
            <a:r>
              <a:rPr lang="en-US" dirty="0" smtClean="0"/>
              <a:t>For this project, we had two classifications</a:t>
            </a:r>
          </a:p>
          <a:p>
            <a:pPr lvl="1"/>
            <a:r>
              <a:rPr lang="en-US" dirty="0" smtClean="0"/>
              <a:t>Whether a person was smiling or not</a:t>
            </a:r>
          </a:p>
          <a:p>
            <a:pPr lvl="1"/>
            <a:r>
              <a:rPr lang="en-US" dirty="0" smtClean="0"/>
              <a:t>Whether a person had their eyes open</a:t>
            </a:r>
          </a:p>
          <a:p>
            <a:r>
              <a:rPr lang="en-US" dirty="0" smtClean="0"/>
              <a:t>We combined these two to create a class for Good Picture  or Bad Picture</a:t>
            </a:r>
          </a:p>
        </p:txBody>
      </p:sp>
    </p:spTree>
    <p:extLst>
      <p:ext uri="{BB962C8B-B14F-4D97-AF65-F5344CB8AC3E}">
        <p14:creationId xmlns:p14="http://schemas.microsoft.com/office/powerpoint/2010/main" val="12593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2" y="2807732"/>
            <a:ext cx="1828798" cy="214526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1" y="2807732"/>
            <a:ext cx="5486399" cy="214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Good Picture vs Bad Picture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2984260"/>
            <a:ext cx="156754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77" y="2984260"/>
            <a:ext cx="157122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004389"/>
            <a:ext cx="154546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984500"/>
            <a:ext cx="1498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2286000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GOOD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71621" y="2286000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BAD</a:t>
            </a:r>
            <a:endParaRPr lang="en-US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8438" y="5088472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Smiling</a:t>
            </a:r>
          </a:p>
          <a:p>
            <a:pPr algn="ctr"/>
            <a:r>
              <a:rPr lang="en-US" dirty="0" smtClean="0">
                <a:latin typeface="+mj-lt"/>
              </a:rPr>
              <a:t>Not blinking</a:t>
            </a:r>
            <a:endParaRPr lang="en-US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76298" y="508847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Not smiling</a:t>
            </a:r>
            <a:endParaRPr lang="en-US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52928" y="508847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Blinking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8893" y="5088471"/>
            <a:ext cx="1253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Not smiling</a:t>
            </a:r>
          </a:p>
          <a:p>
            <a:pPr algn="ctr"/>
            <a:r>
              <a:rPr lang="en-US" dirty="0" smtClean="0">
                <a:latin typeface="+mj-lt"/>
              </a:rPr>
              <a:t>Blinking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9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Classification data set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362200"/>
            <a:ext cx="24098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5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394</TotalTime>
  <Words>485</Words>
  <Application>Microsoft Office PowerPoint</Application>
  <PresentationFormat>On-screen Show (4:3)</PresentationFormat>
  <Paragraphs>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NewsPrint</vt:lpstr>
      <vt:lpstr>Picture Perfect Using machine learning to capture pictures at the right moment</vt:lpstr>
      <vt:lpstr>Problem: Bad pictures</vt:lpstr>
      <vt:lpstr>Solution: Use machine learning</vt:lpstr>
      <vt:lpstr>Getting started</vt:lpstr>
      <vt:lpstr>The Data Set</vt:lpstr>
      <vt:lpstr>Sample data</vt:lpstr>
      <vt:lpstr>First steps</vt:lpstr>
      <vt:lpstr>Classifying Good Picture vs Bad Picture</vt:lpstr>
      <vt:lpstr>Sample Classification data set</vt:lpstr>
      <vt:lpstr>Creating a training and testing set</vt:lpstr>
      <vt:lpstr>How do we build our classifier?</vt:lpstr>
      <vt:lpstr>Principal Component Analysis</vt:lpstr>
      <vt:lpstr>Scatter plot of smiling and blinking after PCA</vt:lpstr>
      <vt:lpstr>Scatter of “Good” and “Bad” picture after PCA</vt:lpstr>
      <vt:lpstr>Pseudo code method vs SKLearn</vt:lpstr>
      <vt:lpstr>Keeping 2 components</vt:lpstr>
      <vt:lpstr>Keeping additional components</vt:lpstr>
      <vt:lpstr>Keeping 200 components</vt:lpstr>
      <vt:lpstr>Explained Variance</vt:lpstr>
      <vt:lpstr>Reduced Dimension </vt:lpstr>
      <vt:lpstr>Confusion Matrix</vt:lpstr>
      <vt:lpstr>Accuracy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Smiling Faces</dc:title>
  <dc:creator>Windows User</dc:creator>
  <cp:lastModifiedBy>Windows User</cp:lastModifiedBy>
  <cp:revision>26</cp:revision>
  <dcterms:created xsi:type="dcterms:W3CDTF">2018-06-14T06:41:08Z</dcterms:created>
  <dcterms:modified xsi:type="dcterms:W3CDTF">2018-06-20T22:18:37Z</dcterms:modified>
</cp:coreProperties>
</file>