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9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5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E47B-A062-4F0A-906A-1F2B97122E65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57EB-944F-477F-8B92-B9324E750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3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74419" y="1556792"/>
            <a:ext cx="2961677" cy="3429924"/>
            <a:chOff x="3743908" y="404664"/>
            <a:chExt cx="4608512" cy="5695053"/>
          </a:xfrm>
        </p:grpSpPr>
        <p:grpSp>
          <p:nvGrpSpPr>
            <p:cNvPr id="11" name="Group 10"/>
            <p:cNvGrpSpPr/>
            <p:nvPr/>
          </p:nvGrpSpPr>
          <p:grpSpPr>
            <a:xfrm>
              <a:off x="3851920" y="404664"/>
              <a:ext cx="4392488" cy="4320480"/>
              <a:chOff x="3851920" y="404664"/>
              <a:chExt cx="4392488" cy="43204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1920" y="404664"/>
                <a:ext cx="4392488" cy="43204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427984" y="1103548"/>
                <a:ext cx="3240360" cy="3346749"/>
                <a:chOff x="4427984" y="1103548"/>
                <a:chExt cx="3240360" cy="334674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27984" y="1103548"/>
                  <a:ext cx="3240360" cy="2973524"/>
                </a:xfrm>
                <a:prstGeom prst="ellipse">
                  <a:avLst/>
                </a:prstGeom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7264" y="1541989"/>
                  <a:ext cx="2421799" cy="19590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208" y="1543814"/>
                  <a:ext cx="814855" cy="9620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4499992" y="2024822"/>
                  <a:ext cx="3168352" cy="24254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cap="none" spc="0" dirty="0" smtClean="0">
                      <a:ln w="10541" cmpd="sng">
                        <a:solidFill>
                          <a:schemeClr val="accent1">
                            <a:shade val="88000"/>
                            <a:satMod val="110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effectLst/>
                    </a:rPr>
                    <a:t> Founded In 1974</a:t>
                  </a:r>
                  <a:endParaRPr lang="en-US" sz="2400" cap="none" spc="0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3887924" y="411085"/>
              <a:ext cx="4392488" cy="4320480"/>
              <a:chOff x="3851920" y="404664"/>
              <a:chExt cx="4392488" cy="432048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851920" y="404664"/>
                <a:ext cx="4392488" cy="43204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27984" y="1103548"/>
                <a:ext cx="3240360" cy="2973524"/>
                <a:chOff x="4427984" y="1103548"/>
                <a:chExt cx="3240360" cy="2973524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427984" y="1103548"/>
                  <a:ext cx="3240360" cy="2973524"/>
                </a:xfrm>
                <a:prstGeom prst="ellipse">
                  <a:avLst/>
                </a:prstGeom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20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7264" y="1541989"/>
                  <a:ext cx="2421799" cy="19590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1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4208" y="1543814"/>
                  <a:ext cx="814855" cy="9620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23" name="Rectangle 22"/>
            <p:cNvSpPr/>
            <p:nvPr/>
          </p:nvSpPr>
          <p:spPr>
            <a:xfrm>
              <a:off x="3743908" y="843133"/>
              <a:ext cx="4608512" cy="52565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ArchUp">
                <a:avLst>
                  <a:gd name="adj" fmla="val 9443460"/>
                </a:avLst>
              </a:prstTxWarp>
              <a:spAutoFit/>
            </a:bodyPr>
            <a:lstStyle/>
            <a:p>
              <a:pPr algn="ctr"/>
              <a:r>
                <a:rPr lang="en-US" sz="2000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  WHITE WATER RAFTING</a:t>
              </a:r>
              <a:endParaRPr lang="en-US" sz="2000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72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Age Computers</dc:creator>
  <cp:lastModifiedBy>New Age Computers</cp:lastModifiedBy>
  <cp:revision>7</cp:revision>
  <dcterms:created xsi:type="dcterms:W3CDTF">2023-09-22T14:06:35Z</dcterms:created>
  <dcterms:modified xsi:type="dcterms:W3CDTF">2023-09-22T22:16:20Z</dcterms:modified>
</cp:coreProperties>
</file>