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F78-0075-4533-A437-6753E395AC6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AF86-6546-4F5F-AB9D-BDB46264F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03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F78-0075-4533-A437-6753E395AC6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AF86-6546-4F5F-AB9D-BDB46264F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23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F78-0075-4533-A437-6753E395AC6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AF86-6546-4F5F-AB9D-BDB46264F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1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F78-0075-4533-A437-6753E395AC6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AF86-6546-4F5F-AB9D-BDB46264F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5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F78-0075-4533-A437-6753E395AC6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AF86-6546-4F5F-AB9D-BDB46264F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97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F78-0075-4533-A437-6753E395AC6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AF86-6546-4F5F-AB9D-BDB46264F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29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F78-0075-4533-A437-6753E395AC6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AF86-6546-4F5F-AB9D-BDB46264F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75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F78-0075-4533-A437-6753E395AC6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AF86-6546-4F5F-AB9D-BDB46264F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1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F78-0075-4533-A437-6753E395AC6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AF86-6546-4F5F-AB9D-BDB46264F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58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F78-0075-4533-A437-6753E395AC6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AF86-6546-4F5F-AB9D-BDB46264F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07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CF78-0075-4533-A437-6753E395AC6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AF86-6546-4F5F-AB9D-BDB46264F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2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CF78-0075-4533-A437-6753E395AC6C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AF86-6546-4F5F-AB9D-BDB46264F2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00808"/>
            <a:ext cx="2652688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84784"/>
            <a:ext cx="2652688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03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 Age Computers</dc:creator>
  <cp:lastModifiedBy>New Age Computers</cp:lastModifiedBy>
  <cp:revision>3</cp:revision>
  <dcterms:created xsi:type="dcterms:W3CDTF">2023-10-28T23:53:44Z</dcterms:created>
  <dcterms:modified xsi:type="dcterms:W3CDTF">2023-10-29T02:45:00Z</dcterms:modified>
</cp:coreProperties>
</file>