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April 14,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98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April 14,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4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April 14,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5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April 14,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7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April 14,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April 14,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April 14,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5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April 14,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20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April 14,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0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April 14,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6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April 14,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2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April 14,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78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fdc.energy.gov/vehicle-registration?year=2022" TargetMode="External"/><Relationship Id="rId2" Type="http://schemas.openxmlformats.org/officeDocument/2006/relationships/hyperlink" Target="https://afdc.energy.gov/vehicle-registration?year=202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fdc.energy.gov/stations#/analyze?country=US&amp;tab=fuel&amp;fuel=ELEC&amp;ev_levels=all&amp;show_map=tru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A1A72-B722-95E1-0DED-D38346BAB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 fontScale="90000"/>
          </a:bodyPr>
          <a:lstStyle/>
          <a:p>
            <a:r>
              <a:rPr lang="en-CA" sz="4800" dirty="0"/>
              <a:t>Project for Data Analytics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22144-26A3-4917-BB74-171D6F865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en-CA" sz="2000" dirty="0">
                <a:solidFill>
                  <a:schemeClr val="tx1">
                    <a:alpha val="60000"/>
                  </a:schemeClr>
                </a:solidFill>
              </a:rPr>
              <a:t>Group member:</a:t>
            </a:r>
          </a:p>
          <a:p>
            <a:r>
              <a:rPr lang="en-CA" sz="2000" dirty="0">
                <a:solidFill>
                  <a:schemeClr val="tx1">
                    <a:alpha val="60000"/>
                  </a:schemeClr>
                </a:solidFill>
              </a:rPr>
              <a:t>Ernest Vovk - 3697928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6" name="Picture 25" descr="An abstract genetic concept">
            <a:extLst>
              <a:ext uri="{FF2B5EF4-FFF2-40B4-BE49-F238E27FC236}">
                <a16:creationId xmlns:a16="http://schemas.microsoft.com/office/drawing/2014/main" id="{C15C2BB3-CF47-7CD4-79F9-881E503983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03" r="-2" b="224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5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C8A7-726F-D165-B918-F0D96EDC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Datasets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2C2E2-FA5A-06CA-40D3-898EF8A82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First dataset - </a:t>
            </a:r>
            <a:r>
              <a:rPr lang="en-US" dirty="0"/>
              <a:t>Electric Vehicle Registrations by State (U.S.)</a:t>
            </a:r>
            <a:endParaRPr lang="en-CA" dirty="0"/>
          </a:p>
          <a:p>
            <a:pPr lvl="1"/>
            <a:r>
              <a:rPr lang="en-US" dirty="0">
                <a:hlinkClick r:id="rId2"/>
              </a:rPr>
              <a:t>https://afdc.energy.gov/vehicle-registration?year=2023</a:t>
            </a:r>
            <a:endParaRPr lang="en-CA" dirty="0"/>
          </a:p>
          <a:p>
            <a:pPr lvl="1"/>
            <a:r>
              <a:rPr lang="en-US" dirty="0">
                <a:hlinkClick r:id="rId3"/>
              </a:rPr>
              <a:t>https://afdc.energy.gov/vehicle-registration?year=2022</a:t>
            </a:r>
            <a:endParaRPr lang="en-US" dirty="0"/>
          </a:p>
          <a:p>
            <a:r>
              <a:rPr lang="en-US" dirty="0"/>
              <a:t>Second dataset - </a:t>
            </a:r>
            <a:r>
              <a:rPr lang="en-CA" dirty="0"/>
              <a:t>Electric Vehicle Charging </a:t>
            </a:r>
            <a:r>
              <a:rPr lang="en-CA"/>
              <a:t>Infrastructure Trends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https://afdc.energy.gov/stations#/analyze?country=US&amp;tab=fuel&amp;fuel=ELEC&amp;ev_levels=all&amp;show_map=true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60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6DEA3-A2CF-BF0F-D8DE-F2C48520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Github</a:t>
            </a:r>
            <a:r>
              <a:rPr lang="en-CA" dirty="0"/>
              <a:t>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B3A8E-A816-8AAE-5FF7-7E316F20A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https://github.com/ernestvovk/projectDA</a:t>
            </a:r>
          </a:p>
        </p:txBody>
      </p:sp>
    </p:spTree>
    <p:extLst>
      <p:ext uri="{BB962C8B-B14F-4D97-AF65-F5344CB8AC3E}">
        <p14:creationId xmlns:p14="http://schemas.microsoft.com/office/powerpoint/2010/main" val="274261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0207-6926-971D-93B2-493F400B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B7BA7-045E-3967-01C4-4DCC4CEE5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Regions with a higher number of EV charging stations experience a faster growth in electric vehicle (EV) sales.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2633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2DC4-3222-757E-5259-F7E7B359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 for testing my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11A5-FE25-DD69-B7F8-350BFDEF4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- Extract the data from datasets and merge them</a:t>
            </a:r>
          </a:p>
          <a:p>
            <a:r>
              <a:rPr lang="en-CA" dirty="0"/>
              <a:t>Summarize both variables and visualize trends</a:t>
            </a:r>
          </a:p>
          <a:p>
            <a:r>
              <a:rPr lang="en-CA" dirty="0"/>
              <a:t>Use regression analysis</a:t>
            </a:r>
          </a:p>
          <a:p>
            <a:r>
              <a:rPr lang="en-CA" dirty="0"/>
              <a:t>Interpret the results and adjust the hypothesis accordingly </a:t>
            </a:r>
          </a:p>
        </p:txBody>
      </p:sp>
    </p:spTree>
    <p:extLst>
      <p:ext uri="{BB962C8B-B14F-4D97-AF65-F5344CB8AC3E}">
        <p14:creationId xmlns:p14="http://schemas.microsoft.com/office/powerpoint/2010/main" val="389600469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161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Sitka Heading</vt:lpstr>
      <vt:lpstr>Source Sans Pro</vt:lpstr>
      <vt:lpstr>3DFloatVTI</vt:lpstr>
      <vt:lpstr>Project for Data Analytics using Python</vt:lpstr>
      <vt:lpstr>Datasets sources</vt:lpstr>
      <vt:lpstr>Github repository</vt:lpstr>
      <vt:lpstr>Hypothesis</vt:lpstr>
      <vt:lpstr>Plan for testing my hypothesis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Ernest Vovk</dc:creator>
  <cp:lastModifiedBy>Ernest Vovk</cp:lastModifiedBy>
  <cp:revision>4</cp:revision>
  <dcterms:created xsi:type="dcterms:W3CDTF">2025-04-14T01:37:53Z</dcterms:created>
  <dcterms:modified xsi:type="dcterms:W3CDTF">2025-04-14T21:53:27Z</dcterms:modified>
</cp:coreProperties>
</file>