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9" r:id="rId4"/>
    <p:sldId id="257" r:id="rId5"/>
    <p:sldId id="258" r:id="rId6"/>
    <p:sldId id="262" r:id="rId7"/>
    <p:sldId id="263" r:id="rId8"/>
    <p:sldId id="260" r:id="rId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E166214C-AC9D-4514-ABF6-A88893E4B5F5}" type="datetimeFigureOut">
              <a:rPr lang="zh-TW" altLang="en-US" smtClean="0"/>
              <a:t>2015/4/14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1BCAABF-AFC9-42B6-8CF4-E41AFFBEDE16}" type="slidenum">
              <a:rPr lang="zh-TW" altLang="en-US" smtClean="0"/>
              <a:t>‹#›</a:t>
            </a:fld>
            <a:endParaRPr lang="zh-TW" altLang="en-US"/>
          </a:p>
        </p:txBody>
      </p:sp>
    </p:spTree>
    <p:extLst>
      <p:ext uri="{BB962C8B-B14F-4D97-AF65-F5344CB8AC3E}">
        <p14:creationId xmlns:p14="http://schemas.microsoft.com/office/powerpoint/2010/main" val="2018474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E166214C-AC9D-4514-ABF6-A88893E4B5F5}" type="datetimeFigureOut">
              <a:rPr lang="zh-TW" altLang="en-US" smtClean="0"/>
              <a:t>2015/4/14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1BCAABF-AFC9-42B6-8CF4-E41AFFBEDE16}" type="slidenum">
              <a:rPr lang="zh-TW" altLang="en-US" smtClean="0"/>
              <a:t>‹#›</a:t>
            </a:fld>
            <a:endParaRPr lang="zh-TW" altLang="en-US"/>
          </a:p>
        </p:txBody>
      </p:sp>
    </p:spTree>
    <p:extLst>
      <p:ext uri="{BB962C8B-B14F-4D97-AF65-F5344CB8AC3E}">
        <p14:creationId xmlns:p14="http://schemas.microsoft.com/office/powerpoint/2010/main" val="1425329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E166214C-AC9D-4514-ABF6-A88893E4B5F5}" type="datetimeFigureOut">
              <a:rPr lang="zh-TW" altLang="en-US" smtClean="0"/>
              <a:t>2015/4/14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1BCAABF-AFC9-42B6-8CF4-E41AFFBEDE16}" type="slidenum">
              <a:rPr lang="zh-TW" altLang="en-US" smtClean="0"/>
              <a:t>‹#›</a:t>
            </a:fld>
            <a:endParaRPr lang="zh-TW" altLang="en-US"/>
          </a:p>
        </p:txBody>
      </p:sp>
    </p:spTree>
    <p:extLst>
      <p:ext uri="{BB962C8B-B14F-4D97-AF65-F5344CB8AC3E}">
        <p14:creationId xmlns:p14="http://schemas.microsoft.com/office/powerpoint/2010/main" val="119898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0" y="1"/>
            <a:ext cx="12192000" cy="1231900"/>
          </a:xfrm>
        </p:spPr>
        <p:txBody>
          <a:bodyPr/>
          <a:lstStyle/>
          <a:p>
            <a:r>
              <a:rPr lang="zh-TW" altLang="en-US" dirty="0" smtClean="0"/>
              <a:t>按一下以編輯母片標題樣式</a:t>
            </a:r>
            <a:endParaRPr lang="zh-TW" altLang="en-US" dirty="0"/>
          </a:p>
        </p:txBody>
      </p:sp>
      <p:sp>
        <p:nvSpPr>
          <p:cNvPr id="3" name="內容版面配置區 2"/>
          <p:cNvSpPr>
            <a:spLocks noGrp="1"/>
          </p:cNvSpPr>
          <p:nvPr>
            <p:ph idx="1"/>
          </p:nvPr>
        </p:nvSpPr>
        <p:spPr>
          <a:xfrm>
            <a:off x="0" y="1231900"/>
            <a:ext cx="12192000" cy="4940299"/>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E166214C-AC9D-4514-ABF6-A88893E4B5F5}" type="datetimeFigureOut">
              <a:rPr lang="zh-TW" altLang="en-US" smtClean="0"/>
              <a:t>2015/4/14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1BCAABF-AFC9-42B6-8CF4-E41AFFBEDE16}" type="slidenum">
              <a:rPr lang="zh-TW" altLang="en-US" smtClean="0"/>
              <a:t>‹#›</a:t>
            </a:fld>
            <a:endParaRPr lang="zh-TW" altLang="en-US"/>
          </a:p>
        </p:txBody>
      </p:sp>
    </p:spTree>
    <p:extLst>
      <p:ext uri="{BB962C8B-B14F-4D97-AF65-F5344CB8AC3E}">
        <p14:creationId xmlns:p14="http://schemas.microsoft.com/office/powerpoint/2010/main" val="2770825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E166214C-AC9D-4514-ABF6-A88893E4B5F5}" type="datetimeFigureOut">
              <a:rPr lang="zh-TW" altLang="en-US" smtClean="0"/>
              <a:t>2015/4/14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1BCAABF-AFC9-42B6-8CF4-E41AFFBEDE16}" type="slidenum">
              <a:rPr lang="zh-TW" altLang="en-US" smtClean="0"/>
              <a:t>‹#›</a:t>
            </a:fld>
            <a:endParaRPr lang="zh-TW" altLang="en-US"/>
          </a:p>
        </p:txBody>
      </p:sp>
    </p:spTree>
    <p:extLst>
      <p:ext uri="{BB962C8B-B14F-4D97-AF65-F5344CB8AC3E}">
        <p14:creationId xmlns:p14="http://schemas.microsoft.com/office/powerpoint/2010/main" val="4179332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E166214C-AC9D-4514-ABF6-A88893E4B5F5}" type="datetimeFigureOut">
              <a:rPr lang="zh-TW" altLang="en-US" smtClean="0"/>
              <a:t>2015/4/14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1BCAABF-AFC9-42B6-8CF4-E41AFFBEDE16}" type="slidenum">
              <a:rPr lang="zh-TW" altLang="en-US" smtClean="0"/>
              <a:t>‹#›</a:t>
            </a:fld>
            <a:endParaRPr lang="zh-TW" altLang="en-US"/>
          </a:p>
        </p:txBody>
      </p:sp>
    </p:spTree>
    <p:extLst>
      <p:ext uri="{BB962C8B-B14F-4D97-AF65-F5344CB8AC3E}">
        <p14:creationId xmlns:p14="http://schemas.microsoft.com/office/powerpoint/2010/main" val="2911779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E166214C-AC9D-4514-ABF6-A88893E4B5F5}" type="datetimeFigureOut">
              <a:rPr lang="zh-TW" altLang="en-US" smtClean="0"/>
              <a:t>2015/4/14</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51BCAABF-AFC9-42B6-8CF4-E41AFFBEDE16}" type="slidenum">
              <a:rPr lang="zh-TW" altLang="en-US" smtClean="0"/>
              <a:t>‹#›</a:t>
            </a:fld>
            <a:endParaRPr lang="zh-TW" altLang="en-US"/>
          </a:p>
        </p:txBody>
      </p:sp>
    </p:spTree>
    <p:extLst>
      <p:ext uri="{BB962C8B-B14F-4D97-AF65-F5344CB8AC3E}">
        <p14:creationId xmlns:p14="http://schemas.microsoft.com/office/powerpoint/2010/main" val="3559932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E166214C-AC9D-4514-ABF6-A88893E4B5F5}" type="datetimeFigureOut">
              <a:rPr lang="zh-TW" altLang="en-US" smtClean="0"/>
              <a:t>2015/4/14</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51BCAABF-AFC9-42B6-8CF4-E41AFFBEDE16}" type="slidenum">
              <a:rPr lang="zh-TW" altLang="en-US" smtClean="0"/>
              <a:t>‹#›</a:t>
            </a:fld>
            <a:endParaRPr lang="zh-TW" altLang="en-US"/>
          </a:p>
        </p:txBody>
      </p:sp>
    </p:spTree>
    <p:extLst>
      <p:ext uri="{BB962C8B-B14F-4D97-AF65-F5344CB8AC3E}">
        <p14:creationId xmlns:p14="http://schemas.microsoft.com/office/powerpoint/2010/main" val="2883950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E166214C-AC9D-4514-ABF6-A88893E4B5F5}" type="datetimeFigureOut">
              <a:rPr lang="zh-TW" altLang="en-US" smtClean="0"/>
              <a:t>2015/4/14</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51BCAABF-AFC9-42B6-8CF4-E41AFFBEDE16}" type="slidenum">
              <a:rPr lang="zh-TW" altLang="en-US" smtClean="0"/>
              <a:t>‹#›</a:t>
            </a:fld>
            <a:endParaRPr lang="zh-TW" altLang="en-US"/>
          </a:p>
        </p:txBody>
      </p:sp>
    </p:spTree>
    <p:extLst>
      <p:ext uri="{BB962C8B-B14F-4D97-AF65-F5344CB8AC3E}">
        <p14:creationId xmlns:p14="http://schemas.microsoft.com/office/powerpoint/2010/main" val="1381887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E166214C-AC9D-4514-ABF6-A88893E4B5F5}" type="datetimeFigureOut">
              <a:rPr lang="zh-TW" altLang="en-US" smtClean="0"/>
              <a:t>2015/4/14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1BCAABF-AFC9-42B6-8CF4-E41AFFBEDE16}" type="slidenum">
              <a:rPr lang="zh-TW" altLang="en-US" smtClean="0"/>
              <a:t>‹#›</a:t>
            </a:fld>
            <a:endParaRPr lang="zh-TW" altLang="en-US"/>
          </a:p>
        </p:txBody>
      </p:sp>
    </p:spTree>
    <p:extLst>
      <p:ext uri="{BB962C8B-B14F-4D97-AF65-F5344CB8AC3E}">
        <p14:creationId xmlns:p14="http://schemas.microsoft.com/office/powerpoint/2010/main" val="275336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E166214C-AC9D-4514-ABF6-A88893E4B5F5}" type="datetimeFigureOut">
              <a:rPr lang="zh-TW" altLang="en-US" smtClean="0"/>
              <a:t>2015/4/14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1BCAABF-AFC9-42B6-8CF4-E41AFFBEDE16}" type="slidenum">
              <a:rPr lang="zh-TW" altLang="en-US" smtClean="0"/>
              <a:t>‹#›</a:t>
            </a:fld>
            <a:endParaRPr lang="zh-TW" altLang="en-US"/>
          </a:p>
        </p:txBody>
      </p:sp>
    </p:spTree>
    <p:extLst>
      <p:ext uri="{BB962C8B-B14F-4D97-AF65-F5344CB8AC3E}">
        <p14:creationId xmlns:p14="http://schemas.microsoft.com/office/powerpoint/2010/main" val="643273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66214C-AC9D-4514-ABF6-A88893E4B5F5}" type="datetimeFigureOut">
              <a:rPr lang="zh-TW" altLang="en-US" smtClean="0"/>
              <a:t>2015/4/14</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BCAABF-AFC9-42B6-8CF4-E41AFFBEDE16}" type="slidenum">
              <a:rPr lang="zh-TW" altLang="en-US" smtClean="0"/>
              <a:t>‹#›</a:t>
            </a:fld>
            <a:endParaRPr lang="zh-TW" altLang="en-US"/>
          </a:p>
        </p:txBody>
      </p:sp>
    </p:spTree>
    <p:extLst>
      <p:ext uri="{BB962C8B-B14F-4D97-AF65-F5344CB8AC3E}">
        <p14:creationId xmlns:p14="http://schemas.microsoft.com/office/powerpoint/2010/main" val="23407661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smtClean="0"/>
              <a:t>購物清單產生器 </a:t>
            </a:r>
            <a:endParaRPr lang="zh-TW" altLang="en-US" dirty="0"/>
          </a:p>
        </p:txBody>
      </p:sp>
      <p:sp>
        <p:nvSpPr>
          <p:cNvPr id="3" name="副標題 2"/>
          <p:cNvSpPr>
            <a:spLocks noGrp="1"/>
          </p:cNvSpPr>
          <p:nvPr>
            <p:ph type="subTitle" idx="1"/>
          </p:nvPr>
        </p:nvSpPr>
        <p:spPr/>
        <p:txBody>
          <a:bodyPr/>
          <a:lstStyle/>
          <a:p>
            <a:r>
              <a:rPr lang="en-US" altLang="zh-TW" dirty="0" smtClean="0"/>
              <a:t>B01505025</a:t>
            </a:r>
          </a:p>
          <a:p>
            <a:r>
              <a:rPr lang="zh-TW" altLang="en-US" dirty="0" smtClean="0"/>
              <a:t>工科三張育維</a:t>
            </a:r>
            <a:endParaRPr lang="zh-TW" altLang="en-US" dirty="0"/>
          </a:p>
        </p:txBody>
      </p:sp>
    </p:spTree>
    <p:extLst>
      <p:ext uri="{BB962C8B-B14F-4D97-AF65-F5344CB8AC3E}">
        <p14:creationId xmlns:p14="http://schemas.microsoft.com/office/powerpoint/2010/main" val="3688790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Outline</a:t>
            </a:r>
            <a:endParaRPr lang="zh-TW" altLang="en-US" dirty="0"/>
          </a:p>
        </p:txBody>
      </p:sp>
      <p:sp>
        <p:nvSpPr>
          <p:cNvPr id="3" name="內容版面配置區 2"/>
          <p:cNvSpPr>
            <a:spLocks noGrp="1"/>
          </p:cNvSpPr>
          <p:nvPr>
            <p:ph idx="1"/>
          </p:nvPr>
        </p:nvSpPr>
        <p:spPr/>
        <p:txBody>
          <a:bodyPr/>
          <a:lstStyle/>
          <a:p>
            <a:r>
              <a:rPr lang="en-US" altLang="zh-TW" dirty="0" smtClean="0"/>
              <a:t>Architecture</a:t>
            </a:r>
          </a:p>
          <a:p>
            <a:r>
              <a:rPr lang="en-US" altLang="zh-TW" dirty="0"/>
              <a:t>R</a:t>
            </a:r>
            <a:r>
              <a:rPr lang="en-US" altLang="zh-TW" dirty="0" smtClean="0"/>
              <a:t>obustness</a:t>
            </a:r>
          </a:p>
          <a:p>
            <a:r>
              <a:rPr lang="en-US" altLang="zh-TW" dirty="0" smtClean="0"/>
              <a:t>Extensibility</a:t>
            </a:r>
          </a:p>
          <a:p>
            <a:r>
              <a:rPr lang="en-US" altLang="zh-TW" dirty="0" smtClean="0"/>
              <a:t>Teaching assistance question</a:t>
            </a:r>
          </a:p>
          <a:p>
            <a:endParaRPr lang="en-US" altLang="zh-TW" dirty="0" smtClean="0"/>
          </a:p>
          <a:p>
            <a:endParaRPr lang="zh-TW" altLang="en-US" dirty="0"/>
          </a:p>
        </p:txBody>
      </p:sp>
    </p:spTree>
    <p:extLst>
      <p:ext uri="{BB962C8B-B14F-4D97-AF65-F5344CB8AC3E}">
        <p14:creationId xmlns:p14="http://schemas.microsoft.com/office/powerpoint/2010/main" val="1418508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Architecture</a:t>
            </a:r>
            <a:br>
              <a:rPr lang="en-US" altLang="zh-TW" dirty="0" smtClean="0"/>
            </a:br>
            <a:r>
              <a:rPr lang="en-US" altLang="zh-TW" dirty="0" smtClean="0"/>
              <a:t>Flow </a:t>
            </a:r>
            <a:r>
              <a:rPr lang="en-US" altLang="zh-TW" dirty="0" smtClean="0"/>
              <a:t>diagram</a:t>
            </a:r>
            <a:endParaRPr lang="zh-TW" altLang="en-US" dirty="0"/>
          </a:p>
        </p:txBody>
      </p:sp>
      <p:pic>
        <p:nvPicPr>
          <p:cNvPr id="6" name="內容版面配置區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2950" y="0"/>
            <a:ext cx="6473350" cy="6857999"/>
          </a:xfrm>
        </p:spPr>
      </p:pic>
    </p:spTree>
    <p:extLst>
      <p:ext uri="{BB962C8B-B14F-4D97-AF65-F5344CB8AC3E}">
        <p14:creationId xmlns:p14="http://schemas.microsoft.com/office/powerpoint/2010/main" val="4096494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Architecture Entity </a:t>
            </a:r>
            <a:r>
              <a:rPr lang="en-US" altLang="zh-TW" dirty="0" smtClean="0"/>
              <a:t>and shopping cart</a:t>
            </a:r>
            <a:endParaRPr lang="zh-TW" altLang="en-US"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7454" y="883777"/>
            <a:ext cx="9037092" cy="5974223"/>
          </a:xfrm>
        </p:spPr>
      </p:pic>
    </p:spTree>
    <p:extLst>
      <p:ext uri="{BB962C8B-B14F-4D97-AF65-F5344CB8AC3E}">
        <p14:creationId xmlns:p14="http://schemas.microsoft.com/office/powerpoint/2010/main" val="3951725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Architecture Console</a:t>
            </a:r>
            <a:endParaRPr lang="zh-TW" altLang="en-US" dirty="0"/>
          </a:p>
        </p:txBody>
      </p:sp>
      <p:pic>
        <p:nvPicPr>
          <p:cNvPr id="8" name="內容版面配置區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5094" y="779604"/>
            <a:ext cx="7801812" cy="6078396"/>
          </a:xfrm>
        </p:spPr>
      </p:pic>
    </p:spTree>
    <p:extLst>
      <p:ext uri="{BB962C8B-B14F-4D97-AF65-F5344CB8AC3E}">
        <p14:creationId xmlns:p14="http://schemas.microsoft.com/office/powerpoint/2010/main" val="1124247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Robustness</a:t>
            </a:r>
            <a:endParaRPr lang="zh-TW" altLang="en-US" dirty="0"/>
          </a:p>
        </p:txBody>
      </p:sp>
      <p:sp>
        <p:nvSpPr>
          <p:cNvPr id="3" name="內容版面配置區 2"/>
          <p:cNvSpPr>
            <a:spLocks noGrp="1"/>
          </p:cNvSpPr>
          <p:nvPr>
            <p:ph idx="1"/>
          </p:nvPr>
        </p:nvSpPr>
        <p:spPr/>
        <p:txBody>
          <a:bodyPr/>
          <a:lstStyle/>
          <a:p>
            <a:r>
              <a:rPr lang="en-US" altLang="zh-TW" dirty="0" smtClean="0"/>
              <a:t>The validation of user input is done by checking if the numbers of product, customer, least count , and maximum count is valid.</a:t>
            </a:r>
          </a:p>
          <a:p>
            <a:r>
              <a:rPr lang="en-US" altLang="zh-TW" dirty="0" smtClean="0"/>
              <a:t>The system may be dead due to too great input, ex: product = 10, customer = 10, least count = 0, maximum = 10. This will cause the eclipse console to dead. But the result enumeration is finished.</a:t>
            </a:r>
            <a:endParaRPr lang="zh-TW" altLang="en-US" dirty="0"/>
          </a:p>
        </p:txBody>
      </p:sp>
    </p:spTree>
    <p:extLst>
      <p:ext uri="{BB962C8B-B14F-4D97-AF65-F5344CB8AC3E}">
        <p14:creationId xmlns:p14="http://schemas.microsoft.com/office/powerpoint/2010/main" val="787537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Extensibility</a:t>
            </a:r>
            <a:endParaRPr lang="zh-TW" altLang="en-US" dirty="0"/>
          </a:p>
        </p:txBody>
      </p:sp>
      <p:sp>
        <p:nvSpPr>
          <p:cNvPr id="3" name="內容版面配置區 2"/>
          <p:cNvSpPr>
            <a:spLocks noGrp="1"/>
          </p:cNvSpPr>
          <p:nvPr>
            <p:ph idx="1"/>
          </p:nvPr>
        </p:nvSpPr>
        <p:spPr/>
        <p:txBody>
          <a:bodyPr/>
          <a:lstStyle/>
          <a:p>
            <a:r>
              <a:rPr lang="en-US" altLang="zh-TW" dirty="0" smtClean="0"/>
              <a:t>While the entity is initial by real data such as:</a:t>
            </a:r>
            <a:r>
              <a:rPr lang="zh-TW" altLang="en-US" dirty="0"/>
              <a:t> </a:t>
            </a:r>
            <a:endParaRPr lang="en-US" altLang="zh-TW" dirty="0" smtClean="0"/>
          </a:p>
          <a:p>
            <a:r>
              <a:rPr lang="en-US" altLang="zh-TW" dirty="0" smtClean="0"/>
              <a:t>customer:</a:t>
            </a:r>
            <a:r>
              <a:rPr lang="zh-TW" altLang="en-US" dirty="0"/>
              <a:t>詹純</a:t>
            </a:r>
            <a:r>
              <a:rPr lang="zh-TW" altLang="en-US" dirty="0" smtClean="0"/>
              <a:t>妍</a:t>
            </a:r>
            <a:r>
              <a:rPr lang="zh-TW" altLang="en-US" dirty="0"/>
              <a:t>、</a:t>
            </a:r>
            <a:r>
              <a:rPr lang="zh-TW" altLang="en-US" dirty="0" smtClean="0"/>
              <a:t>孫惠祥、賴</a:t>
            </a:r>
            <a:r>
              <a:rPr lang="zh-TW" altLang="en-US" dirty="0"/>
              <a:t>剛</a:t>
            </a:r>
            <a:r>
              <a:rPr lang="zh-TW" altLang="en-US" dirty="0" smtClean="0"/>
              <a:t>萍、錢</a:t>
            </a:r>
            <a:r>
              <a:rPr lang="zh-TW" altLang="en-US" dirty="0"/>
              <a:t>巧</a:t>
            </a:r>
            <a:r>
              <a:rPr lang="zh-TW" altLang="en-US" dirty="0" smtClean="0"/>
              <a:t>馨</a:t>
            </a:r>
            <a:endParaRPr lang="en-US" altLang="zh-TW" dirty="0" smtClean="0"/>
          </a:p>
          <a:p>
            <a:r>
              <a:rPr lang="en-US" altLang="zh-TW" dirty="0" smtClean="0"/>
              <a:t>product:</a:t>
            </a:r>
            <a:r>
              <a:rPr lang="zh-TW" altLang="en-US" dirty="0"/>
              <a:t>工業用谷氨酸	</a:t>
            </a:r>
            <a:r>
              <a:rPr lang="zh-TW" altLang="en-US" dirty="0" smtClean="0"/>
              <a:t>、木</a:t>
            </a:r>
            <a:r>
              <a:rPr lang="zh-TW" altLang="en-US" dirty="0"/>
              <a:t>醇蒸餾</a:t>
            </a:r>
            <a:r>
              <a:rPr lang="zh-TW" altLang="en-US" dirty="0" smtClean="0"/>
              <a:t>劑、氯化銨溶液</a:t>
            </a:r>
            <a:endParaRPr lang="en-US" altLang="zh-TW" dirty="0" smtClean="0"/>
          </a:p>
          <a:p>
            <a:r>
              <a:rPr lang="en-US" altLang="zh-TW" dirty="0" smtClean="0"/>
              <a:t>In which resource can be found in the package of </a:t>
            </a:r>
            <a:r>
              <a:rPr lang="en-US" altLang="zh-TW" dirty="0" err="1" smtClean="0"/>
              <a:t>model.resource</a:t>
            </a:r>
            <a:endParaRPr lang="en-US" altLang="zh-TW" dirty="0" smtClean="0"/>
          </a:p>
          <a:p>
            <a:r>
              <a:rPr lang="en-US" altLang="zh-TW" dirty="0" smtClean="0"/>
              <a:t>Future connecting to a database is possible because of the </a:t>
            </a:r>
            <a:r>
              <a:rPr lang="en-US" altLang="zh-TW" dirty="0" err="1" smtClean="0"/>
              <a:t>entitymanager</a:t>
            </a:r>
            <a:r>
              <a:rPr lang="en-US" altLang="zh-TW" dirty="0" smtClean="0"/>
              <a:t> design</a:t>
            </a:r>
          </a:p>
          <a:p>
            <a:endParaRPr lang="zh-TW" altLang="en-US" dirty="0"/>
          </a:p>
        </p:txBody>
      </p:sp>
      <p:pic>
        <p:nvPicPr>
          <p:cNvPr id="5" name="圖片 4" descr="畫面剪輯"/>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5573" y="3702049"/>
            <a:ext cx="4496427" cy="3162741"/>
          </a:xfrm>
          <a:prstGeom prst="rect">
            <a:avLst/>
          </a:prstGeom>
        </p:spPr>
      </p:pic>
      <p:pic>
        <p:nvPicPr>
          <p:cNvPr id="6" name="圖片 5" descr="畫面剪輯"/>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02049"/>
            <a:ext cx="6925642" cy="1028844"/>
          </a:xfrm>
          <a:prstGeom prst="rect">
            <a:avLst/>
          </a:prstGeom>
        </p:spPr>
      </p:pic>
    </p:spTree>
    <p:extLst>
      <p:ext uri="{BB962C8B-B14F-4D97-AF65-F5344CB8AC3E}">
        <p14:creationId xmlns:p14="http://schemas.microsoft.com/office/powerpoint/2010/main" val="2425083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Why 10 will be dead?</a:t>
            </a:r>
            <a:endParaRPr lang="zh-TW" altLang="en-US" dirty="0"/>
          </a:p>
        </p:txBody>
      </p:sp>
      <p:sp>
        <p:nvSpPr>
          <p:cNvPr id="3" name="內容版面配置區 2"/>
          <p:cNvSpPr>
            <a:spLocks noGrp="1"/>
          </p:cNvSpPr>
          <p:nvPr>
            <p:ph idx="1"/>
          </p:nvPr>
        </p:nvSpPr>
        <p:spPr/>
        <p:txBody>
          <a:bodyPr/>
          <a:lstStyle/>
          <a:p>
            <a:r>
              <a:rPr lang="en-US" altLang="zh-TW" dirty="0" smtClean="0"/>
              <a:t>In fact, the enumeration of 10, 10, 1, 10 is complete. Because the numbers of enumeration is calculated by the size of the result list. The console output is too slow. To show only the number of result is fast (after all enumerations has been done).</a:t>
            </a:r>
          </a:p>
          <a:p>
            <a:endParaRPr lang="zh-TW" altLang="en-US" dirty="0"/>
          </a:p>
        </p:txBody>
      </p:sp>
      <p:pic>
        <p:nvPicPr>
          <p:cNvPr id="4" name="圖片 3" descr="畫面剪輯"/>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2599" y="2634019"/>
            <a:ext cx="6939401" cy="4223982"/>
          </a:xfrm>
          <a:prstGeom prst="rect">
            <a:avLst/>
          </a:prstGeom>
        </p:spPr>
      </p:pic>
    </p:spTree>
    <p:extLst>
      <p:ext uri="{BB962C8B-B14F-4D97-AF65-F5344CB8AC3E}">
        <p14:creationId xmlns:p14="http://schemas.microsoft.com/office/powerpoint/2010/main" val="2040415714"/>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TotalTime>
  <Words>190</Words>
  <Application>Microsoft Office PowerPoint</Application>
  <PresentationFormat>寬螢幕</PresentationFormat>
  <Paragraphs>22</Paragraphs>
  <Slides>8</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8</vt:i4>
      </vt:variant>
    </vt:vector>
  </HeadingPairs>
  <TitlesOfParts>
    <vt:vector size="13" baseType="lpstr">
      <vt:lpstr>新細明體</vt:lpstr>
      <vt:lpstr>Arial</vt:lpstr>
      <vt:lpstr>Calibri</vt:lpstr>
      <vt:lpstr>Calibri Light</vt:lpstr>
      <vt:lpstr>Office 佈景主題</vt:lpstr>
      <vt:lpstr>購物清單產生器 </vt:lpstr>
      <vt:lpstr>Outline</vt:lpstr>
      <vt:lpstr>Architecture Flow diagram</vt:lpstr>
      <vt:lpstr>Architecture Entity and shopping cart</vt:lpstr>
      <vt:lpstr>Architecture Console</vt:lpstr>
      <vt:lpstr>Robustness</vt:lpstr>
      <vt:lpstr>Extensibility</vt:lpstr>
      <vt:lpstr>Why 10 will be dead?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購物清單產生器 </dc:title>
  <dc:creator>張育維</dc:creator>
  <cp:lastModifiedBy>張育維</cp:lastModifiedBy>
  <cp:revision>25</cp:revision>
  <dcterms:created xsi:type="dcterms:W3CDTF">2015-04-08T15:51:06Z</dcterms:created>
  <dcterms:modified xsi:type="dcterms:W3CDTF">2015-04-14T08:40:30Z</dcterms:modified>
</cp:coreProperties>
</file>