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E166214C-AC9D-4514-ABF6-A88893E4B5F5}" type="datetimeFigureOut">
              <a:rPr lang="zh-TW" altLang="en-US" smtClean="0"/>
              <a:t>2015/4/9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1BCAABF-AFC9-42B6-8CF4-E41AFFBEDE16}" type="slidenum">
              <a:rPr lang="zh-TW" altLang="en-US" smtClean="0"/>
              <a:t>‹#›</a:t>
            </a:fld>
            <a:endParaRPr lang="zh-TW" altLang="en-US"/>
          </a:p>
        </p:txBody>
      </p:sp>
    </p:spTree>
    <p:extLst>
      <p:ext uri="{BB962C8B-B14F-4D97-AF65-F5344CB8AC3E}">
        <p14:creationId xmlns:p14="http://schemas.microsoft.com/office/powerpoint/2010/main" val="2018474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E166214C-AC9D-4514-ABF6-A88893E4B5F5}" type="datetimeFigureOut">
              <a:rPr lang="zh-TW" altLang="en-US" smtClean="0"/>
              <a:t>2015/4/9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1BCAABF-AFC9-42B6-8CF4-E41AFFBEDE16}" type="slidenum">
              <a:rPr lang="zh-TW" altLang="en-US" smtClean="0"/>
              <a:t>‹#›</a:t>
            </a:fld>
            <a:endParaRPr lang="zh-TW" altLang="en-US"/>
          </a:p>
        </p:txBody>
      </p:sp>
    </p:spTree>
    <p:extLst>
      <p:ext uri="{BB962C8B-B14F-4D97-AF65-F5344CB8AC3E}">
        <p14:creationId xmlns:p14="http://schemas.microsoft.com/office/powerpoint/2010/main" val="1425329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E166214C-AC9D-4514-ABF6-A88893E4B5F5}" type="datetimeFigureOut">
              <a:rPr lang="zh-TW" altLang="en-US" smtClean="0"/>
              <a:t>2015/4/9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1BCAABF-AFC9-42B6-8CF4-E41AFFBEDE16}" type="slidenum">
              <a:rPr lang="zh-TW" altLang="en-US" smtClean="0"/>
              <a:t>‹#›</a:t>
            </a:fld>
            <a:endParaRPr lang="zh-TW" altLang="en-US"/>
          </a:p>
        </p:txBody>
      </p:sp>
    </p:spTree>
    <p:extLst>
      <p:ext uri="{BB962C8B-B14F-4D97-AF65-F5344CB8AC3E}">
        <p14:creationId xmlns:p14="http://schemas.microsoft.com/office/powerpoint/2010/main" val="119898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0" y="1"/>
            <a:ext cx="12192000" cy="1231900"/>
          </a:xfrm>
        </p:spPr>
        <p:txBody>
          <a:body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0" y="1231900"/>
            <a:ext cx="12192000" cy="4940299"/>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E166214C-AC9D-4514-ABF6-A88893E4B5F5}" type="datetimeFigureOut">
              <a:rPr lang="zh-TW" altLang="en-US" smtClean="0"/>
              <a:t>2015/4/9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1BCAABF-AFC9-42B6-8CF4-E41AFFBEDE16}" type="slidenum">
              <a:rPr lang="zh-TW" altLang="en-US" smtClean="0"/>
              <a:t>‹#›</a:t>
            </a:fld>
            <a:endParaRPr lang="zh-TW" altLang="en-US"/>
          </a:p>
        </p:txBody>
      </p:sp>
    </p:spTree>
    <p:extLst>
      <p:ext uri="{BB962C8B-B14F-4D97-AF65-F5344CB8AC3E}">
        <p14:creationId xmlns:p14="http://schemas.microsoft.com/office/powerpoint/2010/main" val="2770825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E166214C-AC9D-4514-ABF6-A88893E4B5F5}" type="datetimeFigureOut">
              <a:rPr lang="zh-TW" altLang="en-US" smtClean="0"/>
              <a:t>2015/4/9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1BCAABF-AFC9-42B6-8CF4-E41AFFBEDE16}" type="slidenum">
              <a:rPr lang="zh-TW" altLang="en-US" smtClean="0"/>
              <a:t>‹#›</a:t>
            </a:fld>
            <a:endParaRPr lang="zh-TW" altLang="en-US"/>
          </a:p>
        </p:txBody>
      </p:sp>
    </p:spTree>
    <p:extLst>
      <p:ext uri="{BB962C8B-B14F-4D97-AF65-F5344CB8AC3E}">
        <p14:creationId xmlns:p14="http://schemas.microsoft.com/office/powerpoint/2010/main" val="4179332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E166214C-AC9D-4514-ABF6-A88893E4B5F5}" type="datetimeFigureOut">
              <a:rPr lang="zh-TW" altLang="en-US" smtClean="0"/>
              <a:t>2015/4/9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1BCAABF-AFC9-42B6-8CF4-E41AFFBEDE16}" type="slidenum">
              <a:rPr lang="zh-TW" altLang="en-US" smtClean="0"/>
              <a:t>‹#›</a:t>
            </a:fld>
            <a:endParaRPr lang="zh-TW" altLang="en-US"/>
          </a:p>
        </p:txBody>
      </p:sp>
    </p:spTree>
    <p:extLst>
      <p:ext uri="{BB962C8B-B14F-4D97-AF65-F5344CB8AC3E}">
        <p14:creationId xmlns:p14="http://schemas.microsoft.com/office/powerpoint/2010/main" val="2911779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E166214C-AC9D-4514-ABF6-A88893E4B5F5}" type="datetimeFigureOut">
              <a:rPr lang="zh-TW" altLang="en-US" smtClean="0"/>
              <a:t>2015/4/9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51BCAABF-AFC9-42B6-8CF4-E41AFFBEDE16}" type="slidenum">
              <a:rPr lang="zh-TW" altLang="en-US" smtClean="0"/>
              <a:t>‹#›</a:t>
            </a:fld>
            <a:endParaRPr lang="zh-TW" altLang="en-US"/>
          </a:p>
        </p:txBody>
      </p:sp>
    </p:spTree>
    <p:extLst>
      <p:ext uri="{BB962C8B-B14F-4D97-AF65-F5344CB8AC3E}">
        <p14:creationId xmlns:p14="http://schemas.microsoft.com/office/powerpoint/2010/main" val="3559932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E166214C-AC9D-4514-ABF6-A88893E4B5F5}" type="datetimeFigureOut">
              <a:rPr lang="zh-TW" altLang="en-US" smtClean="0"/>
              <a:t>2015/4/9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1BCAABF-AFC9-42B6-8CF4-E41AFFBEDE16}" type="slidenum">
              <a:rPr lang="zh-TW" altLang="en-US" smtClean="0"/>
              <a:t>‹#›</a:t>
            </a:fld>
            <a:endParaRPr lang="zh-TW" altLang="en-US"/>
          </a:p>
        </p:txBody>
      </p:sp>
    </p:spTree>
    <p:extLst>
      <p:ext uri="{BB962C8B-B14F-4D97-AF65-F5344CB8AC3E}">
        <p14:creationId xmlns:p14="http://schemas.microsoft.com/office/powerpoint/2010/main" val="2883950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E166214C-AC9D-4514-ABF6-A88893E4B5F5}" type="datetimeFigureOut">
              <a:rPr lang="zh-TW" altLang="en-US" smtClean="0"/>
              <a:t>2015/4/9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51BCAABF-AFC9-42B6-8CF4-E41AFFBEDE16}" type="slidenum">
              <a:rPr lang="zh-TW" altLang="en-US" smtClean="0"/>
              <a:t>‹#›</a:t>
            </a:fld>
            <a:endParaRPr lang="zh-TW" altLang="en-US"/>
          </a:p>
        </p:txBody>
      </p:sp>
    </p:spTree>
    <p:extLst>
      <p:ext uri="{BB962C8B-B14F-4D97-AF65-F5344CB8AC3E}">
        <p14:creationId xmlns:p14="http://schemas.microsoft.com/office/powerpoint/2010/main" val="1381887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E166214C-AC9D-4514-ABF6-A88893E4B5F5}" type="datetimeFigureOut">
              <a:rPr lang="zh-TW" altLang="en-US" smtClean="0"/>
              <a:t>2015/4/9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1BCAABF-AFC9-42B6-8CF4-E41AFFBEDE16}" type="slidenum">
              <a:rPr lang="zh-TW" altLang="en-US" smtClean="0"/>
              <a:t>‹#›</a:t>
            </a:fld>
            <a:endParaRPr lang="zh-TW" altLang="en-US"/>
          </a:p>
        </p:txBody>
      </p:sp>
    </p:spTree>
    <p:extLst>
      <p:ext uri="{BB962C8B-B14F-4D97-AF65-F5344CB8AC3E}">
        <p14:creationId xmlns:p14="http://schemas.microsoft.com/office/powerpoint/2010/main" val="275336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E166214C-AC9D-4514-ABF6-A88893E4B5F5}" type="datetimeFigureOut">
              <a:rPr lang="zh-TW" altLang="en-US" smtClean="0"/>
              <a:t>2015/4/9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1BCAABF-AFC9-42B6-8CF4-E41AFFBEDE16}" type="slidenum">
              <a:rPr lang="zh-TW" altLang="en-US" smtClean="0"/>
              <a:t>‹#›</a:t>
            </a:fld>
            <a:endParaRPr lang="zh-TW" altLang="en-US"/>
          </a:p>
        </p:txBody>
      </p:sp>
    </p:spTree>
    <p:extLst>
      <p:ext uri="{BB962C8B-B14F-4D97-AF65-F5344CB8AC3E}">
        <p14:creationId xmlns:p14="http://schemas.microsoft.com/office/powerpoint/2010/main" val="643273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66214C-AC9D-4514-ABF6-A88893E4B5F5}" type="datetimeFigureOut">
              <a:rPr lang="zh-TW" altLang="en-US" smtClean="0"/>
              <a:t>2015/4/9</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CAABF-AFC9-42B6-8CF4-E41AFFBEDE16}" type="slidenum">
              <a:rPr lang="zh-TW" altLang="en-US" smtClean="0"/>
              <a:t>‹#›</a:t>
            </a:fld>
            <a:endParaRPr lang="zh-TW" altLang="en-US"/>
          </a:p>
        </p:txBody>
      </p:sp>
    </p:spTree>
    <p:extLst>
      <p:ext uri="{BB962C8B-B14F-4D97-AF65-F5344CB8AC3E}">
        <p14:creationId xmlns:p14="http://schemas.microsoft.com/office/powerpoint/2010/main" val="2340766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購物清單產生器 </a:t>
            </a:r>
            <a:endParaRPr lang="zh-TW" altLang="en-US" dirty="0"/>
          </a:p>
        </p:txBody>
      </p:sp>
      <p:sp>
        <p:nvSpPr>
          <p:cNvPr id="3" name="副標題 2"/>
          <p:cNvSpPr>
            <a:spLocks noGrp="1"/>
          </p:cNvSpPr>
          <p:nvPr>
            <p:ph type="subTitle" idx="1"/>
          </p:nvPr>
        </p:nvSpPr>
        <p:spPr/>
        <p:txBody>
          <a:bodyPr/>
          <a:lstStyle/>
          <a:p>
            <a:r>
              <a:rPr lang="en-US" altLang="zh-TW" dirty="0" smtClean="0"/>
              <a:t>B01505025</a:t>
            </a:r>
          </a:p>
          <a:p>
            <a:r>
              <a:rPr lang="zh-TW" altLang="en-US" dirty="0" smtClean="0"/>
              <a:t>工科三張育維</a:t>
            </a:r>
            <a:endParaRPr lang="zh-TW" altLang="en-US" dirty="0"/>
          </a:p>
        </p:txBody>
      </p:sp>
    </p:spTree>
    <p:extLst>
      <p:ext uri="{BB962C8B-B14F-4D97-AF65-F5344CB8AC3E}">
        <p14:creationId xmlns:p14="http://schemas.microsoft.com/office/powerpoint/2010/main" val="3688790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Flow diagram</a:t>
            </a:r>
            <a:endParaRPr lang="zh-TW" altLang="en-US" dirty="0"/>
          </a:p>
        </p:txBody>
      </p:sp>
      <p:pic>
        <p:nvPicPr>
          <p:cNvPr id="6" name="內容版面配置區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2950" y="0"/>
            <a:ext cx="6473350" cy="6857999"/>
          </a:xfrm>
        </p:spPr>
      </p:pic>
    </p:spTree>
    <p:extLst>
      <p:ext uri="{BB962C8B-B14F-4D97-AF65-F5344CB8AC3E}">
        <p14:creationId xmlns:p14="http://schemas.microsoft.com/office/powerpoint/2010/main" val="4096494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Entity and shopping cart</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7454" y="883777"/>
            <a:ext cx="9037092" cy="5974223"/>
          </a:xfrm>
        </p:spPr>
      </p:pic>
    </p:spTree>
    <p:extLst>
      <p:ext uri="{BB962C8B-B14F-4D97-AF65-F5344CB8AC3E}">
        <p14:creationId xmlns:p14="http://schemas.microsoft.com/office/powerpoint/2010/main" val="3951725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Console</a:t>
            </a:r>
            <a:endParaRPr lang="zh-TW" altLang="en-US" dirty="0"/>
          </a:p>
        </p:txBody>
      </p:sp>
      <p:pic>
        <p:nvPicPr>
          <p:cNvPr id="8" name="內容版面配置區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5094" y="779604"/>
            <a:ext cx="7801812" cy="6078396"/>
          </a:xfrm>
        </p:spPr>
      </p:pic>
    </p:spTree>
    <p:extLst>
      <p:ext uri="{BB962C8B-B14F-4D97-AF65-F5344CB8AC3E}">
        <p14:creationId xmlns:p14="http://schemas.microsoft.com/office/powerpoint/2010/main" val="1124247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Why 10 will be dead?</a:t>
            </a:r>
            <a:endParaRPr lang="zh-TW" altLang="en-US" dirty="0"/>
          </a:p>
        </p:txBody>
      </p:sp>
      <p:sp>
        <p:nvSpPr>
          <p:cNvPr id="3" name="內容版面配置區 2"/>
          <p:cNvSpPr>
            <a:spLocks noGrp="1"/>
          </p:cNvSpPr>
          <p:nvPr>
            <p:ph idx="1"/>
          </p:nvPr>
        </p:nvSpPr>
        <p:spPr/>
        <p:txBody>
          <a:bodyPr/>
          <a:lstStyle/>
          <a:p>
            <a:r>
              <a:rPr lang="en-US" altLang="zh-TW" dirty="0" smtClean="0"/>
              <a:t>In fact, the enumeration of 10, 10, 1, 10 is complete. Because the numbers of enumeration is calculated by the size of the result list. The console output is too slow. To show only the number of result is fast (after all enumerations has been </a:t>
            </a:r>
            <a:r>
              <a:rPr lang="en-US" altLang="zh-TW" smtClean="0"/>
              <a:t>done).</a:t>
            </a:r>
            <a:endParaRPr lang="en-US" altLang="zh-TW" dirty="0" smtClean="0"/>
          </a:p>
          <a:p>
            <a:endParaRPr lang="zh-TW" altLang="en-US" dirty="0"/>
          </a:p>
        </p:txBody>
      </p:sp>
      <p:pic>
        <p:nvPicPr>
          <p:cNvPr id="4" name="圖片 3"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3063" y="3656909"/>
            <a:ext cx="5258937" cy="3201091"/>
          </a:xfrm>
          <a:prstGeom prst="rect">
            <a:avLst/>
          </a:prstGeom>
        </p:spPr>
      </p:pic>
    </p:spTree>
    <p:extLst>
      <p:ext uri="{BB962C8B-B14F-4D97-AF65-F5344CB8AC3E}">
        <p14:creationId xmlns:p14="http://schemas.microsoft.com/office/powerpoint/2010/main" val="204041571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75</Words>
  <Application>Microsoft Office PowerPoint</Application>
  <PresentationFormat>寬螢幕</PresentationFormat>
  <Paragraphs>8</Paragraphs>
  <Slides>5</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5</vt:i4>
      </vt:variant>
    </vt:vector>
  </HeadingPairs>
  <TitlesOfParts>
    <vt:vector size="10" baseType="lpstr">
      <vt:lpstr>新細明體</vt:lpstr>
      <vt:lpstr>Arial</vt:lpstr>
      <vt:lpstr>Calibri</vt:lpstr>
      <vt:lpstr>Calibri Light</vt:lpstr>
      <vt:lpstr>Office 佈景主題</vt:lpstr>
      <vt:lpstr>購物清單產生器 </vt:lpstr>
      <vt:lpstr>Flow diagram</vt:lpstr>
      <vt:lpstr>Entity and shopping cart</vt:lpstr>
      <vt:lpstr>Console</vt:lpstr>
      <vt:lpstr>Why 10 will be dead?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購物清單產生器 </dc:title>
  <dc:creator>張育維</dc:creator>
  <cp:lastModifiedBy>張育維</cp:lastModifiedBy>
  <cp:revision>14</cp:revision>
  <dcterms:created xsi:type="dcterms:W3CDTF">2015-04-08T15:51:06Z</dcterms:created>
  <dcterms:modified xsi:type="dcterms:W3CDTF">2015-04-09T02:35:47Z</dcterms:modified>
</cp:coreProperties>
</file>