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6" r:id="rId6"/>
    <p:sldId id="260" r:id="rId7"/>
    <p:sldId id="264" r:id="rId8"/>
    <p:sldId id="265" r:id="rId9"/>
    <p:sldId id="262" r:id="rId10"/>
    <p:sldId id="263" r:id="rId11"/>
    <p:sldId id="25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9C2B63E-BBD3-4424-98AC-72322411686B}">
          <p14:sldIdLst>
            <p14:sldId id="256"/>
            <p14:sldId id="257"/>
            <p14:sldId id="259"/>
            <p14:sldId id="261"/>
            <p14:sldId id="266"/>
            <p14:sldId id="260"/>
            <p14:sldId id="264"/>
            <p14:sldId id="265"/>
            <p14:sldId id="262"/>
            <p14:sldId id="263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DFD4B-5A95-449E-A695-0FEB48B770F1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3F71A-A365-4183-895D-3BFA477ED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55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he standard date and time classes prior to Java SE 8 are poor. By tackling this problem head-on, </a:t>
            </a:r>
            <a:r>
              <a:rPr lang="en-US" altLang="zh-TW" dirty="0" err="1" smtClean="0"/>
              <a:t>Joda</a:t>
            </a:r>
            <a:r>
              <a:rPr lang="en-US" altLang="zh-TW" dirty="0" smtClean="0"/>
              <a:t>-Time has become the de facto standard date and time library for Java. Note that from Java SE 8 onwards, users are asked to migrate to </a:t>
            </a:r>
            <a:r>
              <a:rPr lang="en-US" altLang="zh-TW" dirty="0" err="1" smtClean="0"/>
              <a:t>java.time</a:t>
            </a:r>
            <a:r>
              <a:rPr lang="en-US" altLang="zh-TW" smtClean="0"/>
              <a:t> (JSR-310).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F71A-A365-4183-895D-3BFA477ED77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26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36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9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09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98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0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64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24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28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76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92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13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購物之條件機率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B01505025</a:t>
            </a:r>
          </a:p>
          <a:p>
            <a:r>
              <a:rPr lang="zh-TW" altLang="en-US" dirty="0" smtClean="0"/>
              <a:t>工科三張育維</a:t>
            </a:r>
          </a:p>
        </p:txBody>
      </p:sp>
    </p:spTree>
    <p:extLst>
      <p:ext uri="{BB962C8B-B14F-4D97-AF65-F5344CB8AC3E}">
        <p14:creationId xmlns:p14="http://schemas.microsoft.com/office/powerpoint/2010/main" val="27214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Refactor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Code coverage only 55%</a:t>
            </a:r>
          </a:p>
          <a:p>
            <a:r>
              <a:rPr lang="en-US" altLang="zh-TW" dirty="0" err="1" smtClean="0"/>
              <a:t>RuleBase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RuleGUI</a:t>
            </a:r>
            <a:r>
              <a:rPr lang="en-US" altLang="zh-TW" dirty="0" smtClean="0"/>
              <a:t> below 50%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32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Terminology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Joda</a:t>
            </a:r>
            <a:r>
              <a:rPr lang="en-US" altLang="zh-TW" dirty="0"/>
              <a:t>-Time http://www.joda.org/joda-time/</a:t>
            </a:r>
            <a:endParaRPr lang="zh-TW" altLang="en-US" dirty="0"/>
          </a:p>
        </p:txBody>
      </p:sp>
      <p:pic>
        <p:nvPicPr>
          <p:cNvPr id="4" name="內容版面配置區 5" descr="google/guava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14466" r="31179"/>
          <a:stretch/>
        </p:blipFill>
        <p:spPr>
          <a:xfrm>
            <a:off x="1015620" y="3260181"/>
            <a:ext cx="623385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</a:p>
          <a:p>
            <a:r>
              <a:rPr lang="en-US" altLang="zh-TW" dirty="0" smtClean="0"/>
              <a:t>Flow</a:t>
            </a:r>
            <a:endParaRPr lang="en-US" altLang="zh-TW" dirty="0" smtClean="0"/>
          </a:p>
          <a:p>
            <a:r>
              <a:rPr lang="en-US" altLang="zh-TW" dirty="0" smtClean="0"/>
              <a:t>Architecture</a:t>
            </a:r>
          </a:p>
          <a:p>
            <a:r>
              <a:rPr lang="en-US" altLang="zh-TW" dirty="0" smtClean="0"/>
              <a:t>Coverage</a:t>
            </a:r>
          </a:p>
          <a:p>
            <a:r>
              <a:rPr lang="en-US" altLang="zh-TW" dirty="0" smtClean="0"/>
              <a:t>Refactor</a:t>
            </a:r>
            <a:endParaRPr lang="en-US" altLang="zh-TW" dirty="0" smtClean="0"/>
          </a:p>
          <a:p>
            <a:r>
              <a:rPr lang="en-US" altLang="zh-TW" dirty="0" smtClean="0"/>
              <a:t>Terminology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1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Store the shopping cart list as a csv file</a:t>
            </a:r>
          </a:p>
          <a:p>
            <a:r>
              <a:rPr lang="en-US" altLang="zh-TW" dirty="0" smtClean="0"/>
              <a:t>Read in the csv file and generate a related shopping rules and corresponding probability</a:t>
            </a:r>
          </a:p>
          <a:p>
            <a:r>
              <a:rPr lang="zh-TW" altLang="en-US" dirty="0"/>
              <a:t>品</a:t>
            </a:r>
            <a:r>
              <a:rPr lang="en-US" altLang="zh-TW" dirty="0"/>
              <a:t>j</a:t>
            </a:r>
            <a:r>
              <a:rPr lang="zh-TW" altLang="en-US" dirty="0"/>
              <a:t>被客</a:t>
            </a:r>
            <a:r>
              <a:rPr lang="en-US" altLang="zh-TW" dirty="0" err="1"/>
              <a:t>i</a:t>
            </a:r>
            <a:r>
              <a:rPr lang="zh-TW" altLang="en-US" dirty="0" smtClean="0"/>
              <a:t>買</a:t>
            </a:r>
            <a:endParaRPr lang="en-US" altLang="zh-TW" dirty="0" smtClean="0"/>
          </a:p>
          <a:p>
            <a:r>
              <a:rPr lang="zh-TW" altLang="en-US" dirty="0"/>
              <a:t>客</a:t>
            </a:r>
            <a:r>
              <a:rPr lang="en-US" altLang="zh-TW" dirty="0" err="1"/>
              <a:t>i</a:t>
            </a:r>
            <a:r>
              <a:rPr lang="zh-TW" altLang="en-US" dirty="0"/>
              <a:t>買品</a:t>
            </a:r>
            <a:r>
              <a:rPr lang="en-US" altLang="zh-TW" dirty="0" smtClean="0"/>
              <a:t>j</a:t>
            </a:r>
            <a:r>
              <a:rPr lang="zh-TW" altLang="en-US" dirty="0"/>
              <a:t>，推薦三</a:t>
            </a:r>
            <a:r>
              <a:rPr lang="zh-TW" altLang="en-US" dirty="0" smtClean="0"/>
              <a:t>件</a:t>
            </a:r>
            <a:endParaRPr lang="en-US" altLang="zh-TW" dirty="0"/>
          </a:p>
          <a:p>
            <a:r>
              <a:rPr lang="en-US" altLang="zh-TW" dirty="0" smtClean="0"/>
              <a:t>{</a:t>
            </a:r>
            <a:r>
              <a:rPr lang="zh-TW" altLang="en-US" dirty="0" smtClean="0"/>
              <a:t>客</a:t>
            </a:r>
            <a:r>
              <a:rPr lang="en-US" altLang="zh-TW" dirty="0" smtClean="0"/>
              <a:t>x,</a:t>
            </a:r>
            <a:r>
              <a:rPr lang="zh-TW" altLang="en-US" dirty="0" smtClean="0"/>
              <a:t>品</a:t>
            </a:r>
            <a:r>
              <a:rPr lang="en-US" altLang="zh-TW" dirty="0"/>
              <a:t>y</a:t>
            </a:r>
            <a:r>
              <a:rPr lang="en-US" altLang="zh-TW" dirty="0" smtClean="0"/>
              <a:t>}</a:t>
            </a:r>
            <a:r>
              <a:rPr lang="zh-TW" altLang="en-US" dirty="0"/>
              <a:t>，品</a:t>
            </a:r>
            <a:r>
              <a:rPr lang="en-US" altLang="zh-TW" dirty="0"/>
              <a:t>z</a:t>
            </a:r>
            <a:r>
              <a:rPr lang="zh-TW" altLang="en-US" dirty="0"/>
              <a:t>被客</a:t>
            </a:r>
            <a:r>
              <a:rPr lang="en-US" altLang="zh-TW" dirty="0"/>
              <a:t>x</a:t>
            </a:r>
            <a:r>
              <a:rPr lang="zh-TW" altLang="en-US" dirty="0" smtClean="0"/>
              <a:t>買</a:t>
            </a:r>
            <a:endParaRPr lang="en-US" altLang="zh-TW" dirty="0" smtClean="0"/>
          </a:p>
          <a:p>
            <a:r>
              <a:rPr lang="en-US" altLang="zh-TW" dirty="0"/>
              <a:t>{</a:t>
            </a:r>
            <a:r>
              <a:rPr lang="zh-TW" altLang="en-US" dirty="0"/>
              <a:t>客</a:t>
            </a:r>
            <a:r>
              <a:rPr lang="en-US" altLang="zh-TW" dirty="0"/>
              <a:t>x,</a:t>
            </a:r>
            <a:r>
              <a:rPr lang="zh-TW" altLang="en-US" dirty="0"/>
              <a:t>品</a:t>
            </a:r>
            <a:r>
              <a:rPr lang="en-US" altLang="zh-TW" dirty="0"/>
              <a:t>y}</a:t>
            </a:r>
            <a:r>
              <a:rPr lang="zh-TW" altLang="en-US" dirty="0"/>
              <a:t>，客</a:t>
            </a:r>
            <a:r>
              <a:rPr lang="en-US" altLang="zh-TW" dirty="0"/>
              <a:t>x</a:t>
            </a:r>
            <a:r>
              <a:rPr lang="zh-TW" altLang="en-US" dirty="0"/>
              <a:t>買品</a:t>
            </a:r>
            <a:r>
              <a:rPr lang="en-US" altLang="zh-TW" dirty="0" smtClean="0"/>
              <a:t>z</a:t>
            </a:r>
            <a:r>
              <a:rPr lang="zh-TW" altLang="en-US" dirty="0" smtClean="0"/>
              <a:t>，</a:t>
            </a:r>
            <a:r>
              <a:rPr lang="zh-TW" altLang="en-US" dirty="0"/>
              <a:t>推薦三件</a:t>
            </a:r>
          </a:p>
        </p:txBody>
      </p:sp>
    </p:spTree>
    <p:extLst>
      <p:ext uri="{BB962C8B-B14F-4D97-AF65-F5344CB8AC3E}">
        <p14:creationId xmlns:p14="http://schemas.microsoft.com/office/powerpoint/2010/main" val="8878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(additionally)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 the different probability of different customer, and generate the shopping list</a:t>
            </a:r>
          </a:p>
          <a:p>
            <a:r>
              <a:rPr lang="en-US" altLang="zh-TW" dirty="0" smtClean="0"/>
              <a:t>Set the profit of all products, and maximum the profit probability</a:t>
            </a:r>
          </a:p>
          <a:p>
            <a:r>
              <a:rPr lang="en-US" altLang="zh-TW" dirty="0" smtClean="0"/>
              <a:t>Consider time </a:t>
            </a:r>
          </a:p>
          <a:p>
            <a:r>
              <a:rPr lang="en-US" altLang="zh-TW" dirty="0" smtClean="0"/>
              <a:t>Grouping</a:t>
            </a:r>
          </a:p>
          <a:p>
            <a:r>
              <a:rPr lang="en-US" altLang="zh-TW" dirty="0"/>
              <a:t>{</a:t>
            </a:r>
            <a:r>
              <a:rPr lang="zh-TW" altLang="en-US" dirty="0"/>
              <a:t>品</a:t>
            </a:r>
            <a:r>
              <a:rPr lang="en-US" altLang="zh-TW" dirty="0"/>
              <a:t>p,</a:t>
            </a:r>
            <a:r>
              <a:rPr lang="zh-TW" altLang="en-US" dirty="0"/>
              <a:t>品</a:t>
            </a:r>
            <a:r>
              <a:rPr lang="en-US" altLang="zh-TW" dirty="0"/>
              <a:t>q,</a:t>
            </a:r>
            <a:r>
              <a:rPr lang="zh-TW" altLang="en-US" dirty="0"/>
              <a:t>品</a:t>
            </a:r>
            <a:r>
              <a:rPr lang="en-US" altLang="zh-TW" dirty="0"/>
              <a:t>r}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4380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Flow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35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3" y="365125"/>
            <a:ext cx="10667073" cy="6076841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192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69" y="365125"/>
            <a:ext cx="5280262" cy="5784557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3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43" y="1690688"/>
            <a:ext cx="7582113" cy="4719356"/>
          </a:xfrm>
        </p:spPr>
      </p:pic>
    </p:spTree>
    <p:extLst>
      <p:ext uri="{BB962C8B-B14F-4D97-AF65-F5344CB8AC3E}">
        <p14:creationId xmlns:p14="http://schemas.microsoft.com/office/powerpoint/2010/main" val="36264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Coverage</a:t>
            </a:r>
            <a:endParaRPr lang="zh-TW" altLang="en-US" dirty="0"/>
          </a:p>
        </p:txBody>
      </p:sp>
      <p:pic>
        <p:nvPicPr>
          <p:cNvPr id="4" name="內容版面配置區 3" descr="Java - ShoppingCart/src/model/probability/ProbabilityBase.java - Eclips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29243" r="43359" b="5205"/>
          <a:stretch/>
        </p:blipFill>
        <p:spPr>
          <a:xfrm>
            <a:off x="838200" y="1319048"/>
            <a:ext cx="9805813" cy="6364642"/>
          </a:xfrm>
        </p:spPr>
      </p:pic>
    </p:spTree>
    <p:extLst>
      <p:ext uri="{BB962C8B-B14F-4D97-AF65-F5344CB8AC3E}">
        <p14:creationId xmlns:p14="http://schemas.microsoft.com/office/powerpoint/2010/main" val="41767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203</Words>
  <Application>Microsoft Office PowerPoint</Application>
  <PresentationFormat>寬螢幕</PresentationFormat>
  <Paragraphs>35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購物之條件機率</vt:lpstr>
      <vt:lpstr>Outline</vt:lpstr>
      <vt:lpstr>Requirement</vt:lpstr>
      <vt:lpstr>Requirement (additionally)</vt:lpstr>
      <vt:lpstr>Flow</vt:lpstr>
      <vt:lpstr>Architecture</vt:lpstr>
      <vt:lpstr>Architecture</vt:lpstr>
      <vt:lpstr>Architecture</vt:lpstr>
      <vt:lpstr>Coverage</vt:lpstr>
      <vt:lpstr>Refactor</vt:lpstr>
      <vt:lpstr>Terminology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購物規則最佳化</dc:title>
  <dc:creator>張育維</dc:creator>
  <cp:lastModifiedBy>張育維</cp:lastModifiedBy>
  <cp:revision>30</cp:revision>
  <dcterms:created xsi:type="dcterms:W3CDTF">2015-05-13T12:12:09Z</dcterms:created>
  <dcterms:modified xsi:type="dcterms:W3CDTF">2015-05-27T20:33:33Z</dcterms:modified>
</cp:coreProperties>
</file>