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9C2B63E-BBD3-4424-98AC-72322411686B}">
          <p14:sldIdLst>
            <p14:sldId id="256"/>
            <p14:sldId id="257"/>
            <p14:sldId id="259"/>
            <p14:sldId id="261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DFD4B-5A95-449E-A695-0FEB48B770F1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3F71A-A365-4183-895D-3BFA477ED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5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 standard date and time classes prior to Java SE 8 are poor. By tackling this problem head-on, </a:t>
            </a:r>
            <a:r>
              <a:rPr lang="en-US" altLang="zh-TW" dirty="0" err="1" smtClean="0"/>
              <a:t>Joda</a:t>
            </a:r>
            <a:r>
              <a:rPr lang="en-US" altLang="zh-TW" dirty="0" smtClean="0"/>
              <a:t>-Time has become the de facto standard date and time library for Java. Note that from Java SE 8 onwards, users are asked to migrate to </a:t>
            </a:r>
            <a:r>
              <a:rPr lang="en-US" altLang="zh-TW" dirty="0" err="1" smtClean="0"/>
              <a:t>java.time</a:t>
            </a:r>
            <a:r>
              <a:rPr lang="en-US" altLang="zh-TW" smtClean="0"/>
              <a:t> (JSR-310).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F71A-A365-4183-895D-3BFA477ED7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6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6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9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8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0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E2A3-B24E-4406-8D12-05C9EB45BDB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3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購物之條件機率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B01505025</a:t>
            </a:r>
          </a:p>
          <a:p>
            <a:r>
              <a:rPr lang="zh-TW" altLang="en-US" dirty="0" smtClean="0"/>
              <a:t>工科三張育維</a:t>
            </a:r>
          </a:p>
        </p:txBody>
      </p:sp>
    </p:spTree>
    <p:extLst>
      <p:ext uri="{BB962C8B-B14F-4D97-AF65-F5344CB8AC3E}">
        <p14:creationId xmlns:p14="http://schemas.microsoft.com/office/powerpoint/2010/main" val="27214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</a:p>
          <a:p>
            <a:r>
              <a:rPr lang="en-US" altLang="zh-TW" dirty="0" smtClean="0"/>
              <a:t>Architecture</a:t>
            </a:r>
            <a:endParaRPr lang="en-US" altLang="zh-TW" dirty="0" smtClean="0"/>
          </a:p>
          <a:p>
            <a:r>
              <a:rPr lang="en-US" altLang="zh-TW" dirty="0" smtClean="0"/>
              <a:t>Terminology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Store the shopping cart list as a csv file</a:t>
            </a:r>
          </a:p>
          <a:p>
            <a:r>
              <a:rPr lang="en-US" altLang="zh-TW" dirty="0" smtClean="0"/>
              <a:t>Read in the csv file and generate a related shopping rules and corresponding probability</a:t>
            </a:r>
          </a:p>
          <a:p>
            <a:r>
              <a:rPr lang="zh-TW" altLang="en-US" dirty="0"/>
              <a:t>品</a:t>
            </a:r>
            <a:r>
              <a:rPr lang="en-US" altLang="zh-TW" dirty="0"/>
              <a:t>j</a:t>
            </a:r>
            <a:r>
              <a:rPr lang="zh-TW" altLang="en-US" dirty="0"/>
              <a:t>被客</a:t>
            </a:r>
            <a:r>
              <a:rPr lang="en-US" altLang="zh-TW" dirty="0" err="1"/>
              <a:t>i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zh-TW" altLang="en-US" dirty="0"/>
              <a:t>客</a:t>
            </a:r>
            <a:r>
              <a:rPr lang="en-US" altLang="zh-TW" dirty="0" err="1"/>
              <a:t>i</a:t>
            </a:r>
            <a:r>
              <a:rPr lang="zh-TW" altLang="en-US" dirty="0"/>
              <a:t>買品</a:t>
            </a:r>
            <a:r>
              <a:rPr lang="en-US" altLang="zh-TW" dirty="0" smtClean="0"/>
              <a:t>j</a:t>
            </a:r>
            <a:r>
              <a:rPr lang="zh-TW" altLang="en-US" dirty="0"/>
              <a:t>，推薦三</a:t>
            </a:r>
            <a:r>
              <a:rPr lang="zh-TW" altLang="en-US" dirty="0" smtClean="0"/>
              <a:t>件</a:t>
            </a:r>
            <a:endParaRPr lang="en-US" altLang="zh-TW" dirty="0"/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客</a:t>
            </a:r>
            <a:r>
              <a:rPr lang="en-US" altLang="zh-TW" dirty="0" smtClean="0"/>
              <a:t>x,</a:t>
            </a:r>
            <a:r>
              <a:rPr lang="zh-TW" altLang="en-US" dirty="0" smtClean="0"/>
              <a:t>品</a:t>
            </a:r>
            <a:r>
              <a:rPr lang="en-US" altLang="zh-TW" dirty="0"/>
              <a:t>y</a:t>
            </a:r>
            <a:r>
              <a:rPr lang="en-US" altLang="zh-TW" dirty="0" smtClean="0"/>
              <a:t>}</a:t>
            </a:r>
            <a:r>
              <a:rPr lang="zh-TW" altLang="en-US" dirty="0"/>
              <a:t>，品</a:t>
            </a:r>
            <a:r>
              <a:rPr lang="en-US" altLang="zh-TW" dirty="0"/>
              <a:t>z</a:t>
            </a:r>
            <a:r>
              <a:rPr lang="zh-TW" altLang="en-US" dirty="0"/>
              <a:t>被客</a:t>
            </a:r>
            <a:r>
              <a:rPr lang="en-US" altLang="zh-TW" dirty="0"/>
              <a:t>x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en-US" altLang="zh-TW" dirty="0"/>
              <a:t>{</a:t>
            </a:r>
            <a:r>
              <a:rPr lang="zh-TW" altLang="en-US" dirty="0"/>
              <a:t>客</a:t>
            </a:r>
            <a:r>
              <a:rPr lang="en-US" altLang="zh-TW" dirty="0"/>
              <a:t>x,</a:t>
            </a:r>
            <a:r>
              <a:rPr lang="zh-TW" altLang="en-US" dirty="0"/>
              <a:t>品</a:t>
            </a:r>
            <a:r>
              <a:rPr lang="en-US" altLang="zh-TW" dirty="0"/>
              <a:t>y}</a:t>
            </a:r>
            <a:r>
              <a:rPr lang="zh-TW" altLang="en-US" dirty="0"/>
              <a:t>，客</a:t>
            </a:r>
            <a:r>
              <a:rPr lang="en-US" altLang="zh-TW" dirty="0"/>
              <a:t>x</a:t>
            </a:r>
            <a:r>
              <a:rPr lang="zh-TW" altLang="en-US" dirty="0"/>
              <a:t>買品</a:t>
            </a:r>
            <a:r>
              <a:rPr lang="en-US" altLang="zh-TW" dirty="0" smtClean="0"/>
              <a:t>z</a:t>
            </a:r>
            <a:r>
              <a:rPr lang="zh-TW" altLang="en-US" dirty="0" smtClean="0"/>
              <a:t>，</a:t>
            </a:r>
            <a:r>
              <a:rPr lang="zh-TW" altLang="en-US" dirty="0"/>
              <a:t>推薦三件</a:t>
            </a:r>
          </a:p>
        </p:txBody>
      </p:sp>
    </p:spTree>
    <p:extLst>
      <p:ext uri="{BB962C8B-B14F-4D97-AF65-F5344CB8AC3E}">
        <p14:creationId xmlns:p14="http://schemas.microsoft.com/office/powerpoint/2010/main" val="88789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(additionally)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the different probability of different customer, and generate the shopping list</a:t>
            </a:r>
          </a:p>
          <a:p>
            <a:r>
              <a:rPr lang="en-US" altLang="zh-TW" dirty="0" smtClean="0"/>
              <a:t>Set the profit of all products, and maximum the profit probability</a:t>
            </a:r>
          </a:p>
          <a:p>
            <a:r>
              <a:rPr lang="en-US" altLang="zh-TW" dirty="0" smtClean="0"/>
              <a:t>Consider time </a:t>
            </a:r>
          </a:p>
          <a:p>
            <a:r>
              <a:rPr lang="en-US" altLang="zh-TW" smtClean="0"/>
              <a:t>Grouping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4380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92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Joda</a:t>
            </a:r>
            <a:r>
              <a:rPr lang="en-US" altLang="zh-TW" dirty="0"/>
              <a:t>-Time http://www.joda.org/joda-time/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59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174</Words>
  <Application>Microsoft Office PowerPoint</Application>
  <PresentationFormat>寬螢幕</PresentationFormat>
  <Paragraphs>24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購物之條件機率</vt:lpstr>
      <vt:lpstr>Outline</vt:lpstr>
      <vt:lpstr>Requirement</vt:lpstr>
      <vt:lpstr>Requirement (additionally)</vt:lpstr>
      <vt:lpstr>Architecture</vt:lpstr>
      <vt:lpstr>Terminology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購物規則最佳化</dc:title>
  <dc:creator>張育維</dc:creator>
  <cp:lastModifiedBy>張育維</cp:lastModifiedBy>
  <cp:revision>23</cp:revision>
  <dcterms:created xsi:type="dcterms:W3CDTF">2015-05-13T12:12:09Z</dcterms:created>
  <dcterms:modified xsi:type="dcterms:W3CDTF">2015-05-27T14:19:06Z</dcterms:modified>
</cp:coreProperties>
</file>