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6" r:id="rId6"/>
    <p:sldId id="260" r:id="rId7"/>
    <p:sldId id="264" r:id="rId8"/>
    <p:sldId id="265" r:id="rId9"/>
    <p:sldId id="262" r:id="rId10"/>
    <p:sldId id="263" r:id="rId11"/>
    <p:sldId id="258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9C2B63E-BBD3-4424-98AC-72322411686B}">
          <p14:sldIdLst>
            <p14:sldId id="256"/>
            <p14:sldId id="257"/>
            <p14:sldId id="259"/>
            <p14:sldId id="261"/>
            <p14:sldId id="266"/>
            <p14:sldId id="260"/>
            <p14:sldId id="264"/>
            <p14:sldId id="265"/>
            <p14:sldId id="262"/>
            <p14:sldId id="263"/>
            <p14:sldId id="258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DFD4B-5A95-449E-A695-0FEB48B770F1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3F71A-A365-4183-895D-3BFA477ED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5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 standard date and time classes prior to Java SE 8 are poor. By tackling this problem head-on, </a:t>
            </a:r>
            <a:r>
              <a:rPr lang="en-US" altLang="zh-TW" dirty="0" err="1" smtClean="0"/>
              <a:t>Joda</a:t>
            </a:r>
            <a:r>
              <a:rPr lang="en-US" altLang="zh-TW" dirty="0" smtClean="0"/>
              <a:t>-Time has become the de facto standard date and time library for Java. Note that from Java SE 8 onwards, users are asked to migrate to </a:t>
            </a:r>
            <a:r>
              <a:rPr lang="en-US" altLang="zh-TW" dirty="0" err="1" smtClean="0"/>
              <a:t>java.time</a:t>
            </a:r>
            <a:r>
              <a:rPr lang="en-US" altLang="zh-TW" smtClean="0"/>
              <a:t> (JSR-310).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F71A-A365-4183-895D-3BFA477ED7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6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6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9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8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0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E2A3-B24E-4406-8D12-05C9EB45BDB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3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購物之條件機率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B01505025</a:t>
            </a:r>
          </a:p>
          <a:p>
            <a:r>
              <a:rPr lang="zh-TW" altLang="en-US" dirty="0" smtClean="0"/>
              <a:t>工科三張育維</a:t>
            </a:r>
          </a:p>
        </p:txBody>
      </p:sp>
    </p:spTree>
    <p:extLst>
      <p:ext uri="{BB962C8B-B14F-4D97-AF65-F5344CB8AC3E}">
        <p14:creationId xmlns:p14="http://schemas.microsoft.com/office/powerpoint/2010/main" val="27214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 coverage only 55%</a:t>
            </a:r>
          </a:p>
          <a:p>
            <a:r>
              <a:rPr lang="en-US" altLang="zh-TW" dirty="0" err="1" smtClean="0"/>
              <a:t>RuleBase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RuleGUI</a:t>
            </a:r>
            <a:r>
              <a:rPr lang="en-US" altLang="zh-TW" dirty="0" smtClean="0"/>
              <a:t> below 50%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2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Joda</a:t>
            </a:r>
            <a:r>
              <a:rPr lang="en-US" altLang="zh-TW" dirty="0"/>
              <a:t>-Time </a:t>
            </a:r>
            <a:r>
              <a:rPr lang="en-US" altLang="zh-TW" dirty="0">
                <a:hlinkClick r:id="rId3"/>
              </a:rPr>
              <a:t>http://www.joda.org/joda-time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Javax.mail</a:t>
            </a:r>
            <a:endParaRPr lang="en-US" altLang="zh-TW" dirty="0" smtClean="0"/>
          </a:p>
          <a:p>
            <a:r>
              <a:rPr lang="en-US" altLang="zh-TW" dirty="0" smtClean="0"/>
              <a:t>JAF (</a:t>
            </a:r>
            <a:r>
              <a:rPr lang="en-US" altLang="zh-TW" dirty="0" smtClean="0"/>
              <a:t>JavaBeans </a:t>
            </a:r>
            <a:r>
              <a:rPr lang="en-US" altLang="zh-TW" dirty="0"/>
              <a:t>Activation </a:t>
            </a:r>
            <a:r>
              <a:rPr lang="en-US" altLang="zh-TW" dirty="0" smtClean="0"/>
              <a:t>Framework)</a:t>
            </a:r>
            <a:endParaRPr lang="en-US" altLang="zh-TW" dirty="0" smtClean="0"/>
          </a:p>
          <a:p>
            <a:r>
              <a:rPr lang="en-US" altLang="zh-TW" dirty="0" smtClean="0"/>
              <a:t>Guava</a:t>
            </a:r>
            <a:endParaRPr lang="zh-TW" altLang="en-US" dirty="0"/>
          </a:p>
        </p:txBody>
      </p:sp>
      <p:pic>
        <p:nvPicPr>
          <p:cNvPr id="4" name="內容版面配置區 5" descr="google/guava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14466" r="31179"/>
          <a:stretch/>
        </p:blipFill>
        <p:spPr>
          <a:xfrm>
            <a:off x="1029268" y="4001294"/>
            <a:ext cx="623385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about generate a list over 10000?</a:t>
            </a:r>
          </a:p>
          <a:p>
            <a:endParaRPr lang="zh-TW" altLang="en-US" dirty="0"/>
          </a:p>
        </p:txBody>
      </p:sp>
      <p:pic>
        <p:nvPicPr>
          <p:cNvPr id="4" name="圖片 3" descr="D:\Computer\Git\ShoppingCart\buy4.csv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4"/>
          <a:stretch/>
        </p:blipFill>
        <p:spPr>
          <a:xfrm>
            <a:off x="838200" y="2317211"/>
            <a:ext cx="4020403" cy="6563566"/>
          </a:xfrm>
          <a:prstGeom prst="rect">
            <a:avLst/>
          </a:prstGeom>
        </p:spPr>
      </p:pic>
      <p:pic>
        <p:nvPicPr>
          <p:cNvPr id="5" name="圖片 4" descr="D:\Computer\Git\ShoppingCart\buy4.csv - Sublime Text (UNREGISTERED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7"/>
          <a:stretch/>
        </p:blipFill>
        <p:spPr>
          <a:xfrm>
            <a:off x="4858603" y="2317211"/>
            <a:ext cx="6141493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4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pic>
        <p:nvPicPr>
          <p:cNvPr id="4" name="內容版面配置區 3" descr="Java - ShoppingCart/src/controller/console/ConsoleCall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7" t="35708" r="20204" b="7711"/>
          <a:stretch/>
        </p:blipFill>
        <p:spPr>
          <a:xfrm>
            <a:off x="838200" y="1690688"/>
            <a:ext cx="9996823" cy="5167312"/>
          </a:xfrm>
        </p:spPr>
      </p:pic>
    </p:spTree>
    <p:extLst>
      <p:ext uri="{BB962C8B-B14F-4D97-AF65-F5344CB8AC3E}">
        <p14:creationId xmlns:p14="http://schemas.microsoft.com/office/powerpoint/2010/main" val="265795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E-mail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use g-mail, you have to configure secure options</a:t>
            </a:r>
            <a:endParaRPr lang="zh-TW" altLang="en-US" dirty="0"/>
          </a:p>
        </p:txBody>
      </p:sp>
      <p:pic>
        <p:nvPicPr>
          <p:cNvPr id="6" name="內容版面配置區 3" descr="Less secure apps - Account settings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2" b="37511"/>
          <a:stretch/>
        </p:blipFill>
        <p:spPr>
          <a:xfrm>
            <a:off x="838200" y="2429301"/>
            <a:ext cx="11154160" cy="28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E-mail</a:t>
            </a:r>
            <a:endParaRPr lang="zh-TW" altLang="en-US" dirty="0"/>
          </a:p>
        </p:txBody>
      </p:sp>
      <p:pic>
        <p:nvPicPr>
          <p:cNvPr id="4" name="內容版面配置區 3" descr="張育維 - Outlook Web App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t="23239" r="18754"/>
          <a:stretch/>
        </p:blipFill>
        <p:spPr>
          <a:xfrm>
            <a:off x="838200" y="1690688"/>
            <a:ext cx="5595583" cy="3340101"/>
          </a:xfrm>
        </p:spPr>
      </p:pic>
      <p:pic>
        <p:nvPicPr>
          <p:cNvPr id="6" name="圖片 5" descr="張育維 - Outlook Web App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t="23124" r="28918" b="38199"/>
          <a:stretch/>
        </p:blipFill>
        <p:spPr>
          <a:xfrm>
            <a:off x="4071583" y="3761499"/>
            <a:ext cx="7124131" cy="25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4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</a:p>
          <a:p>
            <a:r>
              <a:rPr lang="en-US" altLang="zh-TW" dirty="0" smtClean="0"/>
              <a:t>Flow</a:t>
            </a:r>
          </a:p>
          <a:p>
            <a:r>
              <a:rPr lang="en-US" altLang="zh-TW" dirty="0" smtClean="0"/>
              <a:t>Architecture</a:t>
            </a:r>
          </a:p>
          <a:p>
            <a:r>
              <a:rPr lang="en-US" altLang="zh-TW" dirty="0" smtClean="0"/>
              <a:t>Coverage</a:t>
            </a:r>
          </a:p>
          <a:p>
            <a:r>
              <a:rPr lang="en-US" altLang="zh-TW" dirty="0" smtClean="0"/>
              <a:t>Refactor</a:t>
            </a:r>
          </a:p>
          <a:p>
            <a:r>
              <a:rPr lang="en-US" altLang="zh-TW" dirty="0" smtClean="0"/>
              <a:t>Terminology</a:t>
            </a:r>
          </a:p>
          <a:p>
            <a:r>
              <a:rPr lang="en-US" altLang="zh-TW" dirty="0" smtClean="0"/>
              <a:t>Question</a:t>
            </a:r>
          </a:p>
          <a:p>
            <a:r>
              <a:rPr lang="en-US" altLang="zh-TW" dirty="0" smtClean="0"/>
              <a:t>Add E-mail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Store the shopping cart list as a csv file</a:t>
            </a:r>
          </a:p>
          <a:p>
            <a:r>
              <a:rPr lang="en-US" altLang="zh-TW" dirty="0" smtClean="0"/>
              <a:t>Read in the csv file and generate a related shopping rules and corresponding probability</a:t>
            </a:r>
          </a:p>
          <a:p>
            <a:r>
              <a:rPr lang="zh-TW" altLang="en-US" dirty="0"/>
              <a:t>品</a:t>
            </a:r>
            <a:r>
              <a:rPr lang="en-US" altLang="zh-TW" dirty="0"/>
              <a:t>j</a:t>
            </a:r>
            <a:r>
              <a:rPr lang="zh-TW" altLang="en-US" dirty="0"/>
              <a:t>被客</a:t>
            </a:r>
            <a:r>
              <a:rPr lang="en-US" altLang="zh-TW" dirty="0" err="1"/>
              <a:t>i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zh-TW" altLang="en-US" dirty="0"/>
              <a:t>客</a:t>
            </a:r>
            <a:r>
              <a:rPr lang="en-US" altLang="zh-TW" dirty="0" err="1"/>
              <a:t>i</a:t>
            </a:r>
            <a:r>
              <a:rPr lang="zh-TW" altLang="en-US" dirty="0"/>
              <a:t>買品</a:t>
            </a:r>
            <a:r>
              <a:rPr lang="en-US" altLang="zh-TW" dirty="0" smtClean="0"/>
              <a:t>j</a:t>
            </a:r>
            <a:r>
              <a:rPr lang="zh-TW" altLang="en-US" dirty="0"/>
              <a:t>，推薦三</a:t>
            </a:r>
            <a:r>
              <a:rPr lang="zh-TW" altLang="en-US" dirty="0" smtClean="0"/>
              <a:t>件</a:t>
            </a:r>
            <a:endParaRPr lang="en-US" altLang="zh-TW" dirty="0"/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客</a:t>
            </a:r>
            <a:r>
              <a:rPr lang="en-US" altLang="zh-TW" dirty="0" smtClean="0"/>
              <a:t>x,</a:t>
            </a:r>
            <a:r>
              <a:rPr lang="zh-TW" altLang="en-US" dirty="0" smtClean="0"/>
              <a:t>品</a:t>
            </a:r>
            <a:r>
              <a:rPr lang="en-US" altLang="zh-TW" dirty="0"/>
              <a:t>y</a:t>
            </a:r>
            <a:r>
              <a:rPr lang="en-US" altLang="zh-TW" dirty="0" smtClean="0"/>
              <a:t>}</a:t>
            </a:r>
            <a:r>
              <a:rPr lang="zh-TW" altLang="en-US" dirty="0"/>
              <a:t>，品</a:t>
            </a:r>
            <a:r>
              <a:rPr lang="en-US" altLang="zh-TW" dirty="0"/>
              <a:t>z</a:t>
            </a:r>
            <a:r>
              <a:rPr lang="zh-TW" altLang="en-US" dirty="0"/>
              <a:t>被客</a:t>
            </a:r>
            <a:r>
              <a:rPr lang="en-US" altLang="zh-TW" dirty="0"/>
              <a:t>x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en-US" altLang="zh-TW" dirty="0"/>
              <a:t>{</a:t>
            </a:r>
            <a:r>
              <a:rPr lang="zh-TW" altLang="en-US" dirty="0"/>
              <a:t>客</a:t>
            </a:r>
            <a:r>
              <a:rPr lang="en-US" altLang="zh-TW" dirty="0"/>
              <a:t>x,</a:t>
            </a:r>
            <a:r>
              <a:rPr lang="zh-TW" altLang="en-US" dirty="0"/>
              <a:t>品</a:t>
            </a:r>
            <a:r>
              <a:rPr lang="en-US" altLang="zh-TW" dirty="0"/>
              <a:t>y}</a:t>
            </a:r>
            <a:r>
              <a:rPr lang="zh-TW" altLang="en-US" dirty="0"/>
              <a:t>，客</a:t>
            </a:r>
            <a:r>
              <a:rPr lang="en-US" altLang="zh-TW" dirty="0"/>
              <a:t>x</a:t>
            </a:r>
            <a:r>
              <a:rPr lang="zh-TW" altLang="en-US" dirty="0"/>
              <a:t>買品</a:t>
            </a:r>
            <a:r>
              <a:rPr lang="en-US" altLang="zh-TW" dirty="0" smtClean="0"/>
              <a:t>z</a:t>
            </a:r>
            <a:r>
              <a:rPr lang="zh-TW" altLang="en-US" dirty="0" smtClean="0"/>
              <a:t>，</a:t>
            </a:r>
            <a:r>
              <a:rPr lang="zh-TW" altLang="en-US" dirty="0"/>
              <a:t>推薦三件</a:t>
            </a:r>
          </a:p>
        </p:txBody>
      </p:sp>
    </p:spTree>
    <p:extLst>
      <p:ext uri="{BB962C8B-B14F-4D97-AF65-F5344CB8AC3E}">
        <p14:creationId xmlns:p14="http://schemas.microsoft.com/office/powerpoint/2010/main" val="8878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(additionally)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the different probability of different customer, and generate the shopping list</a:t>
            </a:r>
          </a:p>
          <a:p>
            <a:r>
              <a:rPr lang="en-US" altLang="zh-TW" dirty="0" smtClean="0"/>
              <a:t>Set the profit of all products, and maximum the profit probability</a:t>
            </a:r>
          </a:p>
          <a:p>
            <a:r>
              <a:rPr lang="en-US" altLang="zh-TW" dirty="0" smtClean="0"/>
              <a:t>Consider time </a:t>
            </a:r>
          </a:p>
          <a:p>
            <a:r>
              <a:rPr lang="en-US" altLang="zh-TW" dirty="0" smtClean="0"/>
              <a:t>Grouping</a:t>
            </a:r>
          </a:p>
          <a:p>
            <a:r>
              <a:rPr lang="en-US" altLang="zh-TW" dirty="0"/>
              <a:t>{</a:t>
            </a:r>
            <a:r>
              <a:rPr lang="zh-TW" altLang="en-US" dirty="0"/>
              <a:t>品</a:t>
            </a:r>
            <a:r>
              <a:rPr lang="en-US" altLang="zh-TW" dirty="0"/>
              <a:t>p,</a:t>
            </a:r>
            <a:r>
              <a:rPr lang="zh-TW" altLang="en-US" dirty="0"/>
              <a:t>品</a:t>
            </a:r>
            <a:r>
              <a:rPr lang="en-US" altLang="zh-TW" dirty="0"/>
              <a:t>q,</a:t>
            </a:r>
            <a:r>
              <a:rPr lang="zh-TW" altLang="en-US" dirty="0"/>
              <a:t>品</a:t>
            </a:r>
            <a:r>
              <a:rPr lang="en-US" altLang="zh-TW" dirty="0"/>
              <a:t>r}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438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品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被客</a:t>
                </a:r>
                <a:r>
                  <a:rPr lang="en-US" altLang="zh-TW" dirty="0" err="1"/>
                  <a:t>i</a:t>
                </a:r>
                <a:r>
                  <a:rPr lang="zh-TW" altLang="en-US" dirty="0" smtClean="0"/>
                  <a:t>買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在幾個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的購物清單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在幾個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客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買品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，推薦三</a:t>
                </a:r>
                <a:r>
                  <a:rPr lang="zh-TW" altLang="en-US" dirty="0" smtClean="0"/>
                  <a:t>件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有</m:t>
                        </m:r>
                        <m:r>
                          <m:rPr>
                            <m:nor/>
                          </m:rPr>
                          <a:rPr lang="zh-TW" altLang="en-US" dirty="0"/>
                          <m:t>買品</m:t>
                        </m:r>
                        <m:r>
                          <m:rPr>
                            <m:nor/>
                          </m:rPr>
                          <a:rPr lang="en-US" altLang="zh-TW" dirty="0"/>
                          <m:t>j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買過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{</a:t>
                </a:r>
                <a:r>
                  <a:rPr lang="zh-TW" altLang="en-US" dirty="0"/>
                  <a:t>客</a:t>
                </a:r>
                <a:r>
                  <a:rPr lang="en-US" altLang="zh-TW" dirty="0"/>
                  <a:t>x,</a:t>
                </a:r>
                <a:r>
                  <a:rPr lang="zh-TW" altLang="en-US" dirty="0"/>
                  <a:t>品</a:t>
                </a:r>
                <a:r>
                  <a:rPr lang="en-US" altLang="zh-TW" dirty="0"/>
                  <a:t>y}</a:t>
                </a:r>
                <a:r>
                  <a:rPr lang="zh-TW" altLang="en-US" dirty="0"/>
                  <a:t>，品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被客</a:t>
                </a:r>
                <a:r>
                  <a:rPr lang="en-US" altLang="zh-TW" dirty="0"/>
                  <a:t>x</a:t>
                </a:r>
                <a:r>
                  <a:rPr lang="zh-TW" altLang="en-US" dirty="0" smtClean="0"/>
                  <a:t>買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在幾個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x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有品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的購物清單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在幾個購物清單數量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{</a:t>
                </a:r>
                <a:r>
                  <a:rPr lang="zh-TW" altLang="en-US" dirty="0"/>
                  <a:t>客</a:t>
                </a:r>
                <a:r>
                  <a:rPr lang="en-US" altLang="zh-TW" dirty="0"/>
                  <a:t>x,</a:t>
                </a:r>
                <a:r>
                  <a:rPr lang="zh-TW" altLang="en-US" dirty="0"/>
                  <a:t>品</a:t>
                </a:r>
                <a:r>
                  <a:rPr lang="en-US" altLang="zh-TW" dirty="0"/>
                  <a:t>y}</a:t>
                </a:r>
                <a:r>
                  <a:rPr lang="zh-TW" altLang="en-US" dirty="0"/>
                  <a:t>，客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買品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，推薦三</a:t>
                </a:r>
                <a:r>
                  <a:rPr lang="zh-TW" altLang="en-US" dirty="0" smtClean="0"/>
                  <a:t>件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  <m:r>
                          <m:rPr>
                            <m:nor/>
                          </m:rPr>
                          <a:rPr lang="zh-TW" altLang="en-US" dirty="0"/>
                          <m:t>買品</m:t>
                        </m:r>
                        <m:r>
                          <m:rPr>
                            <m:nor/>
                          </m:rPr>
                          <a:rPr lang="en-US" altLang="zh-TW" dirty="0"/>
                          <m:t>y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和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品</m:t>
                        </m:r>
                        <m:r>
                          <m:rPr>
                            <m:nor/>
                          </m:rPr>
                          <a:rPr lang="en-US" altLang="zh-TW" dirty="0"/>
                          <m:t>z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購物清單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  <m:r>
                          <m:rPr>
                            <m:nor/>
                          </m:rPr>
                          <a:rPr lang="zh-TW" altLang="en-US" dirty="0"/>
                          <m:t>買品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y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3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" y="365125"/>
            <a:ext cx="10667073" cy="6076841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9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69" y="365125"/>
            <a:ext cx="5280262" cy="578455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3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43" y="1690688"/>
            <a:ext cx="7582113" cy="4719356"/>
          </a:xfrm>
        </p:spPr>
      </p:pic>
    </p:spTree>
    <p:extLst>
      <p:ext uri="{BB962C8B-B14F-4D97-AF65-F5344CB8AC3E}">
        <p14:creationId xmlns:p14="http://schemas.microsoft.com/office/powerpoint/2010/main" val="36264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Coverage</a:t>
            </a:r>
            <a:endParaRPr lang="zh-TW" altLang="en-US" dirty="0"/>
          </a:p>
        </p:txBody>
      </p:sp>
      <p:pic>
        <p:nvPicPr>
          <p:cNvPr id="4" name="內容版面配置區 3" descr="Java - ShoppingCart/src/model/probability/ProbabilityBase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9243" r="43359" b="5205"/>
          <a:stretch/>
        </p:blipFill>
        <p:spPr>
          <a:xfrm>
            <a:off x="838200" y="1319048"/>
            <a:ext cx="9805813" cy="6364642"/>
          </a:xfrm>
        </p:spPr>
      </p:pic>
    </p:spTree>
    <p:extLst>
      <p:ext uri="{BB962C8B-B14F-4D97-AF65-F5344CB8AC3E}">
        <p14:creationId xmlns:p14="http://schemas.microsoft.com/office/powerpoint/2010/main" val="41767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245</Words>
  <Application>Microsoft Office PowerPoint</Application>
  <PresentationFormat>寬螢幕</PresentationFormat>
  <Paragraphs>50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Office 佈景主題</vt:lpstr>
      <vt:lpstr>購物之條件機率</vt:lpstr>
      <vt:lpstr>Outline</vt:lpstr>
      <vt:lpstr>Requirement</vt:lpstr>
      <vt:lpstr>Requirement (additionally)</vt:lpstr>
      <vt:lpstr>Flow</vt:lpstr>
      <vt:lpstr>Architecture</vt:lpstr>
      <vt:lpstr>Architecture</vt:lpstr>
      <vt:lpstr>Architecture</vt:lpstr>
      <vt:lpstr>Coverage</vt:lpstr>
      <vt:lpstr>Refactor</vt:lpstr>
      <vt:lpstr>Terminology</vt:lpstr>
      <vt:lpstr>Question</vt:lpstr>
      <vt:lpstr>Question</vt:lpstr>
      <vt:lpstr>Add E-mail</vt:lpstr>
      <vt:lpstr>Add E-mail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購物規則最佳化</dc:title>
  <dc:creator>張育維</dc:creator>
  <cp:lastModifiedBy>張育維</cp:lastModifiedBy>
  <cp:revision>44</cp:revision>
  <dcterms:created xsi:type="dcterms:W3CDTF">2015-05-13T12:12:09Z</dcterms:created>
  <dcterms:modified xsi:type="dcterms:W3CDTF">2015-05-28T02:57:24Z</dcterms:modified>
</cp:coreProperties>
</file>