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58" r:id="rId6"/>
    <p:sldId id="261" r:id="rId7"/>
    <p:sldId id="259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E2A3-B24E-4406-8D12-05C9EB45BDB5}" type="datetimeFigureOut">
              <a:rPr lang="zh-TW" altLang="en-US" smtClean="0"/>
              <a:t>2015/5/14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007B-185C-4396-8D46-4493937D3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6364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E2A3-B24E-4406-8D12-05C9EB45BDB5}" type="datetimeFigureOut">
              <a:rPr lang="zh-TW" altLang="en-US" smtClean="0"/>
              <a:t>2015/5/14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007B-185C-4396-8D46-4493937D3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590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E2A3-B24E-4406-8D12-05C9EB45BDB5}" type="datetimeFigureOut">
              <a:rPr lang="zh-TW" altLang="en-US" smtClean="0"/>
              <a:t>2015/5/14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007B-185C-4396-8D46-4493937D3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1097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E2A3-B24E-4406-8D12-05C9EB45BDB5}" type="datetimeFigureOut">
              <a:rPr lang="zh-TW" altLang="en-US" smtClean="0"/>
              <a:t>2015/5/14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007B-185C-4396-8D46-4493937D3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82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E2A3-B24E-4406-8D12-05C9EB45BDB5}" type="datetimeFigureOut">
              <a:rPr lang="zh-TW" altLang="en-US" smtClean="0"/>
              <a:t>2015/5/14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007B-185C-4396-8D46-4493937D3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2985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E2A3-B24E-4406-8D12-05C9EB45BDB5}" type="datetimeFigureOut">
              <a:rPr lang="zh-TW" altLang="en-US" smtClean="0"/>
              <a:t>2015/5/14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007B-185C-4396-8D46-4493937D3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204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E2A3-B24E-4406-8D12-05C9EB45BDB5}" type="datetimeFigureOut">
              <a:rPr lang="zh-TW" altLang="en-US" smtClean="0"/>
              <a:t>2015/5/14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007B-185C-4396-8D46-4493937D3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3641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E2A3-B24E-4406-8D12-05C9EB45BDB5}" type="datetimeFigureOut">
              <a:rPr lang="zh-TW" altLang="en-US" smtClean="0"/>
              <a:t>2015/5/14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007B-185C-4396-8D46-4493937D3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4248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E2A3-B24E-4406-8D12-05C9EB45BDB5}" type="datetimeFigureOut">
              <a:rPr lang="zh-TW" altLang="en-US" smtClean="0"/>
              <a:t>2015/5/14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007B-185C-4396-8D46-4493937D3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28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E2A3-B24E-4406-8D12-05C9EB45BDB5}" type="datetimeFigureOut">
              <a:rPr lang="zh-TW" altLang="en-US" smtClean="0"/>
              <a:t>2015/5/14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007B-185C-4396-8D46-4493937D3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2767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E2A3-B24E-4406-8D12-05C9EB45BDB5}" type="datetimeFigureOut">
              <a:rPr lang="zh-TW" altLang="en-US" smtClean="0"/>
              <a:t>2015/5/14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007B-185C-4396-8D46-4493937D3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0927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3E2A3-B24E-4406-8D12-05C9EB45BDB5}" type="datetimeFigureOut">
              <a:rPr lang="zh-TW" altLang="en-US" smtClean="0"/>
              <a:t>2015/5/14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9007B-185C-4396-8D46-4493937D3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0135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購物規則最佳化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B01505025</a:t>
            </a:r>
          </a:p>
          <a:p>
            <a:r>
              <a:rPr lang="zh-TW" altLang="en-US" dirty="0" smtClean="0"/>
              <a:t>工科三張育維</a:t>
            </a:r>
          </a:p>
        </p:txBody>
      </p:sp>
    </p:spTree>
    <p:extLst>
      <p:ext uri="{BB962C8B-B14F-4D97-AF65-F5344CB8AC3E}">
        <p14:creationId xmlns:p14="http://schemas.microsoft.com/office/powerpoint/2010/main" val="272149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Architecture</a:t>
            </a:r>
          </a:p>
          <a:p>
            <a:r>
              <a:rPr lang="en-US" altLang="zh-TW" dirty="0" smtClean="0"/>
              <a:t>Terminology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618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Use case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{</a:t>
            </a:r>
            <a:r>
              <a:rPr lang="zh-TW" altLang="en-US" dirty="0"/>
              <a:t>客</a:t>
            </a:r>
            <a:r>
              <a:rPr lang="en-US" altLang="zh-TW" dirty="0"/>
              <a:t>1,</a:t>
            </a:r>
            <a:r>
              <a:rPr lang="zh-TW" altLang="en-US" dirty="0"/>
              <a:t>品</a:t>
            </a:r>
            <a:r>
              <a:rPr lang="en-US" altLang="zh-TW" dirty="0"/>
              <a:t>1,</a:t>
            </a:r>
            <a:r>
              <a:rPr lang="zh-TW" altLang="en-US" dirty="0"/>
              <a:t>品</a:t>
            </a:r>
            <a:r>
              <a:rPr lang="en-US" altLang="zh-TW" dirty="0"/>
              <a:t>1</a:t>
            </a:r>
            <a:r>
              <a:rPr lang="en-US" altLang="zh-TW" dirty="0" smtClean="0"/>
              <a:t>} =&gt; </a:t>
            </a:r>
            <a:r>
              <a:rPr lang="zh-TW" altLang="en-US" dirty="0" smtClean="0"/>
              <a:t>客</a:t>
            </a:r>
            <a:r>
              <a:rPr lang="en-US" altLang="zh-TW" dirty="0"/>
              <a:t>1*</a:t>
            </a:r>
            <a:r>
              <a:rPr lang="zh-TW" altLang="en-US" dirty="0"/>
              <a:t>品</a:t>
            </a:r>
            <a:r>
              <a:rPr lang="en-US" altLang="zh-TW" dirty="0"/>
              <a:t>1-&gt;</a:t>
            </a:r>
            <a:r>
              <a:rPr lang="zh-TW" altLang="en-US" dirty="0"/>
              <a:t>品</a:t>
            </a:r>
            <a:r>
              <a:rPr lang="en-US" altLang="zh-TW" dirty="0" smtClean="0"/>
              <a:t>1</a:t>
            </a:r>
          </a:p>
          <a:p>
            <a:r>
              <a:rPr lang="en-US" altLang="zh-TW" dirty="0"/>
              <a:t>{</a:t>
            </a:r>
            <a:r>
              <a:rPr lang="zh-TW" altLang="en-US" dirty="0"/>
              <a:t>客</a:t>
            </a:r>
            <a:r>
              <a:rPr lang="en-US" altLang="zh-TW" dirty="0"/>
              <a:t>1,</a:t>
            </a:r>
            <a:r>
              <a:rPr lang="zh-TW" altLang="en-US" dirty="0"/>
              <a:t>品</a:t>
            </a:r>
            <a:r>
              <a:rPr lang="en-US" altLang="zh-TW" dirty="0"/>
              <a:t>1,</a:t>
            </a:r>
            <a:r>
              <a:rPr lang="zh-TW" altLang="en-US" dirty="0"/>
              <a:t>品</a:t>
            </a:r>
            <a:r>
              <a:rPr lang="en-US" altLang="zh-TW" dirty="0"/>
              <a:t>3</a:t>
            </a:r>
            <a:r>
              <a:rPr lang="en-US" altLang="zh-TW" dirty="0" smtClean="0"/>
              <a:t>} =&gt; </a:t>
            </a:r>
            <a:r>
              <a:rPr lang="zh-TW" altLang="en-US" dirty="0" smtClean="0"/>
              <a:t>客</a:t>
            </a:r>
            <a:r>
              <a:rPr lang="en-US" altLang="zh-TW" dirty="0"/>
              <a:t>1*</a:t>
            </a:r>
            <a:r>
              <a:rPr lang="zh-TW" altLang="en-US" dirty="0"/>
              <a:t>品</a:t>
            </a:r>
            <a:r>
              <a:rPr lang="en-US" altLang="zh-TW" dirty="0"/>
              <a:t>1-&gt;</a:t>
            </a:r>
            <a:r>
              <a:rPr lang="zh-TW" altLang="en-US" dirty="0"/>
              <a:t>品</a:t>
            </a:r>
            <a:r>
              <a:rPr lang="en-US" altLang="zh-TW" dirty="0" smtClean="0"/>
              <a:t>3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434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349539"/>
              </p:ext>
            </p:extLst>
          </p:nvPr>
        </p:nvGraphicFramePr>
        <p:xfrm>
          <a:off x="838200" y="1825626"/>
          <a:ext cx="4361598" cy="2214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0799"/>
                <a:gridCol w="2180799"/>
              </a:tblGrid>
              <a:tr h="73803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Key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Value</a:t>
                      </a:r>
                      <a:endParaRPr lang="zh-TW" altLang="en-US" dirty="0"/>
                    </a:p>
                  </a:txBody>
                  <a:tcPr/>
                </a:tc>
              </a:tr>
              <a:tr h="738037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客</a:t>
                      </a:r>
                      <a:r>
                        <a:rPr lang="en-US" altLang="zh-TW" dirty="0" smtClean="0"/>
                        <a:t>1*</a:t>
                      </a:r>
                      <a:r>
                        <a:rPr lang="zh-TW" altLang="en-US" dirty="0" smtClean="0"/>
                        <a:t>品</a:t>
                      </a:r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客</a:t>
                      </a:r>
                      <a:r>
                        <a:rPr lang="en-US" altLang="zh-TW" dirty="0" smtClean="0"/>
                        <a:t>1*</a:t>
                      </a:r>
                      <a:r>
                        <a:rPr lang="zh-TW" altLang="en-US" dirty="0" smtClean="0"/>
                        <a:t>品</a:t>
                      </a:r>
                      <a:r>
                        <a:rPr lang="en-US" altLang="zh-TW" dirty="0" smtClean="0"/>
                        <a:t>1-&gt;</a:t>
                      </a:r>
                      <a:r>
                        <a:rPr lang="zh-TW" altLang="en-US" dirty="0" smtClean="0"/>
                        <a:t>品</a:t>
                      </a:r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</a:tr>
              <a:tr h="738037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客</a:t>
                      </a:r>
                      <a:r>
                        <a:rPr lang="en-US" altLang="zh-TW" dirty="0" smtClean="0"/>
                        <a:t>1*</a:t>
                      </a:r>
                      <a:r>
                        <a:rPr lang="zh-TW" altLang="en-US" dirty="0" smtClean="0"/>
                        <a:t>品</a:t>
                      </a:r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客</a:t>
                      </a:r>
                      <a:r>
                        <a:rPr lang="en-US" altLang="zh-TW" dirty="0" smtClean="0"/>
                        <a:t>1*</a:t>
                      </a:r>
                      <a:r>
                        <a:rPr lang="zh-TW" altLang="en-US" dirty="0" smtClean="0"/>
                        <a:t>品</a:t>
                      </a:r>
                      <a:r>
                        <a:rPr lang="en-US" altLang="zh-TW" dirty="0" smtClean="0"/>
                        <a:t>1-&gt;</a:t>
                      </a:r>
                      <a:r>
                        <a:rPr lang="zh-TW" altLang="en-US" dirty="0" smtClean="0"/>
                        <a:t>品</a:t>
                      </a:r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656951"/>
              </p:ext>
            </p:extLst>
          </p:nvPr>
        </p:nvGraphicFramePr>
        <p:xfrm>
          <a:off x="6992202" y="1825625"/>
          <a:ext cx="4361598" cy="2214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0799"/>
                <a:gridCol w="2180799"/>
              </a:tblGrid>
              <a:tr h="73803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Key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Value</a:t>
                      </a:r>
                      <a:endParaRPr lang="zh-TW" altLang="en-US" dirty="0"/>
                    </a:p>
                  </a:txBody>
                  <a:tcPr/>
                </a:tc>
              </a:tr>
              <a:tr h="738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品</a:t>
                      </a:r>
                      <a:r>
                        <a:rPr lang="en-US" altLang="zh-TW" dirty="0" smtClean="0"/>
                        <a:t>1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客</a:t>
                      </a:r>
                      <a:r>
                        <a:rPr lang="en-US" altLang="zh-TW" dirty="0" smtClean="0"/>
                        <a:t>1*</a:t>
                      </a:r>
                      <a:r>
                        <a:rPr lang="zh-TW" altLang="en-US" dirty="0" smtClean="0"/>
                        <a:t>品</a:t>
                      </a:r>
                      <a:r>
                        <a:rPr lang="en-US" altLang="zh-TW" dirty="0" smtClean="0"/>
                        <a:t>1-&gt;</a:t>
                      </a:r>
                      <a:r>
                        <a:rPr lang="zh-TW" altLang="en-US" dirty="0" smtClean="0"/>
                        <a:t>品</a:t>
                      </a:r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</a:tr>
              <a:tr h="738037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品</a:t>
                      </a:r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客</a:t>
                      </a:r>
                      <a:r>
                        <a:rPr lang="en-US" altLang="zh-TW" dirty="0" smtClean="0"/>
                        <a:t>1*</a:t>
                      </a:r>
                      <a:r>
                        <a:rPr lang="zh-TW" altLang="en-US" dirty="0" smtClean="0"/>
                        <a:t>品</a:t>
                      </a:r>
                      <a:r>
                        <a:rPr lang="en-US" altLang="zh-TW" dirty="0" smtClean="0"/>
                        <a:t>1-&gt;</a:t>
                      </a:r>
                      <a:r>
                        <a:rPr lang="zh-TW" altLang="en-US" dirty="0" smtClean="0"/>
                        <a:t>品</a:t>
                      </a:r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314836"/>
              </p:ext>
            </p:extLst>
          </p:nvPr>
        </p:nvGraphicFramePr>
        <p:xfrm>
          <a:off x="838200" y="3962852"/>
          <a:ext cx="4361598" cy="2214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0799"/>
                <a:gridCol w="2180799"/>
              </a:tblGrid>
              <a:tr h="73803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Key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Value</a:t>
                      </a:r>
                      <a:endParaRPr lang="zh-TW" altLang="en-US" dirty="0"/>
                    </a:p>
                  </a:txBody>
                  <a:tcPr/>
                </a:tc>
              </a:tr>
              <a:tr h="738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客</a:t>
                      </a:r>
                      <a:r>
                        <a:rPr lang="en-US" altLang="zh-TW" dirty="0" smtClean="0"/>
                        <a:t>1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客</a:t>
                      </a:r>
                      <a:r>
                        <a:rPr lang="en-US" altLang="zh-TW" dirty="0" smtClean="0"/>
                        <a:t>1*</a:t>
                      </a:r>
                      <a:r>
                        <a:rPr lang="zh-TW" altLang="en-US" dirty="0" smtClean="0"/>
                        <a:t>品</a:t>
                      </a:r>
                      <a:r>
                        <a:rPr lang="en-US" altLang="zh-TW" dirty="0" smtClean="0"/>
                        <a:t>1-&gt;</a:t>
                      </a:r>
                      <a:r>
                        <a:rPr lang="zh-TW" altLang="en-US" dirty="0" smtClean="0"/>
                        <a:t>品</a:t>
                      </a:r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</a:tr>
              <a:tr h="738037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客</a:t>
                      </a:r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客</a:t>
                      </a:r>
                      <a:r>
                        <a:rPr lang="en-US" altLang="zh-TW" dirty="0" smtClean="0"/>
                        <a:t>1*</a:t>
                      </a:r>
                      <a:r>
                        <a:rPr lang="zh-TW" altLang="en-US" dirty="0" smtClean="0"/>
                        <a:t>品</a:t>
                      </a:r>
                      <a:r>
                        <a:rPr lang="en-US" altLang="zh-TW" dirty="0" smtClean="0"/>
                        <a:t>1-&gt;</a:t>
                      </a:r>
                      <a:r>
                        <a:rPr lang="zh-TW" altLang="en-US" dirty="0" smtClean="0"/>
                        <a:t>品</a:t>
                      </a:r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435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Architecture</a:t>
            </a:r>
            <a:endParaRPr lang="zh-TW" altLang="en-US" dirty="0"/>
          </a:p>
        </p:txBody>
      </p:sp>
      <p:pic>
        <p:nvPicPr>
          <p:cNvPr id="10" name="內容版面配置區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02" y="2277541"/>
            <a:ext cx="10994595" cy="2649300"/>
          </a:xfrm>
        </p:spPr>
      </p:pic>
    </p:spTree>
    <p:extLst>
      <p:ext uri="{BB962C8B-B14F-4D97-AF65-F5344CB8AC3E}">
        <p14:creationId xmlns:p14="http://schemas.microsoft.com/office/powerpoint/2010/main" val="234028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Architecture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9943531" cy="5121970"/>
          </a:xfrm>
        </p:spPr>
      </p:pic>
    </p:spTree>
    <p:extLst>
      <p:ext uri="{BB962C8B-B14F-4D97-AF65-F5344CB8AC3E}">
        <p14:creationId xmlns:p14="http://schemas.microsoft.com/office/powerpoint/2010/main" val="220688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Terminology</a:t>
            </a:r>
            <a:endParaRPr lang="zh-TW" altLang="en-US" dirty="0"/>
          </a:p>
        </p:txBody>
      </p:sp>
      <p:pic>
        <p:nvPicPr>
          <p:cNvPr id="6" name="內容版面配置區 5" descr="google/guava - Mozilla Firefox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9" t="14466" r="31179"/>
          <a:stretch/>
        </p:blipFill>
        <p:spPr>
          <a:xfrm>
            <a:off x="838199" y="1690689"/>
            <a:ext cx="6233853" cy="5167312"/>
          </a:xfrm>
        </p:spPr>
      </p:pic>
    </p:spTree>
    <p:extLst>
      <p:ext uri="{BB962C8B-B14F-4D97-AF65-F5344CB8AC3E}">
        <p14:creationId xmlns:p14="http://schemas.microsoft.com/office/powerpoint/2010/main" val="237843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127</Words>
  <Application>Microsoft Office PowerPoint</Application>
  <PresentationFormat>寬螢幕</PresentationFormat>
  <Paragraphs>31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Office 佈景主題</vt:lpstr>
      <vt:lpstr>購物規則最佳化</vt:lpstr>
      <vt:lpstr>Outline</vt:lpstr>
      <vt:lpstr>Use case</vt:lpstr>
      <vt:lpstr>Data structure</vt:lpstr>
      <vt:lpstr>Architecture</vt:lpstr>
      <vt:lpstr>Architecture</vt:lpstr>
      <vt:lpstr>Terminology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購物規則最佳化</dc:title>
  <dc:creator>張育維</dc:creator>
  <cp:lastModifiedBy>張育維</cp:lastModifiedBy>
  <cp:revision>14</cp:revision>
  <dcterms:created xsi:type="dcterms:W3CDTF">2015-05-13T12:12:09Z</dcterms:created>
  <dcterms:modified xsi:type="dcterms:W3CDTF">2015-05-14T02:07:57Z</dcterms:modified>
</cp:coreProperties>
</file>