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61" r:id="rId5"/>
    <p:sldId id="266" r:id="rId6"/>
    <p:sldId id="260" r:id="rId7"/>
    <p:sldId id="264" r:id="rId8"/>
    <p:sldId id="265" r:id="rId9"/>
    <p:sldId id="262" r:id="rId10"/>
    <p:sldId id="263" r:id="rId11"/>
    <p:sldId id="258" r:id="rId12"/>
    <p:sldId id="267" r:id="rId13"/>
    <p:sldId id="268" r:id="rId14"/>
    <p:sldId id="269" r:id="rId15"/>
    <p:sldId id="270" r:id="rId16"/>
    <p:sldId id="271" r:id="rId17"/>
    <p:sldId id="273" r:id="rId18"/>
    <p:sldId id="272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A9C2B63E-BBD3-4424-98AC-72322411686B}">
          <p14:sldIdLst>
            <p14:sldId id="256"/>
            <p14:sldId id="257"/>
            <p14:sldId id="259"/>
            <p14:sldId id="261"/>
            <p14:sldId id="266"/>
            <p14:sldId id="260"/>
            <p14:sldId id="264"/>
            <p14:sldId id="265"/>
            <p14:sldId id="262"/>
            <p14:sldId id="263"/>
            <p14:sldId id="258"/>
            <p14:sldId id="267"/>
            <p14:sldId id="268"/>
            <p14:sldId id="269"/>
            <p14:sldId id="270"/>
            <p14:sldId id="271"/>
            <p14:sldId id="273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5DFD4B-5A95-449E-A695-0FEB48B770F1}" type="datetimeFigureOut">
              <a:rPr lang="zh-TW" altLang="en-US" smtClean="0"/>
              <a:t>2015/6/7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3F71A-A365-4183-895D-3BFA477ED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5552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he standard date and time classes prior to Java SE 8 are poor. By tackling this problem head-on, </a:t>
            </a:r>
            <a:r>
              <a:rPr lang="en-US" altLang="zh-TW" dirty="0" err="1" smtClean="0"/>
              <a:t>Joda</a:t>
            </a:r>
            <a:r>
              <a:rPr lang="en-US" altLang="zh-TW" dirty="0" smtClean="0"/>
              <a:t>-Time has become the de facto standard date and time library for Java. Note that from Java SE 8 onwards, users are asked to migrate to </a:t>
            </a:r>
            <a:r>
              <a:rPr lang="en-US" altLang="zh-TW" dirty="0" err="1" smtClean="0"/>
              <a:t>java.time</a:t>
            </a:r>
            <a:r>
              <a:rPr lang="en-US" altLang="zh-TW" smtClean="0"/>
              <a:t> (JSR-310).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3F71A-A365-4183-895D-3BFA477ED774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4266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E2A3-B24E-4406-8D12-05C9EB45BDB5}" type="datetimeFigureOut">
              <a:rPr lang="zh-TW" altLang="en-US" smtClean="0"/>
              <a:t>2015/6/7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007B-185C-4396-8D46-4493937D3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6364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E2A3-B24E-4406-8D12-05C9EB45BDB5}" type="datetimeFigureOut">
              <a:rPr lang="zh-TW" altLang="en-US" smtClean="0"/>
              <a:t>2015/6/7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007B-185C-4396-8D46-4493937D3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590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E2A3-B24E-4406-8D12-05C9EB45BDB5}" type="datetimeFigureOut">
              <a:rPr lang="zh-TW" altLang="en-US" smtClean="0"/>
              <a:t>2015/6/7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007B-185C-4396-8D46-4493937D3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1097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E2A3-B24E-4406-8D12-05C9EB45BDB5}" type="datetimeFigureOut">
              <a:rPr lang="zh-TW" altLang="en-US" smtClean="0"/>
              <a:t>2015/6/7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007B-185C-4396-8D46-4493937D3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82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E2A3-B24E-4406-8D12-05C9EB45BDB5}" type="datetimeFigureOut">
              <a:rPr lang="zh-TW" altLang="en-US" smtClean="0"/>
              <a:t>2015/6/7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007B-185C-4396-8D46-4493937D3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2985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E2A3-B24E-4406-8D12-05C9EB45BDB5}" type="datetimeFigureOut">
              <a:rPr lang="zh-TW" altLang="en-US" smtClean="0"/>
              <a:t>2015/6/7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007B-185C-4396-8D46-4493937D3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204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E2A3-B24E-4406-8D12-05C9EB45BDB5}" type="datetimeFigureOut">
              <a:rPr lang="zh-TW" altLang="en-US" smtClean="0"/>
              <a:t>2015/6/7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007B-185C-4396-8D46-4493937D3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3641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E2A3-B24E-4406-8D12-05C9EB45BDB5}" type="datetimeFigureOut">
              <a:rPr lang="zh-TW" altLang="en-US" smtClean="0"/>
              <a:t>2015/6/7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007B-185C-4396-8D46-4493937D3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4248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E2A3-B24E-4406-8D12-05C9EB45BDB5}" type="datetimeFigureOut">
              <a:rPr lang="zh-TW" altLang="en-US" smtClean="0"/>
              <a:t>2015/6/7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007B-185C-4396-8D46-4493937D3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128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E2A3-B24E-4406-8D12-05C9EB45BDB5}" type="datetimeFigureOut">
              <a:rPr lang="zh-TW" altLang="en-US" smtClean="0"/>
              <a:t>2015/6/7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007B-185C-4396-8D46-4493937D3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2767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E2A3-B24E-4406-8D12-05C9EB45BDB5}" type="datetimeFigureOut">
              <a:rPr lang="zh-TW" altLang="en-US" smtClean="0"/>
              <a:t>2015/6/7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007B-185C-4396-8D46-4493937D3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0927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3E2A3-B24E-4406-8D12-05C9EB45BDB5}" type="datetimeFigureOut">
              <a:rPr lang="zh-TW" altLang="en-US" smtClean="0"/>
              <a:t>2015/6/7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9007B-185C-4396-8D46-4493937D3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0135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da.org/joda-tim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購物之條件機率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B01505025</a:t>
            </a:r>
          </a:p>
          <a:p>
            <a:r>
              <a:rPr lang="zh-TW" altLang="en-US" dirty="0" smtClean="0"/>
              <a:t>工科三張育維</a:t>
            </a:r>
          </a:p>
        </p:txBody>
      </p:sp>
    </p:spTree>
    <p:extLst>
      <p:ext uri="{BB962C8B-B14F-4D97-AF65-F5344CB8AC3E}">
        <p14:creationId xmlns:p14="http://schemas.microsoft.com/office/powerpoint/2010/main" val="272149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Refactor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Code coverage only 55%</a:t>
            </a:r>
          </a:p>
          <a:p>
            <a:r>
              <a:rPr lang="en-US" altLang="zh-TW" dirty="0" err="1" smtClean="0"/>
              <a:t>RuleBase</a:t>
            </a:r>
            <a:r>
              <a:rPr lang="en-US" altLang="zh-TW" dirty="0" smtClean="0"/>
              <a:t> and </a:t>
            </a:r>
            <a:r>
              <a:rPr lang="en-US" altLang="zh-TW" dirty="0" err="1" smtClean="0"/>
              <a:t>RuleGUI</a:t>
            </a:r>
            <a:r>
              <a:rPr lang="en-US" altLang="zh-TW" dirty="0" smtClean="0"/>
              <a:t> below 50%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328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Terminology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Joda</a:t>
            </a:r>
            <a:r>
              <a:rPr lang="en-US" altLang="zh-TW" dirty="0"/>
              <a:t>-Time </a:t>
            </a:r>
            <a:r>
              <a:rPr lang="en-US" altLang="zh-TW" dirty="0">
                <a:hlinkClick r:id="rId3"/>
              </a:rPr>
              <a:t>http://www.joda.org/joda-time</a:t>
            </a:r>
            <a:r>
              <a:rPr lang="en-US" altLang="zh-TW" dirty="0" smtClean="0">
                <a:hlinkClick r:id="rId3"/>
              </a:rPr>
              <a:t>/</a:t>
            </a:r>
            <a:endParaRPr lang="en-US" altLang="zh-TW" dirty="0" smtClean="0"/>
          </a:p>
          <a:p>
            <a:r>
              <a:rPr lang="en-US" altLang="zh-TW" dirty="0" err="1" smtClean="0"/>
              <a:t>Javax.mail</a:t>
            </a:r>
            <a:endParaRPr lang="en-US" altLang="zh-TW" dirty="0" smtClean="0"/>
          </a:p>
          <a:p>
            <a:r>
              <a:rPr lang="en-US" altLang="zh-TW" dirty="0" smtClean="0"/>
              <a:t>JAF (JavaBeans </a:t>
            </a:r>
            <a:r>
              <a:rPr lang="en-US" altLang="zh-TW" dirty="0"/>
              <a:t>Activation </a:t>
            </a:r>
            <a:r>
              <a:rPr lang="en-US" altLang="zh-TW" dirty="0" smtClean="0"/>
              <a:t>Framework)</a:t>
            </a:r>
          </a:p>
          <a:p>
            <a:r>
              <a:rPr lang="en-US" altLang="zh-TW" dirty="0" smtClean="0"/>
              <a:t>Guava</a:t>
            </a:r>
          </a:p>
          <a:p>
            <a:r>
              <a:rPr lang="en-US" altLang="zh-TW" dirty="0" err="1" smtClean="0"/>
              <a:t>restfb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159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Question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How about generate a list over 10000?</a:t>
            </a:r>
          </a:p>
          <a:p>
            <a:endParaRPr lang="zh-TW" altLang="en-US" dirty="0"/>
          </a:p>
        </p:txBody>
      </p:sp>
      <p:pic>
        <p:nvPicPr>
          <p:cNvPr id="4" name="圖片 3" descr="D:\Computer\Git\ShoppingCart\buy4.csv - Sublime Text (UNREGISTERED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024"/>
          <a:stretch/>
        </p:blipFill>
        <p:spPr>
          <a:xfrm>
            <a:off x="838200" y="2317211"/>
            <a:ext cx="4020403" cy="6563566"/>
          </a:xfrm>
          <a:prstGeom prst="rect">
            <a:avLst/>
          </a:prstGeom>
        </p:spPr>
      </p:pic>
      <p:pic>
        <p:nvPicPr>
          <p:cNvPr id="5" name="圖片 4" descr="D:\Computer\Git\ShoppingCart\buy4.csv - Sublime Text (UNREGISTERED)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27"/>
          <a:stretch/>
        </p:blipFill>
        <p:spPr>
          <a:xfrm>
            <a:off x="4858603" y="2317211"/>
            <a:ext cx="6141493" cy="656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245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</a:t>
            </a:r>
            <a:endParaRPr lang="zh-TW" altLang="en-US" dirty="0"/>
          </a:p>
        </p:txBody>
      </p:sp>
      <p:pic>
        <p:nvPicPr>
          <p:cNvPr id="4" name="內容版面配置區 3" descr="Java - ShoppingCart/src/controller/console/ConsoleCall.java - Eclipse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67" t="35708" r="20204" b="7711"/>
          <a:stretch/>
        </p:blipFill>
        <p:spPr>
          <a:xfrm>
            <a:off x="838200" y="1690688"/>
            <a:ext cx="9996823" cy="5167312"/>
          </a:xfrm>
        </p:spPr>
      </p:pic>
    </p:spTree>
    <p:extLst>
      <p:ext uri="{BB962C8B-B14F-4D97-AF65-F5344CB8AC3E}">
        <p14:creationId xmlns:p14="http://schemas.microsoft.com/office/powerpoint/2010/main" val="2657958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Add E-mail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To use g-mail, you have to configure secure options</a:t>
            </a:r>
            <a:endParaRPr lang="zh-TW" altLang="en-US" dirty="0"/>
          </a:p>
        </p:txBody>
      </p:sp>
      <p:pic>
        <p:nvPicPr>
          <p:cNvPr id="6" name="內容版面配置區 3" descr="Less secure apps - Account settings - Mozilla Firefox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42" b="37511"/>
          <a:stretch/>
        </p:blipFill>
        <p:spPr>
          <a:xfrm>
            <a:off x="838200" y="2429301"/>
            <a:ext cx="11154160" cy="282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483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Add E-mail</a:t>
            </a:r>
            <a:endParaRPr lang="zh-TW" altLang="en-US" dirty="0"/>
          </a:p>
        </p:txBody>
      </p:sp>
      <p:pic>
        <p:nvPicPr>
          <p:cNvPr id="4" name="內容版面配置區 3" descr="張育維 - Outlook Web App - Mozilla Firefox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17" t="23239" r="18754"/>
          <a:stretch/>
        </p:blipFill>
        <p:spPr>
          <a:xfrm>
            <a:off x="838200" y="1690688"/>
            <a:ext cx="5595583" cy="3340101"/>
          </a:xfrm>
        </p:spPr>
      </p:pic>
      <p:pic>
        <p:nvPicPr>
          <p:cNvPr id="6" name="圖片 5" descr="張育維 - Outlook Web App - Mozilla Firefox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49" t="23124" r="28918" b="38199"/>
          <a:stretch/>
        </p:blipFill>
        <p:spPr>
          <a:xfrm>
            <a:off x="4071583" y="3761499"/>
            <a:ext cx="7124131" cy="253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244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 time </a:t>
            </a:r>
            <a:r>
              <a:rPr lang="en-US" altLang="zh-TW" dirty="0"/>
              <a:t>suggestion on </a:t>
            </a:r>
            <a:r>
              <a:rPr lang="en-US" altLang="zh-TW" dirty="0" err="1"/>
              <a:t>facebook</a:t>
            </a:r>
            <a:endParaRPr lang="zh-TW" altLang="en-US" dirty="0"/>
          </a:p>
        </p:txBody>
      </p:sp>
      <p:pic>
        <p:nvPicPr>
          <p:cNvPr id="4" name="內容版面配置區 3" descr="Java - ShoppingCart/src/controller/console/ConsoleCall.java - Eclipse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36" t="55902" r="20373" b="7715"/>
          <a:stretch/>
        </p:blipFill>
        <p:spPr>
          <a:xfrm>
            <a:off x="418795" y="1690688"/>
            <a:ext cx="11354409" cy="3795712"/>
          </a:xfrm>
        </p:spPr>
      </p:pic>
    </p:spTree>
    <p:extLst>
      <p:ext uri="{BB962C8B-B14F-4D97-AF65-F5344CB8AC3E}">
        <p14:creationId xmlns:p14="http://schemas.microsoft.com/office/powerpoint/2010/main" val="71148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 time suggestion on </a:t>
            </a:r>
            <a:r>
              <a:rPr lang="en-US" altLang="zh-TW" dirty="0" err="1"/>
              <a:t>facebook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Using multithread</a:t>
            </a:r>
          </a:p>
          <a:p>
            <a:r>
              <a:rPr lang="en-US" altLang="zh-TW" dirty="0"/>
              <a:t>/**</a:t>
            </a:r>
          </a:p>
          <a:p>
            <a:r>
              <a:rPr lang="en-US" altLang="zh-TW" dirty="0"/>
              <a:t> * Using </a:t>
            </a:r>
            <a:r>
              <a:rPr lang="en-US" altLang="zh-TW" u="sng" dirty="0"/>
              <a:t>multithread to cope with big data </a:t>
            </a:r>
          </a:p>
          <a:p>
            <a:r>
              <a:rPr lang="zh-TW" altLang="en-US" dirty="0"/>
              <a:t> *</a:t>
            </a:r>
            <a:r>
              <a:rPr lang="en-US" altLang="zh-TW" dirty="0"/>
              <a:t>/</a:t>
            </a:r>
          </a:p>
          <a:p>
            <a:r>
              <a:rPr lang="en-US" altLang="zh-TW" b="1" dirty="0" err="1"/>
              <a:t>LoadProbability</a:t>
            </a:r>
            <a:r>
              <a:rPr lang="en-US" altLang="zh-TW" b="1" dirty="0"/>
              <a:t> </a:t>
            </a:r>
            <a:r>
              <a:rPr lang="en-US" altLang="zh-TW" b="1" dirty="0" err="1"/>
              <a:t>loadProbability</a:t>
            </a:r>
            <a:r>
              <a:rPr lang="en-US" altLang="zh-TW" b="1" dirty="0"/>
              <a:t> = new </a:t>
            </a:r>
            <a:r>
              <a:rPr lang="en-US" altLang="zh-TW" b="1" dirty="0" err="1"/>
              <a:t>LoadProbability</a:t>
            </a:r>
            <a:r>
              <a:rPr lang="en-US" altLang="zh-TW" b="1" dirty="0"/>
              <a:t>();</a:t>
            </a:r>
          </a:p>
          <a:p>
            <a:r>
              <a:rPr lang="en-US" altLang="zh-TW" dirty="0" err="1"/>
              <a:t>loadProbability.start</a:t>
            </a:r>
            <a:r>
              <a:rPr lang="en-US" altLang="zh-TW" dirty="0"/>
              <a:t>();</a:t>
            </a:r>
          </a:p>
          <a:p>
            <a:endParaRPr lang="zh-TW" altLang="en-US" dirty="0"/>
          </a:p>
          <a:p>
            <a:r>
              <a:rPr lang="en-US" altLang="zh-TW" dirty="0"/>
              <a:t>// new </a:t>
            </a:r>
            <a:r>
              <a:rPr lang="en-US" altLang="zh-TW" dirty="0" err="1"/>
              <a:t>RuleGUI</a:t>
            </a:r>
            <a:r>
              <a:rPr lang="en-US" altLang="zh-TW" dirty="0"/>
              <a:t>(</a:t>
            </a:r>
            <a:r>
              <a:rPr lang="en-US" altLang="zh-TW" dirty="0" err="1"/>
              <a:t>ShoppingCartUtils.addShoppingListTime</a:t>
            </a:r>
            <a:r>
              <a:rPr lang="en-US" altLang="zh-TW" dirty="0"/>
              <a:t>(</a:t>
            </a:r>
            <a:r>
              <a:rPr lang="en-US" altLang="zh-TW" u="sng" dirty="0" err="1"/>
              <a:t>sl</a:t>
            </a:r>
            <a:r>
              <a:rPr lang="en-US" altLang="zh-TW" u="sng" dirty="0"/>
              <a:t>), </a:t>
            </a:r>
            <a:r>
              <a:rPr lang="en-US" altLang="zh-TW" u="sng" dirty="0" err="1"/>
              <a:t>rb</a:t>
            </a:r>
            <a:r>
              <a:rPr lang="en-US" altLang="zh-TW" u="sng" dirty="0"/>
              <a:t>, </a:t>
            </a:r>
            <a:r>
              <a:rPr lang="en-US" altLang="zh-TW" u="sng" dirty="0" err="1"/>
              <a:t>pb</a:t>
            </a:r>
            <a:r>
              <a:rPr lang="en-US" altLang="zh-TW" u="sng" dirty="0"/>
              <a:t>);</a:t>
            </a:r>
          </a:p>
          <a:p>
            <a:r>
              <a:rPr lang="en-US" altLang="zh-TW" b="1" dirty="0" err="1"/>
              <a:t>InputProbability</a:t>
            </a:r>
            <a:r>
              <a:rPr lang="en-US" altLang="zh-TW" b="1" dirty="0"/>
              <a:t> </a:t>
            </a:r>
            <a:r>
              <a:rPr lang="en-US" altLang="zh-TW" b="1" dirty="0" err="1"/>
              <a:t>inputProbability</a:t>
            </a:r>
            <a:r>
              <a:rPr lang="en-US" altLang="zh-TW" b="1" dirty="0"/>
              <a:t> = new </a:t>
            </a:r>
            <a:r>
              <a:rPr lang="en-US" altLang="zh-TW" b="1" dirty="0" err="1"/>
              <a:t>InputProbability</a:t>
            </a:r>
            <a:r>
              <a:rPr lang="en-US" altLang="zh-TW" b="1" dirty="0"/>
              <a:t>();</a:t>
            </a:r>
          </a:p>
          <a:p>
            <a:r>
              <a:rPr lang="en-US" altLang="zh-TW" dirty="0" err="1"/>
              <a:t>inputProbability.start</a:t>
            </a:r>
            <a:r>
              <a:rPr lang="en-US" altLang="zh-TW" dirty="0"/>
              <a:t>();</a:t>
            </a:r>
          </a:p>
          <a:p>
            <a:endParaRPr lang="zh-TW" altLang="en-US" dirty="0"/>
          </a:p>
          <a:p>
            <a:r>
              <a:rPr lang="en-US" altLang="zh-TW" b="1" dirty="0" err="1"/>
              <a:t>Thread.</a:t>
            </a:r>
            <a:r>
              <a:rPr lang="en-US" altLang="zh-TW" b="1" i="1" dirty="0" err="1"/>
              <a:t>yield</a:t>
            </a:r>
            <a:r>
              <a:rPr lang="en-US" altLang="zh-TW" b="1" i="1"/>
              <a:t>();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1428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 time </a:t>
            </a:r>
            <a:r>
              <a:rPr lang="en-US" altLang="zh-TW" dirty="0"/>
              <a:t>suggestion on </a:t>
            </a:r>
            <a:r>
              <a:rPr lang="en-US" altLang="zh-TW" dirty="0" err="1"/>
              <a:t>facebook</a:t>
            </a:r>
            <a:endParaRPr lang="zh-TW" altLang="en-US" dirty="0"/>
          </a:p>
        </p:txBody>
      </p:sp>
      <p:pic>
        <p:nvPicPr>
          <p:cNvPr id="4" name="內容版面配置區 3" descr="Game2048extend - Mozilla Firefox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8" t="25444" r="31348" b="19042"/>
          <a:stretch/>
        </p:blipFill>
        <p:spPr>
          <a:xfrm>
            <a:off x="1410837" y="1690688"/>
            <a:ext cx="9370325" cy="4470480"/>
          </a:xfrm>
        </p:spPr>
      </p:pic>
    </p:spTree>
    <p:extLst>
      <p:ext uri="{BB962C8B-B14F-4D97-AF65-F5344CB8AC3E}">
        <p14:creationId xmlns:p14="http://schemas.microsoft.com/office/powerpoint/2010/main" val="26099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Requirement</a:t>
            </a:r>
          </a:p>
          <a:p>
            <a:r>
              <a:rPr lang="en-US" altLang="zh-TW" dirty="0" smtClean="0"/>
              <a:t>Flow</a:t>
            </a:r>
          </a:p>
          <a:p>
            <a:r>
              <a:rPr lang="en-US" altLang="zh-TW" dirty="0" smtClean="0"/>
              <a:t>Architecture</a:t>
            </a:r>
          </a:p>
          <a:p>
            <a:r>
              <a:rPr lang="en-US" altLang="zh-TW" dirty="0" smtClean="0"/>
              <a:t>Coverage</a:t>
            </a:r>
          </a:p>
          <a:p>
            <a:r>
              <a:rPr lang="en-US" altLang="zh-TW" dirty="0" smtClean="0"/>
              <a:t>Refactor</a:t>
            </a:r>
          </a:p>
          <a:p>
            <a:r>
              <a:rPr lang="en-US" altLang="zh-TW" dirty="0" smtClean="0"/>
              <a:t>Terminology</a:t>
            </a:r>
          </a:p>
          <a:p>
            <a:r>
              <a:rPr lang="en-US" altLang="zh-TW" dirty="0" smtClean="0"/>
              <a:t>Question</a:t>
            </a:r>
          </a:p>
          <a:p>
            <a:r>
              <a:rPr lang="en-US" altLang="zh-TW" dirty="0" smtClean="0"/>
              <a:t>Add E-mail</a:t>
            </a:r>
          </a:p>
          <a:p>
            <a:r>
              <a:rPr lang="en-US" altLang="zh-TW" dirty="0" smtClean="0"/>
              <a:t>In time </a:t>
            </a:r>
            <a:r>
              <a:rPr lang="en-US" altLang="zh-TW" dirty="0" smtClean="0"/>
              <a:t>suggestion on </a:t>
            </a:r>
            <a:r>
              <a:rPr lang="en-US" altLang="zh-TW" dirty="0" err="1" smtClean="0"/>
              <a:t>facebook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618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Requirement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Store the shopping cart list as a csv file</a:t>
            </a:r>
          </a:p>
          <a:p>
            <a:r>
              <a:rPr lang="en-US" altLang="zh-TW" dirty="0" smtClean="0"/>
              <a:t>Read in the csv file and generate a related shopping rules and corresponding probability</a:t>
            </a:r>
          </a:p>
          <a:p>
            <a:r>
              <a:rPr lang="zh-TW" altLang="en-US" dirty="0"/>
              <a:t>品</a:t>
            </a:r>
            <a:r>
              <a:rPr lang="en-US" altLang="zh-TW" dirty="0"/>
              <a:t>j</a:t>
            </a:r>
            <a:r>
              <a:rPr lang="zh-TW" altLang="en-US" dirty="0"/>
              <a:t>被客</a:t>
            </a:r>
            <a:r>
              <a:rPr lang="en-US" altLang="zh-TW" dirty="0" err="1"/>
              <a:t>i</a:t>
            </a:r>
            <a:r>
              <a:rPr lang="zh-TW" altLang="en-US" dirty="0" smtClean="0"/>
              <a:t>買</a:t>
            </a:r>
            <a:endParaRPr lang="en-US" altLang="zh-TW" dirty="0" smtClean="0"/>
          </a:p>
          <a:p>
            <a:r>
              <a:rPr lang="zh-TW" altLang="en-US" dirty="0"/>
              <a:t>客</a:t>
            </a:r>
            <a:r>
              <a:rPr lang="en-US" altLang="zh-TW" dirty="0" err="1"/>
              <a:t>i</a:t>
            </a:r>
            <a:r>
              <a:rPr lang="zh-TW" altLang="en-US" dirty="0"/>
              <a:t>買品</a:t>
            </a:r>
            <a:r>
              <a:rPr lang="en-US" altLang="zh-TW" dirty="0" smtClean="0"/>
              <a:t>j</a:t>
            </a:r>
            <a:r>
              <a:rPr lang="zh-TW" altLang="en-US" dirty="0"/>
              <a:t>，推薦三</a:t>
            </a:r>
            <a:r>
              <a:rPr lang="zh-TW" altLang="en-US" dirty="0" smtClean="0"/>
              <a:t>件</a:t>
            </a:r>
            <a:endParaRPr lang="en-US" altLang="zh-TW" dirty="0"/>
          </a:p>
          <a:p>
            <a:r>
              <a:rPr lang="en-US" altLang="zh-TW" dirty="0" smtClean="0"/>
              <a:t>{</a:t>
            </a:r>
            <a:r>
              <a:rPr lang="zh-TW" altLang="en-US" dirty="0" smtClean="0"/>
              <a:t>客</a:t>
            </a:r>
            <a:r>
              <a:rPr lang="en-US" altLang="zh-TW" dirty="0" smtClean="0"/>
              <a:t>x,</a:t>
            </a:r>
            <a:r>
              <a:rPr lang="zh-TW" altLang="en-US" dirty="0" smtClean="0"/>
              <a:t>品</a:t>
            </a:r>
            <a:r>
              <a:rPr lang="en-US" altLang="zh-TW" dirty="0"/>
              <a:t>y</a:t>
            </a:r>
            <a:r>
              <a:rPr lang="en-US" altLang="zh-TW" dirty="0" smtClean="0"/>
              <a:t>}</a:t>
            </a:r>
            <a:r>
              <a:rPr lang="zh-TW" altLang="en-US" dirty="0"/>
              <a:t>，品</a:t>
            </a:r>
            <a:r>
              <a:rPr lang="en-US" altLang="zh-TW" dirty="0"/>
              <a:t>z</a:t>
            </a:r>
            <a:r>
              <a:rPr lang="zh-TW" altLang="en-US" dirty="0"/>
              <a:t>被客</a:t>
            </a:r>
            <a:r>
              <a:rPr lang="en-US" altLang="zh-TW" dirty="0"/>
              <a:t>x</a:t>
            </a:r>
            <a:r>
              <a:rPr lang="zh-TW" altLang="en-US" dirty="0" smtClean="0"/>
              <a:t>買</a:t>
            </a:r>
            <a:endParaRPr lang="en-US" altLang="zh-TW" dirty="0" smtClean="0"/>
          </a:p>
          <a:p>
            <a:r>
              <a:rPr lang="en-US" altLang="zh-TW" dirty="0"/>
              <a:t>{</a:t>
            </a:r>
            <a:r>
              <a:rPr lang="zh-TW" altLang="en-US" dirty="0"/>
              <a:t>客</a:t>
            </a:r>
            <a:r>
              <a:rPr lang="en-US" altLang="zh-TW" dirty="0"/>
              <a:t>x,</a:t>
            </a:r>
            <a:r>
              <a:rPr lang="zh-TW" altLang="en-US" dirty="0"/>
              <a:t>品</a:t>
            </a:r>
            <a:r>
              <a:rPr lang="en-US" altLang="zh-TW" dirty="0"/>
              <a:t>y}</a:t>
            </a:r>
            <a:r>
              <a:rPr lang="zh-TW" altLang="en-US" dirty="0"/>
              <a:t>，客</a:t>
            </a:r>
            <a:r>
              <a:rPr lang="en-US" altLang="zh-TW" dirty="0"/>
              <a:t>x</a:t>
            </a:r>
            <a:r>
              <a:rPr lang="zh-TW" altLang="en-US" dirty="0"/>
              <a:t>買品</a:t>
            </a:r>
            <a:r>
              <a:rPr lang="en-US" altLang="zh-TW" dirty="0" smtClean="0"/>
              <a:t>z</a:t>
            </a:r>
            <a:r>
              <a:rPr lang="zh-TW" altLang="en-US" dirty="0" smtClean="0"/>
              <a:t>，</a:t>
            </a:r>
            <a:r>
              <a:rPr lang="zh-TW" altLang="en-US" dirty="0"/>
              <a:t>推薦三件</a:t>
            </a:r>
          </a:p>
        </p:txBody>
      </p:sp>
    </p:spTree>
    <p:extLst>
      <p:ext uri="{BB962C8B-B14F-4D97-AF65-F5344CB8AC3E}">
        <p14:creationId xmlns:p14="http://schemas.microsoft.com/office/powerpoint/2010/main" val="88789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Requirement</a:t>
            </a:r>
            <a:r>
              <a:rPr lang="zh-TW" altLang="en-US" dirty="0" smtClean="0"/>
              <a:t> </a:t>
            </a:r>
            <a:r>
              <a:rPr lang="en-US" altLang="zh-TW" dirty="0" smtClean="0"/>
              <a:t>(additionally)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Set the different probability of different customer, and generate the shopping list</a:t>
            </a:r>
          </a:p>
          <a:p>
            <a:r>
              <a:rPr lang="en-US" altLang="zh-TW" dirty="0" smtClean="0"/>
              <a:t>Set the profit of all products, and maximum the profit probability</a:t>
            </a:r>
          </a:p>
          <a:p>
            <a:r>
              <a:rPr lang="en-US" altLang="zh-TW" dirty="0" smtClean="0"/>
              <a:t>Consider time </a:t>
            </a:r>
          </a:p>
          <a:p>
            <a:r>
              <a:rPr lang="en-US" altLang="zh-TW" dirty="0" smtClean="0"/>
              <a:t>Grouping</a:t>
            </a:r>
          </a:p>
          <a:p>
            <a:r>
              <a:rPr lang="en-US" altLang="zh-TW" dirty="0"/>
              <a:t>{</a:t>
            </a:r>
            <a:r>
              <a:rPr lang="zh-TW" altLang="en-US" dirty="0"/>
              <a:t>品</a:t>
            </a:r>
            <a:r>
              <a:rPr lang="en-US" altLang="zh-TW" dirty="0"/>
              <a:t>p,</a:t>
            </a:r>
            <a:r>
              <a:rPr lang="zh-TW" altLang="en-US" dirty="0"/>
              <a:t>品</a:t>
            </a:r>
            <a:r>
              <a:rPr lang="en-US" altLang="zh-TW" dirty="0"/>
              <a:t>q,</a:t>
            </a:r>
            <a:r>
              <a:rPr lang="zh-TW" altLang="en-US" dirty="0"/>
              <a:t>品</a:t>
            </a:r>
            <a:r>
              <a:rPr lang="en-US" altLang="zh-TW" dirty="0"/>
              <a:t>r}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543804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Flow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品</a:t>
                </a:r>
                <a:r>
                  <a:rPr lang="en-US" altLang="zh-TW" dirty="0"/>
                  <a:t>j</a:t>
                </a:r>
                <a:r>
                  <a:rPr lang="zh-TW" altLang="en-US" dirty="0"/>
                  <a:t>被客</a:t>
                </a:r>
                <a:r>
                  <a:rPr lang="en-US" altLang="zh-TW" dirty="0" err="1"/>
                  <a:t>i</a:t>
                </a:r>
                <a:r>
                  <a:rPr lang="zh-TW" altLang="en-US" dirty="0" smtClean="0"/>
                  <a:t>買</a:t>
                </a:r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品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在幾個</m:t>
                        </m:r>
                        <m:r>
                          <m:rPr>
                            <m:nor/>
                          </m:rPr>
                          <a:rPr lang="zh-TW" altLang="en-US" dirty="0"/>
                          <m:t>客</m:t>
                        </m:r>
                        <m:r>
                          <m:rPr>
                            <m:nor/>
                          </m:rPr>
                          <a:rPr lang="en-US" altLang="zh-TW" dirty="0"/>
                          <m:t>i</m:t>
                        </m:r>
                        <m:r>
                          <a:rPr lang="zh-TW" altLang="en-US" i="1" dirty="0" smtClean="0">
                            <a:latin typeface="Cambria Math" panose="02040503050406030204" pitchFamily="18" charset="0"/>
                          </a:rPr>
                          <m:t>的購物清單</m:t>
                        </m:r>
                      </m:num>
                      <m:den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品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在幾個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購物清單數量</m:t>
                        </m:r>
                      </m:den>
                    </m:f>
                  </m:oMath>
                </a14:m>
                <a:endParaRPr lang="en-US" altLang="zh-TW" dirty="0"/>
              </a:p>
              <a:p>
                <a:r>
                  <a:rPr lang="zh-TW" altLang="en-US" dirty="0"/>
                  <a:t>客</a:t>
                </a:r>
                <a:r>
                  <a:rPr lang="en-US" altLang="zh-TW" dirty="0" err="1"/>
                  <a:t>i</a:t>
                </a:r>
                <a:r>
                  <a:rPr lang="zh-TW" altLang="en-US" dirty="0"/>
                  <a:t>買品</a:t>
                </a:r>
                <a:r>
                  <a:rPr lang="en-US" altLang="zh-TW" dirty="0"/>
                  <a:t>j</a:t>
                </a:r>
                <a:r>
                  <a:rPr lang="zh-TW" altLang="en-US" dirty="0"/>
                  <a:t>，推薦三</a:t>
                </a:r>
                <a:r>
                  <a:rPr lang="zh-TW" altLang="en-US" dirty="0" smtClean="0"/>
                  <a:t>件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zh-TW" altLang="en-US" dirty="0"/>
                          <m:t>客</m:t>
                        </m:r>
                        <m:r>
                          <m:rPr>
                            <m:nor/>
                          </m:rPr>
                          <a:rPr lang="en-US" altLang="zh-TW" dirty="0"/>
                          <m:t>i</m:t>
                        </m:r>
                        <m:r>
                          <a:rPr lang="zh-TW" altLang="en-US" i="1" dirty="0" smtClean="0">
                            <a:latin typeface="Cambria Math" panose="02040503050406030204" pitchFamily="18" charset="0"/>
                          </a:rPr>
                          <m:t>有</m:t>
                        </m:r>
                        <m:r>
                          <m:rPr>
                            <m:nor/>
                          </m:rPr>
                          <a:rPr lang="zh-TW" altLang="en-US" dirty="0"/>
                          <m:t>買品</m:t>
                        </m:r>
                        <m:r>
                          <m:rPr>
                            <m:nor/>
                          </m:rPr>
                          <a:rPr lang="en-US" altLang="zh-TW" dirty="0"/>
                          <m:t>j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購物清單數量</m:t>
                        </m:r>
                      </m:num>
                      <m:den>
                        <m:r>
                          <m:rPr>
                            <m:nor/>
                          </m:rPr>
                          <a:rPr lang="zh-TW" altLang="en-US" dirty="0"/>
                          <m:t>客</m:t>
                        </m:r>
                        <m:r>
                          <m:rPr>
                            <m:nor/>
                          </m:rPr>
                          <a:rPr lang="en-US" altLang="zh-TW" dirty="0"/>
                          <m:t>i</m:t>
                        </m:r>
                        <m:r>
                          <a:rPr lang="zh-TW" altLang="en-US" i="1" dirty="0" smtClean="0">
                            <a:latin typeface="Cambria Math" panose="02040503050406030204" pitchFamily="18" charset="0"/>
                          </a:rPr>
                          <m:t>買過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購物清單數量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r>
                  <a:rPr lang="en-US" altLang="zh-TW" dirty="0"/>
                  <a:t>{</a:t>
                </a:r>
                <a:r>
                  <a:rPr lang="zh-TW" altLang="en-US" dirty="0"/>
                  <a:t>客</a:t>
                </a:r>
                <a:r>
                  <a:rPr lang="en-US" altLang="zh-TW" dirty="0"/>
                  <a:t>x,</a:t>
                </a:r>
                <a:r>
                  <a:rPr lang="zh-TW" altLang="en-US" dirty="0"/>
                  <a:t>品</a:t>
                </a:r>
                <a:r>
                  <a:rPr lang="en-US" altLang="zh-TW" dirty="0"/>
                  <a:t>y}</a:t>
                </a:r>
                <a:r>
                  <a:rPr lang="zh-TW" altLang="en-US" dirty="0"/>
                  <a:t>，品</a:t>
                </a:r>
                <a:r>
                  <a:rPr lang="en-US" altLang="zh-TW" dirty="0"/>
                  <a:t>z</a:t>
                </a:r>
                <a:r>
                  <a:rPr lang="zh-TW" altLang="en-US" dirty="0"/>
                  <a:t>被客</a:t>
                </a:r>
                <a:r>
                  <a:rPr lang="en-US" altLang="zh-TW" dirty="0"/>
                  <a:t>x</a:t>
                </a:r>
                <a:r>
                  <a:rPr lang="zh-TW" altLang="en-US" dirty="0" smtClean="0"/>
                  <a:t>買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品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在幾個</m:t>
                        </m:r>
                        <m:r>
                          <m:rPr>
                            <m:nor/>
                          </m:rPr>
                          <a:rPr lang="zh-TW" altLang="en-US" dirty="0"/>
                          <m:t>客</m:t>
                        </m:r>
                        <m:r>
                          <m:rPr>
                            <m:nor/>
                          </m:rPr>
                          <a:rPr lang="en-US" altLang="zh-TW" b="0" i="0" dirty="0" smtClean="0"/>
                          <m:t>x</m:t>
                        </m:r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有品</m:t>
                        </m:r>
                        <m:r>
                          <m:rPr>
                            <m:sty m:val="p"/>
                          </m:rPr>
                          <a:rPr lang="en-US" altLang="zh-TW" i="1" dirty="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的購物清單</m:t>
                        </m:r>
                      </m:num>
                      <m:den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品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在幾個購物清單數量</m:t>
                        </m:r>
                      </m:den>
                    </m:f>
                  </m:oMath>
                </a14:m>
                <a:endParaRPr lang="en-US" altLang="zh-TW" dirty="0"/>
              </a:p>
              <a:p>
                <a:r>
                  <a:rPr lang="en-US" altLang="zh-TW" dirty="0"/>
                  <a:t>{</a:t>
                </a:r>
                <a:r>
                  <a:rPr lang="zh-TW" altLang="en-US" dirty="0"/>
                  <a:t>客</a:t>
                </a:r>
                <a:r>
                  <a:rPr lang="en-US" altLang="zh-TW" dirty="0"/>
                  <a:t>x,</a:t>
                </a:r>
                <a:r>
                  <a:rPr lang="zh-TW" altLang="en-US" dirty="0"/>
                  <a:t>品</a:t>
                </a:r>
                <a:r>
                  <a:rPr lang="en-US" altLang="zh-TW" dirty="0"/>
                  <a:t>y}</a:t>
                </a:r>
                <a:r>
                  <a:rPr lang="zh-TW" altLang="en-US" dirty="0"/>
                  <a:t>，客</a:t>
                </a:r>
                <a:r>
                  <a:rPr lang="en-US" altLang="zh-TW" dirty="0"/>
                  <a:t>x</a:t>
                </a:r>
                <a:r>
                  <a:rPr lang="zh-TW" altLang="en-US" dirty="0"/>
                  <a:t>買品</a:t>
                </a:r>
                <a:r>
                  <a:rPr lang="en-US" altLang="zh-TW" dirty="0"/>
                  <a:t>z</a:t>
                </a:r>
                <a:r>
                  <a:rPr lang="zh-TW" altLang="en-US" dirty="0"/>
                  <a:t>，推薦三</a:t>
                </a:r>
                <a:r>
                  <a:rPr lang="zh-TW" altLang="en-US" dirty="0" smtClean="0"/>
                  <a:t>件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zh-TW" altLang="en-US" dirty="0"/>
                          <m:t>客</m:t>
                        </m:r>
                        <m:r>
                          <m:rPr>
                            <m:nor/>
                          </m:rPr>
                          <a:rPr lang="en-US" altLang="zh-TW" dirty="0"/>
                          <m:t>x</m:t>
                        </m:r>
                        <m:r>
                          <m:rPr>
                            <m:nor/>
                          </m:rPr>
                          <a:rPr lang="zh-TW" altLang="en-US" dirty="0"/>
                          <m:t>買品</m:t>
                        </m:r>
                        <m:r>
                          <m:rPr>
                            <m:nor/>
                          </m:rPr>
                          <a:rPr lang="en-US" altLang="zh-TW" dirty="0"/>
                          <m:t>y</m:t>
                        </m:r>
                        <m:r>
                          <a:rPr lang="zh-TW" altLang="en-US" i="1" dirty="0" smtClean="0">
                            <a:latin typeface="Cambria Math" panose="02040503050406030204" pitchFamily="18" charset="0"/>
                          </a:rPr>
                          <m:t>和</m:t>
                        </m:r>
                        <m:r>
                          <m:rPr>
                            <m:nor/>
                          </m:rPr>
                          <a:rPr lang="zh-TW" altLang="en-US" dirty="0"/>
                          <m:t>品</m:t>
                        </m:r>
                        <m:r>
                          <m:rPr>
                            <m:nor/>
                          </m:rPr>
                          <a:rPr lang="en-US" altLang="zh-TW" dirty="0"/>
                          <m:t>z</m:t>
                        </m:r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購物清單</m:t>
                        </m:r>
                      </m:num>
                      <m:den>
                        <m:r>
                          <m:rPr>
                            <m:nor/>
                          </m:rPr>
                          <a:rPr lang="zh-TW" altLang="en-US" dirty="0"/>
                          <m:t>客</m:t>
                        </m:r>
                        <m:r>
                          <m:rPr>
                            <m:nor/>
                          </m:rPr>
                          <a:rPr lang="en-US" altLang="zh-TW" dirty="0"/>
                          <m:t>x</m:t>
                        </m:r>
                        <m:r>
                          <m:rPr>
                            <m:nor/>
                          </m:rPr>
                          <a:rPr lang="zh-TW" altLang="en-US" dirty="0"/>
                          <m:t>買品</m:t>
                        </m:r>
                        <m:r>
                          <m:rPr>
                            <m:nor/>
                          </m:rPr>
                          <a:rPr lang="en-US" altLang="zh-TW" b="0" i="0" dirty="0" smtClean="0"/>
                          <m:t>y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購物清單數量</m:t>
                        </m:r>
                      </m:den>
                    </m:f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635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63" y="365125"/>
            <a:ext cx="10667073" cy="6076841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Architecture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192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869" y="365125"/>
            <a:ext cx="5280262" cy="5784557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Architecture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337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Architecture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943" y="1690688"/>
            <a:ext cx="7582113" cy="4719356"/>
          </a:xfrm>
        </p:spPr>
      </p:pic>
    </p:spTree>
    <p:extLst>
      <p:ext uri="{BB962C8B-B14F-4D97-AF65-F5344CB8AC3E}">
        <p14:creationId xmlns:p14="http://schemas.microsoft.com/office/powerpoint/2010/main" val="362649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Coverage</a:t>
            </a:r>
            <a:endParaRPr lang="zh-TW" altLang="en-US" dirty="0"/>
          </a:p>
        </p:txBody>
      </p:sp>
      <p:pic>
        <p:nvPicPr>
          <p:cNvPr id="4" name="內容版面配置區 3" descr="Java - ShoppingCart/src/model/probability/ProbabilityBase.java - Eclipse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1" t="29243" r="43359" b="5205"/>
          <a:stretch/>
        </p:blipFill>
        <p:spPr>
          <a:xfrm>
            <a:off x="838200" y="1319048"/>
            <a:ext cx="9805813" cy="6364642"/>
          </a:xfrm>
        </p:spPr>
      </p:pic>
    </p:spTree>
    <p:extLst>
      <p:ext uri="{BB962C8B-B14F-4D97-AF65-F5344CB8AC3E}">
        <p14:creationId xmlns:p14="http://schemas.microsoft.com/office/powerpoint/2010/main" val="417677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</TotalTime>
  <Words>307</Words>
  <Application>Microsoft Office PowerPoint</Application>
  <PresentationFormat>寬螢幕</PresentationFormat>
  <Paragraphs>67</Paragraphs>
  <Slides>18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4" baseType="lpstr">
      <vt:lpstr>新細明體</vt:lpstr>
      <vt:lpstr>Arial</vt:lpstr>
      <vt:lpstr>Calibri</vt:lpstr>
      <vt:lpstr>Calibri Light</vt:lpstr>
      <vt:lpstr>Cambria Math</vt:lpstr>
      <vt:lpstr>Office 佈景主題</vt:lpstr>
      <vt:lpstr>購物之條件機率</vt:lpstr>
      <vt:lpstr>Outline</vt:lpstr>
      <vt:lpstr>Requirement</vt:lpstr>
      <vt:lpstr>Requirement (additionally)</vt:lpstr>
      <vt:lpstr>Flow</vt:lpstr>
      <vt:lpstr>Architecture</vt:lpstr>
      <vt:lpstr>Architecture</vt:lpstr>
      <vt:lpstr>Architecture</vt:lpstr>
      <vt:lpstr>Coverage</vt:lpstr>
      <vt:lpstr>Refactor</vt:lpstr>
      <vt:lpstr>Terminology</vt:lpstr>
      <vt:lpstr>Question</vt:lpstr>
      <vt:lpstr>Question</vt:lpstr>
      <vt:lpstr>Add E-mail</vt:lpstr>
      <vt:lpstr>Add E-mail</vt:lpstr>
      <vt:lpstr>In time suggestion on facebook</vt:lpstr>
      <vt:lpstr>In time suggestion on facebook</vt:lpstr>
      <vt:lpstr>In time suggestion on facebook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購物規則最佳化</dc:title>
  <dc:creator>張育維</dc:creator>
  <cp:lastModifiedBy>張育維</cp:lastModifiedBy>
  <cp:revision>54</cp:revision>
  <dcterms:created xsi:type="dcterms:W3CDTF">2015-05-13T12:12:09Z</dcterms:created>
  <dcterms:modified xsi:type="dcterms:W3CDTF">2015-06-07T04:03:00Z</dcterms:modified>
</cp:coreProperties>
</file>