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07:44:39.050"/>
    </inkml:context>
    <inkml:brush xml:id="br0">
      <inkml:brushProperty name="width" value="0.05" units="cm"/>
      <inkml:brushProperty name="height" value="0.05" units="cm"/>
      <inkml:brushProperty name="color" value="#ED1C24"/>
    </inkml:brush>
    <inkml:brush xml:id="br1">
      <inkml:brushProperty name="width" value="0.035" units="cm"/>
      <inkml:brushProperty name="height" value="0.035" units="cm"/>
    </inkml:brush>
    <inkml:brush xml:id="br2">
      <inkml:brushProperty name="width" value="0.035" units="cm"/>
      <inkml:brushProperty name="height" value="0.035" units="cm"/>
      <inkml:brushProperty name="color" value="#3165BB"/>
    </inkml:brush>
  </inkml:definitions>
  <inkml:trace contextRef="#ctx0" brushRef="#br0">2988 356 1608,'2'-23'985,"-2"3"-161,-4 8-368,4 4-104,2 8-152,0 8 24,4 7 64,2 11 216,1 8-16,2 11 72,0-1 1,-2 10-33,-3-2-192,-3 13 0,-1 0-64,-5 21 80,-3-4 16,1 14 64,-2-7-80,1 11-32,5-10-120,8 8-56,3-14-80,9-1-32,2-20-24,0-1 0,-5-18 0,-2 1 0,-6-12 0,-4-6 0,-2-12 0,2-4-16,-3-7-8,2-1-8,-1-4 0,-2-1-8,2 1 16,-1 0 0,1-1 16,3-1-8,11-1 8,45-5 0,-31 10 0,8 2 0,0-3 0,12 1 0,-1 1 0,11-6-8,-3-1-8,11-1 0,-6-3 8,13-1-8,0 3 0,15-1 0,-6 2 0,15 3 0,-7 3 0,18 0 0,-13 0 0,18 0-8,-9-1 0,20-5 0,-17-2 0,21-2 8,-11-2 8,19 0-8,-17 1 8,22-1-8,-11 1-8,19-4-8,-19-2 8,26-4-8,-16-1 8,17-3 0,-13 5 16,22-4 0,-22 9 0,24 0 8,-18 4 0,12 0-8,-17 7 8,19-2 0,-22 2 8,21 2 0,-14 1 0,14-4 16,-21 3 16,21-4 0,-21 1-8,24 2 16,-13-2-8,18 1-16,-16-1 8,17-1-8,-22-1-16,21-1 0,-20 0-8,15 0 0,-20 5 8,18-1-8,-24 7 16,17 0 0,-17-1 0,12 2 0,-21 0-8,19-4-8,-21 3-8,13-2-8,-18 3 8,21-1-8,-28 0 8,14 3 0,-12-3 8,13-3-8,-20 2 8,17-2-8,-13-3 8,12 2-8,-19 0 16,13-1 0,-15 2 0,11-2 8,-21 0 0,8 2 0,-16-1-8,8 0 8,-17-1-8,9-1 0,-12-1 0,5-7 16,-15 3-8,6 0 0,-8 4 8,11 0 8,-9 4-16,3 0 8,-12 0 0,1-2-8,-13-3 0,4-3 0,-7-1 0,2-4 0,-6-2 8,2-2 8,-8-2 8,1-6 0,-6 2 8,2-2-8,-6 0-8,1-1 0,-3 6-8,-1-2 16,-4 5-16,-2 2 16,-2 6 8,-1 0 48,-4 4 24,-1 2 25,-1 0 7,-2 0-8,-2 1-40,-2-2-24,-3 3-24,0-1 0,0-1-16,-2-1-8,-4-10-8,-25-51-8,19 32-8,-2-12-8,3-3 0,-1-8-8,6 3 0,0-8-8,4 10 8,-2-6-8,2 6 0,-3-3 0,0 13 16,-3-1 8,1 12 16,-3 4 8,0 13-8,-3 2 16,-3 5-8,0 3-8,-3 2 0,-2-1 0,-2-1-16,0-1 0,-1 0 0,-1-3 0,1 1 0,-4 0 0,1-1-8,-5-1 8,0 1 8,-3-3-8,0 2 8,-9-1 0,2 0 0,-16 0 8,1 2 0,-19-2 0,6 3 8,-11-1 8,6 0-8,-18-2 0,5 1-8,-15 0 8,5-2-16,-21 1 0,10 3 8,-16-2-16,8 1 8,-27 2 8,12 1-16,-16-2 0,9 2 0,-24 1 0,21-2 0,-22-1 8,8 4 0,-17-1 8,15 2 0,-26 2 8,20-1 0,-24 2-8,20-2-16,-22-2 0,17 1 0,-21 1 0,30-2 0,-27 0 8,22 0 8,-22 1-8,25-1-8,-32 0 0,22-1 0,-18 2 16,21 0 16,-19 2 88,25 4 56,-24-2 48,27 5 0,-25 0 0,18 0-96,-15-1-40,23 4-40,-21 0-16,27 0-8,-27-1-8,26 2-8,-21-4 0,17-5-16,-11-2 0,19-5 0,-21 0 0,27 0 0,-17 1 0,13 2 8,-4 7 8,21 1 0,-26 6 16,27 0 32,-9 2 32,12 0 24,-13-2 0,27-5-8,-11-1-32,16-2-40,-7-3-16,20 0-16,-5-2 0,17-2-8,-5 2-8,18-1 0,-4 0-8,14 1-16,0 1-72,20-1-312,6 0-1456,16 0-1233</inkml:trace>
  <inkml:trace contextRef="#ctx0" brushRef="#br0" timeOffset="4142.91">8921 331 4993,'-6'7'2209,"4"5"159,2 1-1328,4 9-192,0 1-383,0 13-137,-3 4-144,1 14-16,-3-1-32,1 8-8,0-14-40,-1-5-48,-1-18-56,4-12-56,-1-19-176,6-18-408,-1-17-193,4-17-439,0-1-80,1-2 136,-5 11 407,3 4 265,-1 16 640,-1 2 536,0 10 201,1 8 215,-1 14 8,1 13-64,-1 11-344,-1 10-64,-3 6-191,-1 11 15,-2-4-80,2-2-16,0-8-104,3-10-72,0-16-88,4-16-64,2-15-48,4-23-80,0-5-16,2-8-40,-1 6 32,1-4 32,-4 19 64,1 3 96,-5 11 72,3 9 200,-3 12 40,2 12 40,-1 8-24,2 9-24,-2 1-192,3 8-64,-1-3-56,3-1-376,-1-7-264,2-4-528,-2-15-233,3-6-287,-2-8 376,2-4 255,-1-3 665,5-4 704,-2 2 505,5-6 271,-2 2 64,5-2-48,-4-1-464,3-3-184,-7 5-263,0-5-57,-9 4-72,-4 0 24,-7 5 0,-7-2 32,-6 8-8,-8 2 32,-2 4-24,-4 5 192,2 7 16,1 2 48,9 7-16,4 8-8,6 1-200,7 11-72,7-1-64,8-2-40,6-6 0,8-4-520,0-16-496,6-8-1897,-4-14-31</inkml:trace>
  <inkml:trace contextRef="#ctx0" brushRef="#br0" timeOffset="4934.789">9881 282 7274,'-12'17'3040,"0"7"193,6 1-2041,-1 10-168,4-5-624,1 3-135,5 1-201,3 6-40,-2-7-48,5 1-329,0-9-407,4-13-1184,-3-16-1353,1-15-336</inkml:trace>
  <inkml:trace contextRef="#ctx0" brushRef="#br0" timeOffset="5097.358">9826 388 3721,'-17'6'3192,"4"3"-311,3 3-704,10 3-521,8-1-760,8 1-312,6-4-384,12 0-128,-2-4-72,9-5-16,0-3-8,5-6 0,-5 0 0,3-3 0,-9-2 0,-1-3 8,-11 2-8,-4-4-56,-10 1-24,-7 0-64,-6 2 0,-10-1 16,-5 5 72,-5 1 56,-1 7 72,-3 4 80,5 8 40,2 5 56,6 2 0,10 6-8,3 0-48,13 1-48,7 1-72,9-2-24,3-3-24,8-2-24,-4-6-48,3-7-384,-7-7-264,-2-12-808,-7-2-529,-1-11-1039,-6 1-241</inkml:trace>
  <inkml:trace contextRef="#ctx0" brushRef="#br0" timeOffset="5470.379">10426 319 2048,'6'8'2425,"0"10"-105,-3 2-159,-1 7 15,-1-1-471,-3 7 7,-4-7-432,2 4-119,-2-1-369,1-5-128,2-10-328,4-5-136,2-13-160,4-17-72,4-3-48,4-10-152,2-3-176,9-8-624,2 4-537,10-8-2175</inkml:trace>
  <inkml:trace contextRef="#ctx0" brushRef="#br0" timeOffset="5699.742">10863 309 6065,'-11'11'3017,"6"-5"56,-5-2-1321,5-4-552,-5-3-224,2 4-343,-3 3-81,-4 1-168,2 4-16,-1 0-160,3 4-32,3-2-72,9 2-40,3-4-48,10 3-16,0-1-8,3 5 24,-3 2 72,-1 13 144,-5 1 56,-6 6 80,-3-3-8,-2 2-48,-5-14-136,-4-5-40,5-6-208,-8-8-624,3-4-512,-6-8-2905</inkml:trace>
  <inkml:trace contextRef="#ctx0" brushRef="#br0" timeOffset="6320.082">11775 308 3033,'-18'-3'2816,"5"6"-71,4 0-473,5 3-303,7 0-641,5 3-280,4-2-552,16 4-184,5-1-192,12 1-40,2-3-64,11 1-328,-12-4-432,-2 0-880,-14-2-329,-9 4-103,-16 0 344,-12 7 479,-10-3 1009,-9 3 664,-2-1 233,-4 1 191,4-6-16,5 3-80,8-2-336,5 2-136,6 0-208,4 8-56,4 0-24,1 10-8,1 1 8,-2 7 8,-3-3 0,-2-1 8,-4-7 0,-4 1 0,-2-9 8,-1-1-48,-1-8 192,3-2 192,2-6 41,5-5 7,7 0 40,8-8-200,6 1-208,9-9 32,6-1-312,10-4-2241,-2 0-143,-1 0-993</inkml:trace>
  <inkml:trace contextRef="#ctx0" brushRef="#br0" timeOffset="6784.838">12263 526 6193,'-12'13'2553,"-1"15"295,7 3-1639,2 11-241,1-5-400,2 5-208,0-6-224,0-1-80,1-11-40,-1-6-40,1-11-40,0-15-64,2-13-72,0-16-136,3-5-8,4-14-16,0 5 64,6 0 80,-2 13 136,3 9 88,-3 15 56,1 11 184,-6 11 80,0 16 72,-1 8-16,0 11-8,-4 1-184,3 4-88,0-10-80,1-1-296,-2-13-456,6-4-2273,-1-14 337</inkml:trace>
  <inkml:trace contextRef="#ctx0" brushRef="#br0" timeOffset="2650.904">7190 450 1560,'-7'-14'1737,"2"1"-137,2 1-232,-1 1 97,3 2-385,-1 1 56,2 3-184,0 10-39,0-4-289,0 6-96,2 37-256,9 66-112,-7-26-80,2 20-24,-1-4-24,0 2-8,0-25-8,2-17-688,0-29-400,1-23-1649,-2-25-264</inkml:trace>
  <inkml:trace contextRef="#ctx0" brushRef="#br0" timeOffset="2879.292">7189 486 2120,'-3'-27'2337,"5"16"-345,0-2-55,8 3-849,11 0-264,3 2-456,8 4-152,5 7-128,1 5-16,-5 2-8,-2 6 24,-10 5-16,-8 10 24,-7 1 0,-9 12 8,-8-1-16,-8 3 9,-4-9-33,-10-5-24,5-13-112,-1-7-409,10-11-351,9-11-1552,12-6 15</inkml:trace>
  <inkml:trace contextRef="#ctx0" brushRef="#br0" timeOffset="3159.542">7819 447 2288,'12'12'2705,"-13"2"-504,-17-5-89,-3 6-952,-3 0-528,-4 7-112,-1 0-319,-1 5-89,3-3-88,5 6-16,9-2-24,7 2-32,9-3-16,11-1-24,6-6 7,7-13-287,3-10-112,6-17-304,-4-13-144,-2-14-160,-7 0 296,-4-5 151,-10 10 337,-5 7 536,-4 15 393,-5 7 351,1 9 80,3 10 64,1 4-360,6 12-224,4 8-335,4 9-113,4-1-80,2 4-201,-1-10-487,4-7-1704,0-11 223</inkml:trace>
  <inkml:trace contextRef="#ctx0" brushRef="#br0" timeOffset="3532.545">8140 441 4257,'0'11'2128,"0"3"25,3 1-1113,0 22-56,-1-2-384,-1 8 97,-1-2-97,-3 0 40,0-19-152,3-7-104,3-15-232,2-16-88,5-11-104,2-14-248,4-3-200,6-5-696,3 4-617,6 0-1007,-1 13-329</inkml:trace>
  <inkml:trace contextRef="#ctx0" brushRef="#br0" timeOffset="3754.948">8531 431 2553,'-5'9'2344,"-2"1"-248,0-4-471,-4 3-193,-1 0-536,-2 3-127,0 5-249,-1 3-88,4 6-152,3 2-96,2 0-112,7-5-80,5-7-48,6-10-64,1-10-192,6-18-288,-2-8-113,3-7-103,-8 1 56,1 0 216,-6 14 304,-1 4 328,-4 9 272,0 4 208,1 9 64,0 6 56,3 5-167,2 10-145,1 6-216,7 5-80,2 1-72,4 0-464,1-9-505,3-9-1543,-4-12-105</inkml:trace>
  <inkml:trace contextRef="#ctx0" brushRef="#br0" timeOffset="7903.84">13351 488 4737,'-3'9'2200,"2"7"-7,5 5-1321,1 8-152,2-3-512,4 3-64,-2-7-120,1-7-192,-2-6-360,0-3-1696,-2-5 279</inkml:trace>
  <inkml:trace contextRef="#ctx0" brushRef="#br0" timeOffset="8087.349">13300 571 6697,'-7'-18'4161,"7"11"-288,10 6-1144,7-1-1481,9-3-336,5 0-648,6 0-320,-2-3-504,2 4-3441,-10 6 817</inkml:trace>
  <inkml:trace contextRef="#ctx0" brushRef="#br0" timeOffset="7141.882">12579 512 4153,'7'7'3081,"-2"7"-257,-5 10-551,3 7-1153,3 3-304,3 17-232,-2 5-208,-3 9-32,-1-3-88,-2 8-8,0-10-128,2 0-72,0-15 0,1-6-704,-1-15-616,1-17-1985,-6-18-223</inkml:trace>
  <inkml:trace contextRef="#ctx0" brushRef="#br0" timeOffset="7366.279">12640 601 5073,'15'-30'3097,"-21"13"-185,19 7-935,1 0-1041,2 3-240,-1 3-528,-1 15-48,-5 3-40,-3 13 48,-4 4 0,-6 10 48,-3-3-8,-2 7 16,-4-7-40,-2-5-40,5-6-72,2-9-272,3-14-264,10-11-752,5-7-472,7-12-1481,5-2-160</inkml:trace>
  <inkml:trace contextRef="#ctx0" brushRef="#br0" timeOffset="7573.725">12932 542 2761,'5'-16'2976,"-3"8"-487,2 4 71,-3 6-991,-1-2-241,0 3-472,0 1-136,1 26-320,8 42-88,-3-36-160,3-1-48,-1-9-64,4-7-56,-1-11-48,5-11-80,-1-10-136,4-11-224,-5-6-16,1-9 8,-3 2 88,-1-2 144,-3 12 248,1 6 120,-3 12 72,-2 14 56,3 12-16,-2 10 8,-1 3-80,4 8-64,1-7-56,1-1 8,0-13-256,6-5-1344,-1-10-1329,5-7-256</inkml:trace>
  <inkml:trace contextRef="#ctx0" brushRef="#br0" timeOffset="-8751.568">10852 1539 1424,'-1'6'1161,"-2"4"7,2-4-240,-2 3-8,3 0-224,-2 4-16,3-1-207,-1 8-65,0 2-152,2 10-48,1 4-96,-3 7-24,1 2-16,1 7 80,-5-4 24,-1 14 64,1 0 32,-1 11 56,1 1-64,2 13 16,-2-11-40,-1 18 24,-2-10-64,0 17 0,4-8-48,0 7-24,1-12-56,2 7-16,0-21-16,-1 7-8,1-10-7,0 0-9,0-16 0,0 15 8,-3-8-8,0 1 0,0-7 0,-1 15-8,0-16 8,4 6-8,-2-10 0,0 4 0,1-12-8,0 1 8,-4-11 0,4 1-8,1-8 0,-1-3 8,1-9-16,-1-4 0,3-5 0,-3 0-8,-3-5 0,3 0-8,0 0 8,0 0 8,0 0 8,2 0 0,-2 0 0,0 0 0,0-2 0,0 1-8,0 0 8,0 0-8,1-1 8,0-1 0,0 1 0,0 0 8,0-1 0,-1 1 16,0 1-24,2 0 8,-1 1 0,0 0-16,0 1 0,0 0 8,0 1-8,2 1 8,-1-1-8,1 0 0,2 2 8,5 3 0,35 22 8,-31-16 8,-1 1-8,2 8 8,-4 0-8,1 10 8,-4-2 0,1 6 8,-3-6-8,-4 8 0,-1-7 0,-4 6 0,-4-4 0,-3 8 8,-5-8-8,-6 3 8,0-7-8,-6-1 0,0-7 0,-4 1 0,3-4 0,-2-1-8,4-2 0,0-1-8,8-3 0,3 1-8,5-6-16,7-3-16,4-4 0,7 1 8,-8-1-8,3 0 24,-1-1 16,2 1 0,-1 0 0,2 0 8,-2 1 8,1 0-8,-1 1 8,0 0-8,0 2 0,-1-1 0,0 1 0,-1 2-8,2 4 0,-1 3 8,6 34-8,-8-30 8,0-1-8,-1 10 8,2 3 0,-1 13 0,-3 3 0,-1 20 0,-3-3 0,-4 11 0,0-7-8,-2 18 8,-2-9 0,-3 12-8,3-3 8,-3 9 0,3-18 0,1 9 0,3-16-8,0-1 8,3-18-8,2-2 0,3-19-8,1-10-16,3-15 40,0-6-673,-1-12-527,1-8-1240,-1-3-417</inkml:trace>
  <inkml:trace contextRef="#ctx0" brushRef="#br0" timeOffset="-7486.944">10459 5998 3113,'-46'-22'2048,"37"31"41,7 6-569,4 7-416,5 7-320,6 13-16,0 3-295,3 10-9,1-3-72,-2-3 0,-3-12-112,2-9-72,-2-15-104,3-11-48,1-15-56,7-25-16,1-10 16,11-37-648,3-9-2105,9-21 505</inkml:trace>
  <inkml:trace contextRef="#ctx0" brushRef="#br0" timeOffset="-6765.885">12617 1606 1152,'-2'-1'1865,"0"3"-329,-1 1-64,3-1-127,0 0-457,-1 7-88,0 20-216,0 45 8,-1-32-184,-2 14-48,3-3-56,-1 19 0,-2 3-87,-3 21 15,1-3-16,-4 16 16,1-11-16,0 10 16,3-18-40,-1 9-8,3-15-72,0 6-32,3-14-32,0 8-8,-2-10-16,0 13 8,-2-14-8,1 2-8,-1-8 0,-1 6-8,2-13 8,-1 3-8,2-5 0,-2-2 0,3-11 0,0 1 0,-1-9-8,0 0 0,-1-6 8,1 6-8,-1-3 0,1 0 0,2-6 0,1 0-8,1-10 8,-1 0-8,1-4 8,-2 2 8,1-2 0,0 1-8,0-2 0,-1 0-8,1-5-24,0-6-16,1-5-16,-1 1 8,0 0 8,1-3 32,0 1 16,2-2 16,-1 2 8,0-1 16,-1 1-8,0 2 0,1 0 0,-2 2-16,0 0-16,0 1 0,0 0-8,1 0-8,0 0 0,0 1 0,1-1 8,1 0 0,0 0 8,6 1-8,10 3 8,42 16-8,-32-10 0,4 5 8,-3-1 0,2 6 8,-7 1 0,-2 6 0,-7-2 0,2 10 8,-7 1 0,-2 12 0,-6 0 0,-4 11 8,-3-5-8,-7 5 8,-4-10 0,-6 0 0,-4-10 0,-11-6 8,-3-8-8,-7-3-8,3-10 0,2-1-16,11-1 0,7-6-8,10 1-8,4-5-16,7 0-16,5-3 8,1 2 0,-4 0 16,1 0 16,1 1 16,1 1 0,1 2 0,1 2 0,8 12 8,17 34-8,-27-31 0,-3-2 0,-1 7 8,-2 0-8,0 9 0,-2-1 0,-2 9-8,1-3 8,0 6-8,-1 2 8,-1 13-8,2-8 8,0 22 0,4-4-8,1 6 0,1-10 0,2 20 8,-1-15-8,-1 13 8,-1-7 0,1 7 0,-2-20 0,-2 2 0,2-12 0,-2 3-8,-3-10 8,0 1 0,-1-7 0,-1 1-8,0-9 8,1 1 0,1-3-16,2-1 8,2-6-8,2-3 0,0-7 8,1-1-8,-2-1 8,2 6 0,-2 0 8,0 10-8,-2-1 8,2 5-8,0-2 0,-1 2 8,3-8-16,2 1 8,-2-6 0,0-3-8,0-6 0,0-2-8,0-4 0,1-3-16,0-2 0,-1 0 8,0 0 16,0 0 16,-1 0 8,0 1 8,-1 1-8,1 3-8,0 9 0,-6 40 0,4-39-8,0 1 0,1-6 0,2 1-8,0-7-16,1-1-8,0-4-8,-1-1 0,0 1 8,0 0 8,2-1 8,0-1 16,0 1 0,2 1 0,5 0 8,12 2 0,35 16 0,-27-1 8,-1 2-8,4 5 0,-6 3 8,1 8 0,-9 2 8,-3 5-8,-5-2 8,-5 7 0,-5-3-16,-2 7 16,-6-4-8,-10 4 16,-7-5 0,-10 11 8,-3-6-144,-11 7 384,5-5 32,-3-6 80,9-14 0,2-9 160,16-16-400,3-16-72,12-8-80,6-14-32,7-3-16,5-4 16,0 7 16,2 7 16,0 10 8,-2 9 8,-6 8 8,-1 7 0,-5 1 8,-1 3 8,-2 0-24,-1 0 0,1-4 0,-1-2-8,0-2 0,0 0-8,0-4 8,2-2-8,0 0-8,0 0 8,1 0-16,0 0 8,0 0-8,0 0 8,0 0 16,0 0 0,0 1 0,0 1 8,-1 0 0,0 1-8,0 10 0,-1 5 0,-1 34-8,-2-29 8,4 0 0,-2 12 0,0 2 8,1 8 0,1 1-8,0 10 16,-2-4-8,1 13 40,1-7 65,0 7 39,1-7-8,1-1 8,1-16-40,-1-3-72,-1-16-48,2-11-40,-2-13-16,-2-17-176,1-9-177,0-10-543,-3-2-336,-1 0-1000,0 6-849,0 8 128,1 10-776</inkml:trace>
  <inkml:trace contextRef="#ctx0" brushRef="#br0" timeOffset="-4588.716">12216 8614 1488,'-41'23'1273,"37"-15"-1,2 0 120,0-6-216,4 4 193,4-2-169,-6-3 72,1 2-288,1 2-79,14 22-273,20 48-48,-20-37-208,1 3-8,-3-9-88,-1-3-32,-5-13-96,1-7-64,-1-4-72,4-9-24,1-9-40,3-13 8,0-12 8,7-21-40,1-7-360,7-14-2553,-4 11 681</inkml:trace>
  <inkml:trace contextRef="#ctx0" brushRef="#br0" timeOffset="-18768.753">4802 1961 672,'-1'0'1072,"0"-5"-231,0 8-25,1-3 48,0 1-248,0 1 56,0 2-48,0 9 32,2 47-143,-2-24-41,0 6-152,0 13-56,0 6-136,-1 15-32,0-2-48,-3 12 0,-1-7-16,-1 6-8,0-11 0,-1 2 0,6-16-8,0-6 0,3-19-8,3-11 16,-2-14-264,3-5-720,-1-6-593,-2-3-223,-3 3-857</inkml:trace>
  <inkml:trace contextRef="#ctx0" brushRef="#br0" timeOffset="-18403.729">4643 2792 920,'-3'-2'928,"2"3"-111,3 8 71,1 3-192,5 11 0,2 6-128,1 6 16,0-1-184,1 1 16,-1-7-103,0-5-25,1-10-24,4-10 96,0-10-72,8-18-16,5-13-24,12-28-48,4-12-64,13-20-1024,-3 1-953,8-8 33</inkml:trace>
  <inkml:trace contextRef="#ctx0" brushRef="#br0" timeOffset="-13296.404">12446 2751 984,'-3'-35'0</inkml:trace>
  <inkml:trace contextRef="#ctx0" brushRef="#br1" timeOffset="211739.569">77 4155 1336,'-23'-22'1593,"1"2"-89,8 8-40,2 8-47,8 13-313,3 21 80,3 9-272,0 35-112,2 13-247,-1 35-105,-3-1-232,-3 32-96,2-8-80,-1 10-16,-1-28-8,4-2-224,6-39-296,6-27-1169,-2-36-879,9-30-385</inkml:trace>
  <inkml:trace contextRef="#ctx0" brushRef="#br1" timeOffset="212042.757">245 3796 4537,'2'-8'912,"-2"9"440,5 2-1336,-4-2-48,3 1 8,13 7 16,46 21-8,-25-24 0,0-6 8,14-2-8,2-5 0,17-2 8,-4 1 0,12-2 0,-6 2 8,12 1 0,-9 3-8,22-4 8,-9 0 16,18-3 56,-6 0 16,20-5 8,-14 2 0,20-3-15,-7-1-49,20-1-8,-14 1 0,23-5-24,-6 4 0,18-3-16,-14 1 0,31-3 0,-13 2 0,30-6 8,-17-4 0,32-1 8,-20 1 0,27 1 24,-24 2 8,26 5 0,-23 3 0,21 1 8,-26 2-24,20 5 0,-27 5 8,24-1 0,-28 6-8,24 2 8,-27 1 8,25 1 0,-28 2 0,24 0 0,-25-2 0,27 0-8,-24-2-8,26-4 0,-24-2 0,23 0 32,-23-2 8,13 0 8,-31 1 0,13 0-8,-26 3-24,6 4 8,-22 1-8,9 5 0,-25 3 0,3 2 0,-22 2-8,9-1 0,-18-2-16,4 2 8,-15-4 8,1 1 0,-19-1 0,-1 2 8,-13-2 8,-5-1 336,-10-1 8,-5 3 200,-9-2 80,-4 12 64,-5 2-328,-4 19 1,-6 5-201,-1 27-96,-2 2-64,-2 32-8,-2 4-16,-3 36-8,-3-12 8,-9 43 0,-1-11-8,-10 17-8,4-26 16,-3 20-8,9-40-8,2-7-152,8-32-385,4-13-1927,7-33 352</inkml:trace>
  <inkml:trace contextRef="#ctx0" brushRef="#br2" timeOffset="22701.226">15607 3576 168,'-8'-5'536,"5"-2"72,3 1 192,3-4 393,-1 3-33,0 0 296,2 7-111,-4 0-49,0 2-368,0 3-80,4 28-304,3 53-80,-5-26-112,-3 17 89,-2 5-1,-3 24 88,0-4-48,-2 19 0,-1 0-120,3 23-88,2-13-136,-3 21-48,3-6-56,1 15 0,-1-17-16,0 27 8,-4-20-8,0 18 8,-4-14-8,-4 20 0,2-19 0,-1 21-8,-1-18 0,2 17 8,6-24 0,-5 14-8,8-24 0,2 21 0,1-16-8,-1 16 8,0-10-8,-6 29-8,-2-22 0,-4 20 0,2-16 0,-2 10 16,3-32 0,3 16-8,6-25 0,-1 11 0,4-18 0,3 12 0,0-19 0,-3 10 0,0-17 8,-3 11 0,-4-18-8,-5 9 0,-1-11 0,-2 6 8,2-13 0,-1 8-8,3-17 16,1 3 0,4-16-8,0 0 0,2-21 0,3 0-16,1-14-8,0-1-8,1-10-120,-1-2-240,1-5-168,-1-6-488,-1-8-665,1-10-1207,2-12-17</inkml:trace>
  <inkml:trace contextRef="#ctx0" brushRef="#br2" timeOffset="23909.992">15718 3690 376,'9'-13'264,"2"0"-56,2 0-72,3 1-88,-2 4-40,-2 5 320,-2 3 184,-1 3 353,-2 5 151,4 3 208,3-1-272,7 3-88,5-2-343,14-1-137,0-5-192,15 3-48,3-3-88,15 2 192,-2 0 64,25 2 72,-6 1 0,21 1 16,-2-2-200,21 0-88,-13-1-72,21-1-8,-12-3-8,11-2 24,-24-1-8,10-1 8,-23-1 8,3 1 0,-23 1-8,-3 1 8,-20 3-8,-1 2 8,-20-1-8,-2 2 8,-11-1-16,-1 0 24,-8-2-16,-1 3 8,-8-2 56,1 1 112,-4-1 16,-3 0 9,-2 1-1,-1 1-56,-3 0-112,-1 3-24,-2 5-24,-3 11 8,-1 5 16,-1 14 8,0 6 24,2 15 80,-2-1 32,-4 17 32,3 3-8,-5 28-8,-4-2-72,-3 36 96,1 2 32,-11 27 200,4-3 64,-5 52 64,0-12-135,-6 32 47,2-15-40,-4 33 24,8-43-40,-4 28 16,11-27-136,-3 24-160,5-32-128,-7 36-8,7-42-16,-7 31 0,6-28-8,-3 28 8,8-38-16,-5 33 16,7-30-16,0 20 0,4-38-8,4 11-8,5-34 0,0 10 0,9-27-8,-3 4-8,2-24 0,4 8-8,-1-26-8,1 4-72,-1-21-32,0 0-88,1-20-72,2-1-216,-2-20-56,0-10-344,0-12-273,-3-14-1855,-4-21-305,-9-18-704</inkml:trace>
  <inkml:trace contextRef="#ctx0" brushRef="#br1" timeOffset="205851.332">2911 4792 2040,'-2'4'777,"0"-1"167,0 1-440,-1-1-176,1 1 24,0-2 184,0 0-16,-1-1 200,1 1 33,0-1 103,-2-1-144,0 0 0,-5 0-224,-9 3-40,-36 12-144,33-1 56,2 6-24,-3 6 57,3 3-41,6 9-32,4-3-136,10 0-96,7-6-120,9-8-40,5-14-8,11-19-16,0-19 8,7-24-168,0-6-80,1-28-185,-7 1-7,0-14 24,-4 11 192,-3-8 112,-10 24 240,-2-3 280,-6 25 184,-4 8 320,-3 18 137,-4 9 159,-2 22-184,-1 20-64,0 14-296,2 24-135,1 13-217,6 24-72,1-2-128,3 8-336,0-16-401,6 0-2687,-3-26 463</inkml:trace>
  <inkml:trace contextRef="#ctx0" brushRef="#br1" timeOffset="204031.206">1194 4772 2785,'-20'-1'1920,"-5"-5"32,3 3-543,-1-2-49,3-5-328,-5 7-16,2 1-287,-5 5-57,3 10-232,-5 9-80,2 5-168,-1 18-64,6 6-80,3 11-24,7 1-40,12 10 0,9-9-16,13-2 0,5-15 0,19-7-8,2-21-144,20-14-704,0-19-825,9-24-1063,-8-16-601</inkml:trace>
  <inkml:trace contextRef="#ctx0" brushRef="#br1" timeOffset="204394.234">1464 4294 4665,'-16'-13'2008,"-1"-2"241,2 17-865,5 1-504,2 9 17,1 6-153,0 20-104,0 8-248,-2 29-56,2 8-144,-3 25-80,-1-5-88,1 16 0,1-14-8,2-1-64,3-23 24,9-13-584,4-30-560,5-18-1753,3-19-112</inkml:trace>
  <inkml:trace contextRef="#ctx0" brushRef="#br1" timeOffset="204571.759">1654 4815 5569,'-9'3'2361,"-9"3"279,-2 5-1127,1 4-553,-4 7 24,4 6-272,-1 9-88,11-1-216,-1 13-72,9-3-176,9 4-80,5-9-104,4-3-40,8-16 0,7-9-32,-2-17 0,2-17-144,-7-10-88,-4-12-192,-8-4-56,-7-4-112,-7 8 128,-5 3-40,-2 8 64,3 11-433,0 4-303,9 7-1160,6 7-113</inkml:trace>
  <inkml:trace contextRef="#ctx0" brushRef="#br1" timeOffset="209565.389">7411 4320 4161,'7'-13'2808,"-7"4"-159,-6-5-528,3 9-1073,4 5-224,-3 5 8,1-4-272,-1 3-40,1 26-128,-10 58-56,-1-24-159,-3 30-65,-1-10-72,-5 12-32,5-12-32,1 2-201,7-31-287,6 1-1072,6-22-1721,9-20-47</inkml:trace>
  <inkml:trace contextRef="#ctx0" brushRef="#br2" timeOffset="19646.409">14989 4284 2345,'-1'17'2144,"-9"-4"-168,10-2-143,5-1-729,8 1-32,4-1-416,11 7-96,3-1-127,9 3-49,0-3-144,3 6-64,-7-4-88,-2 5 208,-14-1 72,-10 6 232,-13-1 104,-17 11 200,-10 0-143,-11 9 23,-2-2-224,-12 1-120,8-12-216,1-5-40,11-11-528,7-8-1336,19-6-2081,5-17-144</inkml:trace>
  <inkml:trace contextRef="#ctx0" brushRef="#br1" timeOffset="209834.673">7642 4643 7330,'-11'12'2400,"0"3"665,5-1-1825,1 6-552,3-2-72,0 7-160,1-1-296,0 6-80,1-2-40,1 7-24,1-5-16,5 1-32,1-9-24,7-9-152,0-16-80,7-13-160,-4-12-32,4-6-80,-4-3 128,1-4 88,-6 6 168,1 4 120,-5 9 168,-3 5 304,-4 13 80,-3 13 104,-2 12-32,3 7-72,0 3-288,6 9-104,3-3-112,6-3-536,2-7-416,7-8-2249,-3-15 113</inkml:trace>
  <inkml:trace contextRef="#ctx0" brushRef="#br1" timeOffset="210178.748">8123 4537 6793,'-2'-7'3273,"-1"10"232,-2 14-1657,1 17-367,-2 6-521,2 14-256,3-3-368,4 6-136,1-11-144,4 0-304,2-13-344,4-3-928,-1-13-897,2-11-1408,-2-13-496</inkml:trace>
  <inkml:trace contextRef="#ctx0" brushRef="#br1" timeOffset="210358.27">8084 4649 6769,'-16'-1'2841,"7"5"160,9 4-1857,9 5-328,9-2-488,10 1-592,5-3-688,9-1-2065,-4-7 97</inkml:trace>
  <inkml:trace contextRef="#ctx0" brushRef="#br1" timeOffset="210480.938">8468 4722 5897,'-3'30'4113,"-4"-1"-336,2 11-864,3-1-1305,1 3-456,4-6-712,4-4-312,1-16-520,6-11-1024,0-17-913,2-17-1695,-2-10-617</inkml:trace>
  <inkml:trace contextRef="#ctx0" brushRef="#br1" timeOffset="210646.497">8541 4370 6961,'-7'-8'3393,"5"22"-8,5 9-1481,6 5-1176,8 10-183,3-3-633,6 3-641,-1-8-519,4-4-2161,-3-9-7</inkml:trace>
  <inkml:trace contextRef="#ctx0" brushRef="#br1" timeOffset="210806.068">8934 4577 3929,'-11'18'2912,"-7"13"-47,3 3-504,1 9-801,4-5-232,2 1-24,8-5-383,6-3-105,3-10-240,4-8-176,1-13-288,3-14-88,-2-11-168,-1-20-264,-3-5-168,1-10-496,-4 3-401,0 1-2223,0 17 423</inkml:trace>
  <inkml:trace contextRef="#ctx0" brushRef="#br1" timeOffset="208910.147">6864 4409 4801,'-3'-14'2321,"-11"2"279,-4 4-1192,-6 1-71,-4 8-353,-12 9-104,-2 6-296,-4 6-80,1 5-184,-1 4-64,8-1-152,6 3-72,10-3-48,10 1-40,16-4-24,13 2-16,10-5 8,8 1 0,2-5 24,1-1 24,-7-4 24,-4 1 32,-12-1 16,-11 1 24,-9 1 8,-10 3 8,-5-3-16,-2 3-16,4-5-32,2-6-368,8-5-248,8-7-472,8-7-360,12-6-1105,7-3-271,9-3-289</inkml:trace>
  <inkml:trace contextRef="#ctx0" brushRef="#br1" timeOffset="209223.305">6857 4746 1096,'9'-2'3089,"-9"8"-665,-5 3 177,-4 6-329,-2 0-831,-1 6-137,3-2-432,5 8-80,5 1-312,11 3-111,4-6-201,8-3-80,2-13-112,5-11-24,-5-14-16,0-12-208,-8-4-201,-6-9-519,-9 3-304,-2-2-985,-4 5-823,-2 2 191,4 8-808</inkml:trace>
  <inkml:trace contextRef="#ctx0" brushRef="#br2" timeOffset="18514.434">10217 4407 1256,'1'2'1865,"2"5"-313,1 6 208,2 2-599,6 0-201,1-2-384,7-5-152,1-5-224,4-5-64,2-5-64,8-4-8,2 0-16,12 0-8,-1 1-16,14 6 8,-2 4-8,6 1 96,14 2 240,-1 4-128,4-2 40,5 1-64,4 2 8,-16-1-23,14-2 7,-14 2-16,14 0 8,-7-1-32,7 0 8,-9 1-16,8-2 32,-8 1-8,14 0 56,-10 0 8,11 0 24,-10-1-40,16-1-8,-15-2-64,17-3-32,-12 0-40,21-2 8,-17 2-16,15 1 48,-12-1 8,13 2 40,-16 0-8,16 2-8,-16-1-40,10 0-24,-14 0-56,11-4 0,-16-1-16,10-3 0,-11-1-8,8-1 8,-15 1 0,7 0 0,-8 2 8,7 0-8,-14-1-8,6-1 0,-12-1 0,2 0 0,-6 0 0,5 2 0,-9 1 8,1-1 0,-12 3 8,-6 3 0,-14-1 8,-4 1 8,-8 3 0,-6-1 8,-2 0 0,-2 1 41,-5 0-178,-1-4-847,0 1-2344,-5 0 319</inkml:trace>
  <inkml:trace contextRef="#ctx0" brushRef="#br1" timeOffset="211046.503">9171 4606 8178,'-2'30'3529,"-4"13"319,1 0-2199,-1 3-329,1-8-608,4 0-288,0-15-312,4-10-112,3-12-144,6-12-392,2-12-264,6-15-568,3-5-153,6-7-103,-1 2 384,3 2 383,-5 15 841,1 9 777,-6 14 463,-5 17 344,-5 13-15,-1 18-145,-5 6-568,2 7-256,-3-8-352,0 0-544,-2-16-624,1-6-3065,-4-9 408</inkml:trace>
  <inkml:trace contextRef="#ctx0" brushRef="#br1" timeOffset="206760.898">4052 4688 984,'-1'-4'1537,"-2"1"-49,0-1 16,-1 1 97,1-1-305,1 1-40,-1-1-312,3 2-56,3 0-287,17-4-89,53-2-184,-25 7-88,-2-3-136,9-3-8,-5-3-344,1-3-1265,-11 1-1159,-6-3-345</inkml:trace>
  <inkml:trace contextRef="#ctx0" brushRef="#br1" timeOffset="206989.29">4221 4583 4449,'-30'24'1928,"12"3"81,3 15-865,6-3-800,0 11-72,4-4-80,0 10-104,1-3-72,0 5-16,1-7-24,3 0-416,1-16-416,0-6-1232,1-14-137</inkml:trace>
  <inkml:trace contextRef="#ctx0" brushRef="#br1" timeOffset="207939.742">5228 4703 8370,'-14'27'2816,"2"3"545,8-3-2273,4 1-416,1-1-255,2 5-185,1-1-184,-1 1-32,1-8-32,-1-5-328,2-8-209,0-10-383,2-8-152,1-11-280,2-6 175,0-10 129,2 0 384,0 0 168,1 5 320,0 0 328,-3 10 224,-2 4 296,-2 8 184,-3 9 177,-2 10-113,2 7-48,-1 5-264,2 4-80,-2 0-184,1-1-48,2-5-104,1-6-56,2-10-112,4-12-32,1-10-48,4-9-160,0-6-64,3-6-40,-1 0 16,0-7 32,-4 10 192,4 2 256,-9 12 168,4 10 328,-6 16 144,1 14 257,-4 8-73,4 6 16,-3 3-296,2 6-128,-2-12-256,2 6-104,-1-6-152,2-1-424,0-8-544,8-2-3321,3-7 545</inkml:trace>
  <inkml:trace contextRef="#ctx0" brushRef="#br1" timeOffset="207388.218">4550 4848 6177,'-14'7'1745,"-6"4"655,1 0-1704,0 4-80,4 0-71,-2 4-41,3 3-192,1 5-64,5-4-80,6 2-56,6-3-96,8-2-48,6-8-24,6-5-8,2-8 8,4-9 8,-2-7 24,-2-10 8,-5-3 8,-4-7-472,-5 0-384,-5-2-1545,-5 10-240,-3-1-823</inkml:trace>
  <inkml:trace contextRef="#ctx0" brushRef="#br1" timeOffset="207670.479">4695 4807 1336,'44'28'2249,"-34"-15"-225,-1 1-47,1 4-33,-3 4-552,-1 6-111,-1-3-433,1 3-120,-2-3-280,1-2-56,-1-8-152,-3-5-32,1-7-80,1-15-32,3-9-80,3-15-32,1-8-24,2-9-136,4 2-168,10-4-536,-1 6-424,12 2-1721,1 8 24</inkml:trace>
  <inkml:trace contextRef="#ctx0" brushRef="#br1" timeOffset="204870.957">2042 4806 3217,'5'-7'2624,"-8"5"-159,-4-1-209,-4 1-783,-5 6-17,-1 3-456,-7 3-144,-1 5-360,0 6-8,5 4-295,3 5-121,9 1-88,7 1-40,8-4-8,8-2-17,6-10 9,5-1 8,-1-5 8,0-1 24,-9 1 16,-6 5 32,-11 1 8,-7 6 24,-6-3 8,-7 3 0,1-6-16,-1-2-56,4-8-176,5-8-512,10-8-336,10-12-1136,8-6-1065,12-10-184</inkml:trace>
  <inkml:trace contextRef="#ctx0" brushRef="#br1" timeOffset="205178.135">2197 4930 3977,'13'9'3305,"-3"9"-241,-3 5-663,6 3-729,4-8-680,7-2-304,-1-8-448,7-5-119,-1-9-81,-4-10 0,-3-5-88,-5-10-289,-7-3-95,-10-1-24,-8 9 0,-12 3 96,-4 11 296,-10 6 152,3 12 96,-3 7 160,6 11 48,4 12 112,5 6-15,8 6-25,7-3-168,10 1-96,7-11-128,11-5-80,4-12-8,10-8-584,0-14-417,10-11-1583,-3-4-857,5-9-696</inkml:trace>
  <inkml:trace contextRef="#ctx0" brushRef="#br1" timeOffset="207197.729">4155 4847 4513,'5'3'1920,"2"6"73,6-2-849,5-3-872,10-2-24,2-4-72,9-4-80,-4-3-336,4-1-1824,-5 0 519</inkml:trace>
  <inkml:trace contextRef="#ctx0" brushRef="#br1" timeOffset="213426.053">236 5893 144,'73'-12'760,"-30"13"-56,1 2 41,9 7 119,9 1-96,24 2 0,0-3-208,20-1-40,6-3-200,25-5-168,-10-1-144,32-3-24,-1-2-16,28-4-8,-11-1 8,37-2-8,-10 3 16,33 1 8,-9 6 112,36 2-16,-16-2-48,36 0 24,-21-1-48,40-8-136,-28 2 16,43-1 48,-30 0-16,40 0 40,-36 4 40,35-1 8,-44 4 8,31-2 112,-50 3 496,33-3 345,-47 0-25,26-5 16,-46-1-120,15-9-472,-46 1-344,12-6 24,-45 4-16,-8-1 8,-37 9-8,-16 1-328,-38 5-528,-16 4-1376,-25-3-49</inkml:trace>
  <inkml:trace contextRef="#ctx0" brushRef="#br1" timeOffset="-206606.2">4656 6016 488,'6'-3'1192,"-3"6"-63,-1 5 63,2 10 40,-1 8-296,1 6-71,-2 5-289,-2 11-32,-6 2-144,-2 17 72,0 1-56,-1 19 48,1 0-40,0 7 32,2-10-112,-1 6-8,-1-17-95,1 3-33,2-14-80,4 0-16,-1-15-56,3-5-8,0-12-16,0-4 0,1-9-8,1-1-8,-2-6 8,0-2-8,-1 1 0,3 0 0,-3-1 0,2 2 8,0 1 0,4 1 24,-2-4 8,1 3 16,1-2-16,-1-1 0,-2-2-16,2 3 16,-2-3-8,4 2 0,-2 0-8,4 1 0,-1-2-16,1 2-8,-1-2 0,5-1-16,0 0 8,4-2 0,4 2-16,6-2 0,8 0 32,10 0 48,7-1 0,12-2 24,2 2-16,21 1-16,-3 1-48,16 1 0,-4 0-8,18 3 0,-14-5 0,19-3 0,-14-3-16,11-4-24,-17-4 8,7-4 8,-21 0 0,0-1 24,-19 5 24,-9-1 16,-16 7 0,-13 2 24,-15 3-232,-6-1-1144,-8 0-1433,-11 1-128</inkml:trace>
  <inkml:trace contextRef="#ctx0" brushRef="#br1" timeOffset="-205874.159">6312 7232 7730,'3'11'1624,"6"-7"849,11-4-2265,13-1-72,4-3 24,8 1-32,-5 1-96,1 4 8,-13 1 8,-5 9 216,-12 9 104,-9 10 216,-9 2 96,-5 14 120,-10-3-192,-6 6-95,0-10-233,0-3-160,2-13-480,5-3-3017,6-18 816</inkml:trace>
  <inkml:trace contextRef="#ctx0" brushRef="#br1" timeOffset="-200437.268">7963 6616 3249,'3'-1'736,"5"-7"296,10-3-904,12-9-104,7-3 24,15-5 72,4 1 40,24-5 64,-2 6-16,23 4-8,2 8-48,32 10-64,-6 8-64,42 13-16,-4 3 0,30 7-16,-10-3 0,17 3 16,-23-4 8,10 5 0,-34-4 504,7 3 145,-25-5-33,-5-5 296,-25-3 64,-1-6-392,-30-6-56,-6 2 201,-21-1-249,-9 5 96,-15 3-72,-9 4-32,-9 1-152,-7 6-40,-9-4-136,-6 13-32,-4 4-56,-9 18 0,0 7 16,-7 25 72,1-3 32,-6 29 32,5-1-24,-1 19-48,5-13-64,3 22-56,10-23-32,-3 8-8,9-23 24,0-1-840,3-22-1320,-6-4-1121,-3-25-904</inkml:trace>
  <inkml:trace contextRef="#ctx0" brushRef="#br2" timeOffset="32407.279">16290 8299 4745,'1'18'2713,"9"-2"31,2-8-1047,6-15-617,-1-9-464,-2-15-168,-4-8-400,-1-15-872,-6 1-793,-5-7-1215,-1 9-681</inkml:trace>
  <inkml:trace contextRef="#ctx0" brushRef="#br2" timeOffset="32570.861">16114 7684 2601,'-13'-10'2560,"16"3"-303,15 5-497,19 4-192,10 3-391,26 5-73,4 5-256,15 5 144,0-1-552,17-4-128,-12-3-168,4-4-176,-17-6-184,-9-3-560,-29-1-488,-12-8-1905,-18 2 25</inkml:trace>
  <inkml:trace contextRef="#ctx0" brushRef="#br2" timeOffset="32793.208">16381 7612 5209,'-33'-23'2321,"4"4"295,7 3-1192,6-2-495,10 0-273,9-4-96,7 0-352,8 1-72,4 1-56,6 7 0,0 9-16,2 7 16,-2 10-16,2 8 8,-5 0-24,-5 7-8,-2-4-24,-9 3-216,-3-6-216,-7-8-808,-6-7-1601,-7-9-96,-6-11-1095</inkml:trace>
  <inkml:trace contextRef="#ctx0" brushRef="#br2" timeOffset="33062.488">16318 7204 6737,'-1'-4'2241,"3"6"584,5 4-1689,-6-6-368,3 1-56,23 5-64,39 9-248,-30-10-64,-7-4-120,-2-6-64,-5-2-112,-5-5-56,-12-5-120,-5-6-256,-9 1-88,-19-5-24,-5 1 32,-9 3 104,4 7 272,0 0 304,14 8 152,7 3 168,13 3 48,12 2 96,8 4-207,12-2-89,2-2-168,6 0-72,-5-2-88,3-5-496,-9-5-401,-1-2-2615,-10-3 271</inkml:trace>
  <inkml:trace contextRef="#ctx0" brushRef="#br2" timeOffset="33394.6">16183 6606 7034,'-16'-18'3232,"11"26"137,18-3-1409,9-2-943,17 6-105,6-2-424,15 0-112,-6-3-200,3-6-104,-10-5-288,-1-1-672,-12-2-441,-5 1-2415,-5 2 55</inkml:trace>
  <inkml:trace contextRef="#ctx0" brushRef="#br2" timeOffset="33572.124">16471 6714 8234,'-11'11'3456,"3"-5"345,-2-14-2128,4-16-385,0-12-552,-1-13-224,3 0-464,4-12 1809,4 8-5842</inkml:trace>
  <inkml:trace contextRef="#ctx0" brushRef="#br1" timeOffset="-200723.501">7764 6621 632,'-5'2'968,"-3"2"105,0 4 23,0 11 200,2 9-112,-4 20 129,0 12-233,-3 34 40,-1 11-248,-11 39-80,2 4-303,0 25-97,1-13-192,0 1-56,15-38-64,6-16 24,5-41-360,11-24-777,7-37-1159,8-31-377,0-25-1079</inkml:trace>
  <inkml:trace contextRef="#ctx0" brushRef="#br1" timeOffset="-201636.059">9984 6820 3873,'-2'-7'2232,"-2"21"89,4 14-801,0 21-496,2 8-255,-2 26-145,-2-3-240,-4 19 8,0-9-72,-2 10-32,4-19-168,4-1 8,5-24-368,2-15-928,3-20-1001,4-15-599,2-20-1081</inkml:trace>
  <inkml:trace contextRef="#ctx0" brushRef="#br1" timeOffset="-201439.584">10244 7278 4625,'1'-16'2553,"-16"14"167,-8 8-1032,-14 12-127,1 5-377,-5 13-152,8 0-352,4 7-127,13-4-257,11 2-128,12-11-152,12-7-272,9-9-505,13-11-2679,2-10 527</inkml:trace>
  <inkml:trace contextRef="#ctx0" brushRef="#br1" timeOffset="-203216.826">8216 7283 1480,'6'-27'1553,"-4"5"31,-2 8-128,-4-3 89,0 6-257,-3 0 0,-2 4-336,-4 3-103,2 5-305,-8 1-88,-1 6-208,-3 4-40,3 3-96,-6 5-32,6 7-48,-2 12-16,4 4-16,5 10-16,6 1-8,5 6 0,8-12-16,8-3-8,7-10-8,11-13 0,6-15-200,13-14-880,1-8-1129,4-17-399,-10-2-1137</inkml:trace>
  <inkml:trace contextRef="#ctx0" brushRef="#br1" timeOffset="-202903.666">8237 7428 2721,'-10'5'1456,"2"1"64,8-1-544,5-3-167,6-2-185,9-3-168,3-5-160,6-3-96,1 1-144,1-1-8,-7 2-24,-1 6 8,-9 4 0,-7 7 40,-5 6-8,0 7 24,-8 3-8,-5 9-16,1 1-24,1 3-16,-2-4-32,3 2-344,8-12-656,4-5-929,0-7-247</inkml:trace>
  <inkml:trace contextRef="#ctx0" brushRef="#br1" timeOffset="-201218.173">10729 7218 7386,'1'-16'2840,"-10"1"553,-14 6-1689,-4 6-760,-1 5-71,-5 9-193,4 6-328,4 4-80,7 2-88,7 7-56,10-3-80,11 4-48,8-1-16,6 2-8,2-4 8,0 2 24,-10-3 24,-10 8 64,-14-5 64,-12 5 16,-8-5 0,-7-1-32,-2-10-144,-4-4-552,7-9-416,-5-7-2969,1-10 376</inkml:trace>
  <inkml:trace contextRef="#ctx0" brushRef="#br1" timeOffset="-202588.487">8615 7373 2801,'-5'-7'2288,"-1"5"-207,5 23-161,4-5-1104,1 5-184,1 3 56,-1 7-256,-1 10 65,-2-2-57,-3 7 24,-1-1-96,1-8-24,-2-12-136,2-7-24,1-14-56,3-21-56,4-13-56,7-20-16,2-7-24,8-12-176,1 9-176,8 3-584,-3 18-433,7 12-1471,-6 18-57</inkml:trace>
  <inkml:trace contextRef="#ctx0" brushRef="#br1" timeOffset="-202322.22">8972 7486 3513,'-3'11'2208,"3"2"-31,7-4-737,9-4-488,3-7-368,10-4-216,3-6-264,5-10-48,-5-2-40,2-8-120,-12 3-96,-5-5-88,-9 9-8,-12-2 24,-8 12 104,-10 2 120,-3 6 96,-10 3 176,4 10 88,-6 10 168,5 8 56,2 13 129,9 7-153,5 8-80,10-6-184,13 2-112,11-11-16,10-8-968,10-16-1849,13-15-47,-4-15-1505</inkml:trace>
  <inkml:trace contextRef="#ctx0" brushRef="#br1" timeOffset="-202009.061">9476 7378 5969,'-6'-3'2473,"5"5"287,6 11-1375,9 3-777,6-1-144,9-1-200,0-5-232,2-10-24,-5-6-24,0-9-96,-9-4-80,-5-6-64,-9 3 8,-8 1 16,-6 4 112,-11 3 88,-5 10 72,-6 0 24,-2 7 56,-4 9 112,8 6 24,1 12 88,9 5 0,6 6-32,11 2-104,6 4-56,12-5-96,10-3-48,6-8-120,12-11-648,0-12-640,7-14-1577,-9-11-312</inkml:trace>
  <inkml:trace contextRef="#ctx0" brushRef="#br2" timeOffset="20423.324">10872 7566 240,'7'-22'1112,"3"7"25,4 6 367,2 8 56,8 7 89,3 5-473,14 11-152,9-1-368,16 4-128,-1-3-264,18 1-56,-4-8-96,21 0 32,-8-6 0,20-2 105,-7 0 7,25 3 104,-17 1 0,18 6 56,-11-2-72,21-1 72,-20-4-48,15 2 80,-6-5-56,16-5-16,-18-1-96,21 0-24,-13-3-128,9 0 24,-19 3 33,11 1 31,-18-1 8,0 4 72,-21 1 16,5 4 88,-26 1 24,-3 1 48,-17 3-56,0-3-48,-19-9-160,-1 1-80,-11-4-96,-1-3-16,-10-1-32,1 1 8,-2 2 16,2 0 0,-2-1 0,4 2 8,1 1-8,1-1 0,-1 0 0,2-1-8,-3 0 0,5 1 8,-2-2-8,4 4 0,1 0 8,2 3 16,-1 0 8,0 6 8,-6 1 0,-2 0 8,-5-2-24,-3-3-8,-4-5-24,-1-4-8,1-4-8,1 2 8,-1-2 8,4 0 8,1 3 0,1 2 0,2 1 8,4 1 0,-1 3 0,3 1 8,-2-1 0,-2 1-8,-4-1 8,-2-3-8,0 0 0,-2-1-8,-1-1-8,0-3 184,-1 3-320,-4-2-544,-3 1-488,-1 0-2873,0 1 72</inkml:trace>
  <inkml:trace contextRef="#ctx0" brushRef="#br2" timeOffset="21228.168">15027 7599 7426,'14'19'3096,"-20"5"249,24 4-1585,7-10-1216,9 2 9,0-5-377,1 3-120,-8-3-24,-3 8 48,-13 0 32,-8 9 320,-12 1 112,-11 14 152,-7-2-32,-7 5-48,-2-5-312,-3-4-464,3-15-520,1-6-3441,2-10 673</inkml:trace>
  <inkml:trace contextRef="#ctx0" brushRef="#br1" timeOffset="-186523.628">4626 7534 528,'-5'6'952,"-6"11"-71,-17 38 23,27-25 56,-1 3-200,-1 18 40,2 7-120,-1 23 41,-2 3-129,0 22-8,0-4-136,-6 20-48,-2-8-144,-3 20-40,0-9-64,-5 17 56,4-21-24,-2 1 56,7-19 8,-2 4 16,4-22-88,0 8-16,4-14-64,1-3-24,2-17-32,3-5-8,2-12-16,1-5-8,1-9 0,1 0-8,1-6 8,-2-4 0,-1-4 0,-1-3 8,0-6 0,-1 0-8,-2-3-16,0-2 0,0 0-8,0-1-8,1 0 8,1 0 0,1 0 16,1-1-8,8-1 0,7-2 0,38-6-8,-28 7-8,-1 1 0,14 2-16,3 0 8,20 1 0,1-3 8,28-1 0,-2-5 0,22-5 8,-3-2 0,20 1 8,-14 0 16,12 3 0,-15 4 8,7 3 8,-23 3 0,3 0-8,-15 4 8,-4 4 0,-20-2 8,4 3 0,-13 0 0,-3 0 24,-13-3-8,-5-3 24,-12-1-7,-3 1-9,-6-2-16,3 2-8,-1 0-24,2 4 0,3-1-8,2 3 8,0-1-8,1 0 0,-3-5 0,0-2-265,-5-4-271,-3-3-1840,1-1 255</inkml:trace>
  <inkml:trace contextRef="#ctx0" brushRef="#br1" timeOffset="-185744.771">6533 9499 9610,'-12'19'2569,"13"4"791,11-2-2824,13 1-103,7-4-201,9 3-128,-5-4-88,0 2 8,-10-3 0,-7 7 24,-15 2 24,-16 15 48,-12 3 32,-9 15 16,-8-2-8,-2 4-32,10-13-56,8-2-272,9-17-512,15-11-2873,17-13 568</inkml:trace>
  <inkml:trace contextRef="#ctx0" brushRef="#br1" timeOffset="-199666.33">7674 8027 1768,'3'-4'1369,"15"-4"23,11 0-368,32-3 64,12 4-295,44 5-81,21 8-176,50 8-40,6 5-152,57 9 8,-6 0-80,38 2-72,-29-7-56,26-4-24,-52-7-64,-11 0-8,-59-2-8,-19 2 16,-61 6 0,-24 1-208,-31-1-472,-22-1-1544,-18 0 119</inkml:trace>
  <inkml:trace contextRef="#ctx0" brushRef="#br2" timeOffset="32171.871">16244 8276 4241,'-6'-1'2096,"5"1"177,5 2-641,-4-2-608,2 0 105,3 1-297,19 6-72,38 11-256,-23-11-88,-2-2-176,7-2-88,-5-3-120,3-4-64,-11-3-136,-1-4-400,-12-5-272,-11-6-712,-9 2-593,-14-5-751,-7 4-249</inkml:trace>
  <inkml:trace contextRef="#ctx0" brushRef="#br2" timeOffset="31389.965">16174 9017 1552,'-50'-38'2409,"38"44"-353,6-2-15,2 4-369,3 6-568,1 7-103,5 4-385,4 10-72,4-1-160,10 8 0,4-5-80,14-3 8,1-7-80,14-6-48,-3-13-96,4-11-40,-9-10-48,-6-17-16,-13-8-8,-14-16 0,-18 3 8,-20-7 0,-15 12 16,-25 5 8,-3 21 8,-12 6 8,9 15 0,5 5-88,19 5-56,10 2-152,18-1-136,10-6-424,9-2-248,6-10-1665,7-1 40,8-12-735</inkml:trace>
  <inkml:trace contextRef="#ctx0" brushRef="#br2" timeOffset="31771.012">16316 8688 3777,'-3'6'2192,"-2"8"17,0 1-521,3-2-672,1-2-7,2-2-305,6-1-64,5-2-208,9 0-72,4-2-144,8-4-64,-1-2-112,1-5-16,-8-2-16,-6-7-16,-8 1-8,-11-5-128,-10-3-72,-8-3-80,-5 5 0,-9-1 16,2 4 120,1 3 88,7 8 80,6 3 24,10 4 16,6 6 72,8 0 24,7 0 8,5-3-24,4-3-8,0-4-72,6-5-272,-5-2-344,1-2-1569,-7-2-623,1 3-641</inkml:trace>
  <inkml:trace contextRef="#ctx0" brushRef="#br1" timeOffset="-189852.602">7123 8867 4105,'-15'6'1632,"1"8"401,11 7-937,4 16-144,3 6-152,6 20-24,-1 11-279,0 40-49,-2 10-168,-7 37-32,-6-2-56,2 22-64,-6-29-80,-2-2-48,3-41-232,0-12-736,4-38-761,5-26-935,7-33-633</inkml:trace>
  <inkml:trace contextRef="#ctx0" brushRef="#br1" timeOffset="-189578.338">7296 8963 5049,'-1'3'1376,"-5"1"321,11 3-1273,6 1-384,8 0 8,4-1 24,8-3 0,2-5-48,9-2-8,-1-1 0,12 1 0,0 1-8,19 0 16,2-1-8,22 0-24,3-5 256,27-5 24,-2-1 0,18-1-16,-7-2 24,22-3-264,-19 6-32,20-1 8,-12 3 24,16 6-8,-26 7 0,26 4-8,-23 4 0,11 7-8,-11-1 8,22 4 0,-26-1 16,28 0 0,-15-6 0,18 0 8,-16-5-8,24-4-8,-23-2 0,25 0-8,-21-3 0,13 1 16,-17 0 8,15-3-8,-30 1 8,16 4 8,-19-2-8,-3 1 0,-27 6 16,6 2 8,-25 0-8,2 3 0,-15 0-8,4-4-8,-20-4-8,1 2 0,-16-4 8,-3-1 0,-9 3 8,-5 2 8,-9-3 8,-5 4 272,-8 0 80,-6 2 113,-2 2 39,-4 3 32,-1 3-240,0 4-40,-1 2-104,-2 21 24,5 15-40,-3 28 8,1 16-48,0 29-8,0-6-56,-5 34-8,-1-20-32,-4 11 16,-3-22-24,-1 5-16,6-43 24,3-5-728,4-26-688,8-12-1697,0-20-368</inkml:trace>
  <inkml:trace contextRef="#ctx0" brushRef="#br1" timeOffset="-193687.274">9211 9908 1040,'-1'-3'968,"-1"2"49,1 1 31,1 0-88,0 0 80,-1 0 361,0 0-145,-1 0 72,-1 1-288,-1 2-95,-3 1-377,-13 20-88,-32 37-184,36-27-64,6-1-120,6 4-56,10-7-72,10-4-48,0-9-16,10-15-8,1-11-8,2-19-48,-6-10 32,0-15 24,-11 1 32,-8-4 24,-7 12 24,-3 5-320,-1 15-248,5 5-985,3 10-1055,10 10-177</inkml:trace>
  <inkml:trace contextRef="#ctx0" brushRef="#br1" timeOffset="-193344.256">9713 9740 4497,'12'-33'2472,"-5"-4"41,-3-1-1153,1-16-247,-4-4-505,-3-13-240,-3 6-248,-6-5-40,-5 12-24,-5 3 16,-1 19 24,-2 10 120,3 15 16,-2 16 16,6 13-24,-1 25 24,4 16-96,5 28 8,6 8-24,-3 22 0,4-1-64,-2 14-32,0-16-32,-2-2-16,1-24-104,-1-16-560,5-30-872,1-21-1505,3-27-320</inkml:trace>
  <inkml:trace contextRef="#ctx0" brushRef="#br1" timeOffset="-193054.998">9501 9701 4569,'-2'-9'3209,"3"15"-433,8 3-479,10 1-1681,8 3-168,4-4-288,10 0-552,0-2-392,8-1-1569,-4-5-471,3-5-705</inkml:trace>
  <inkml:trace contextRef="#ctx0" brushRef="#br1" timeOffset="-192911.414">10034 9561 4353,'8'-21'2785,"-1"-7"-89,-1 3-1040,0-8-231,-2 1-593,-2-7-168,-3 3-280,-2-4-64,-5 9-120,-3 2-56,0 11-72,-3 5-32,1 9-40,-1 11-40,0 14-8,1 23-16,2 12 16,4 27 8,6 7 16,-3 16-8,2-8 32,0 13-448,-2-19-232,-1 0-904,3-22-1457,3-18-72</inkml:trace>
  <inkml:trace contextRef="#ctx0" brushRef="#br1" timeOffset="-191651.789">11256 9562 1992,'0'3'1865,"-1"-4"-169,-5-2-63,5 1-465,-2 1-16,0-1-352,-2 1-56,-13 0-176,-47 14-15,33 6-201,-8 13-48,1 2-88,-4 11-32,7 2-72,2 11 16,7-5-16,10 12-8,10-6-32,10-4-56,9-10-56,19-8-48,7-18-8,24-18-568,6-15-521,14-18-1535,-3-11-193</inkml:trace>
  <inkml:trace contextRef="#ctx0" brushRef="#br1" timeOffset="-191370.54">11524 9398 4865,'-12'-18'2513,"1"7"-73,0 11-768,5 6-1175,0 11 23,4 7-176,-3 21-32,3 8-48,-4 15 0,-2 0-72,-4 17-24,-1-10-64,-2 4-16,1-11-8,3-1-8,4-21-16,2-11-56,6-20-48,7-18-40,5-15-80,9-21-176,2-7-8,7-13-16,0 6 40,2-1 72,-6 18 192,0 11 88,-8 18 80,-4 15 32,-5 14-16,-3 12 0,-2 3-48,1 10-296,1-4-552,3 0-1841,3-12 192</inkml:trace>
  <inkml:trace contextRef="#ctx0" brushRef="#br1" timeOffset="-190997.536">11907 9866 7210,'-10'-7'2864,"-2"11"289,-2 6-2033,-3 10-112,5 4-512,-2 9-176,2 0-184,6 6-47,3-6-73,5 2-49,3-10-47,9-6-120,1-13-48,5-8-128,-1-13-40,3-13-112,-4-5 72,1-10 64,-7 3 144,1 1 88,-6 10 160,-2 8 120,-3 18 80,2 13 72,1 12-8,4 15-24,5 4-96,6 8-176,2-8-424,4-1-1488,2-17-977,1-14-504</inkml:trace>
  <inkml:trace contextRef="#ctx0" brushRef="#br1" timeOffset="-190698.339">12293 9897 4561,'0'-12'2817,"0"12"-33,-2 12-767,-1 11-609,-1 11-24,0 1-528,-2 9-79,1-8-217,3-1-104,1-12-264,5-8-128,2-11-96,6-10-48,1-7-40,6-12-320,2-3-200,4-13-761,-1 1-711,10-6-1361,-2 3-224</inkml:trace>
  <inkml:trace contextRef="#ctx0" brushRef="#br1" timeOffset="-190494.885">12742 9690 3233,'21'-4'3104,"-8"8"-199,-8 0-521,-4 9-167,-2 9-689,-1 14-191,-4 2-481,-1 16-184,4 2-344,-2 10-120,3-9-168,5 2-160,3-15-248,2-6-704,2-15-529,2-8-2143,-2-13-49</inkml:trace>
  <inkml:trace contextRef="#ctx0" brushRef="#br1" timeOffset="-190280.457">12698 9815 8170,'4'-15'2952,"-11"22"353,23-4-2073,5-2-720,8 2-368,0 2-784,1-3-2664,-6-1 479</inkml:trace>
  <inkml:trace contextRef="#ctx0" brushRef="#br1" timeOffset="-195075.62">7786 9490 1792,'-6'-1'1705,"0"6"-33,4 6-264,0 13-71,2 10-361,0 13-64,-3 5-328,-1 22-104,-3 1-192,-3 18-80,3-1-136,-7 10-32,1-16-72,5-3-520,3-26-456,7-16-1288,2-23-225</inkml:trace>
  <inkml:trace contextRef="#ctx0" brushRef="#br1" timeOffset="-194849.228">7799 9656 5041,'-2'-15'1896,"5"-4"305,6 6-1353,14-3-176,5 3-256,11 2-128,1 3-176,7 4-32,-8 8-48,-1 4 8,-10 7-8,-7 9 41,-14 2-1,-12 9 16,-12 0 8,-12 12 16,-4-5-32,-9 6 0,1-6-32,-4 2-16,9-13-24,5-6-352,15-12-297,21-9-1735,14-12-97,21-10-823</inkml:trace>
  <inkml:trace contextRef="#ctx0" brushRef="#br1" timeOffset="-192642.134">9814 9757 7186,'2'-29'3088,"6"9"329,7 13-1737,9-2-760,7 6-335,11-4-169,-1 4-696,10 1-3121,-4-1-72,-2-8-1368</inkml:trace>
  <inkml:trace contextRef="#ctx0" brushRef="#br2" timeOffset="22123.771">14668 9669 6593,'18'25'2721,"12"-3"160,13 1-1337,10-3-1200,14-1-16,-7-5-128,-1 3-96,-15 9-24,-13 7 48,-16 6 40,-16 16 48,-16 4-8,-23 6 8,-8-6-48,-20 1-56,1-16-8,-3-8-536,16-14-488,11-10-2305,18-12 105</inkml:trace>
  <inkml:trace contextRef="#ctx0" brushRef="#br1" timeOffset="-194165.06">8671 9863 4233,'0'7'1904,"0"9"25,5 9-945,4 10-632,6-2-208,7 4-264,3-6-552,8-3-1265,-7-13 41</inkml:trace>
  <inkml:trace contextRef="#ctx0" brushRef="#br1" timeOffset="-193986.338">8977 9818 6017,'-15'18'1993,"0"16"495,-2 8-1720,-15 17-7,-2 3-193,-17 18-120,-4 2-168,-8 13-40,13-7-88,-3 1-48,15-17-96,7-6-400,11-26-416,10-12-1961,10-21 137</inkml:trace>
  <inkml:trace contextRef="#ctx0" brushRef="#br1" timeOffset="-194552.024">8344 9865 6241,'-9'2'1825,"-10"2"663,-3 4-1688,-1 0-223,2-2-81,-2 0-96,3 3-224,-2 3-56,2 3-40,4 8-40,7 0-40,5 7-56,9-4-16,8 4-24,0-7 8,12-3-120,1-7-104,6-6-240,-2-13-105,7-10-255,-8-6 24,-1-13 112,-10-2 256,-3-3 160,-9 7 328,-4 4 352,-3 12 168,-2 5 144,0 11 8,2 6-16,4 7-264,2 12-160,7 4-152,2 7-48,6 1-168,4-1-1408,0-7-632,3-9-393</inkml:trace>
  <inkml:trace contextRef="#ctx0" brushRef="#br2" timeOffset="21834.546">13287 9978 6073,'-9'14'2153,"12"3"431,11-7-1615,20 1-153,11-7-152,30 0 16,8-1-112,30 6 24,7 3-136,21-2-56,-13 2-184,18-4-80,-18-8-72,-4-9 17,-27-4-17,-5-1-8,-27 3 0,-15 1 40,-17 5-216,-13 1-657,-10-2-687,-7-3-1881,-8-2-295</inkml:trace>
  <inkml:trace contextRef="#ctx0" brushRef="#br1" timeOffset="-185281.009">7117 10373 2577,'-4'-3'752,"-1"2"168,2 2-680,-1 2-200,-2 23-360,2 36-592,14-34 32</inkml:trace>
  <inkml:trace contextRef="#ctx0" brushRef="#br1" timeOffset="-188356.309">7158 10791 440,'-9'-3'440,"4"0"-104,2-1-72,3-2 136,0 4 32,2 0 361,1-1 143,20-8 192,47-12-160,-13 17-88,6 6-367,23-5-169,0-1-208,33 1-56,-5 3-80,23 3-8,0 9-8,37 3 656,-11 1 152,41 0 48,-8-4 8,40-5 25,-13-1-665,37-4-144,-21 2-40,34 0 0,-30 5 48,24 7 0,-38 4-8,17 10 112,-38 2 48,14 7-24,-36-4 16,15 3 8,-35-10-104,4-8-48,-36-14-16,1-8-40,-34-9-312,-11-7-1224,-31 2-1265,-25-6-304</inkml:trace>
  <inkml:trace contextRef="#ctx0" brushRef="#br2" timeOffset="26158.971">15231 11234 3769,'-20'-9'2608,"10"-4"-23,13 6-673,26 5-215,18 6-441,35 7-32,17 5-424,49 3-135,0-2-265,37-6-48,-3-4-160,26-4 72,-30-7-24,15-8-48,-33 0-56,-4-3 32,-36 1-80,-10 0-56,-32 6-72,-14 4-304,-26 3-232,-13 0-849,-21 2-2279,-13 0 311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4835-CE2C-4534-A708-B8577B6375B6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4A-8B5C-499D-A714-8C951206E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3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4835-CE2C-4534-A708-B8577B6375B6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4A-8B5C-499D-A714-8C951206E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79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4835-CE2C-4534-A708-B8577B6375B6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4A-8B5C-499D-A714-8C951206E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3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4835-CE2C-4534-A708-B8577B6375B6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4A-8B5C-499D-A714-8C951206E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7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4835-CE2C-4534-A708-B8577B6375B6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4A-8B5C-499D-A714-8C951206E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2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4835-CE2C-4534-A708-B8577B6375B6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4A-8B5C-499D-A714-8C951206E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02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4835-CE2C-4534-A708-B8577B6375B6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4A-8B5C-499D-A714-8C951206E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35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4835-CE2C-4534-A708-B8577B6375B6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4A-8B5C-499D-A714-8C951206E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7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4835-CE2C-4534-A708-B8577B6375B6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4A-8B5C-499D-A714-8C951206E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0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4835-CE2C-4534-A708-B8577B6375B6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4A-8B5C-499D-A714-8C951206E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21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4835-CE2C-4534-A708-B8577B6375B6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4A-8B5C-499D-A714-8C951206E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26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4835-CE2C-4534-A708-B8577B6375B6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B6B4A-8B5C-499D-A714-8C951206E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1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PyQt</a:t>
            </a:r>
            <a:r>
              <a:rPr lang="en-US" altLang="zh-TW" dirty="0"/>
              <a:t> GUI API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2019-11-05</a:t>
            </a:r>
            <a:endParaRPr lang="en-US" altLang="zh-TW" dirty="0"/>
          </a:p>
          <a:p>
            <a:r>
              <a:rPr lang="zh-TW" altLang="en-US" dirty="0"/>
              <a:t>何柏勳</a:t>
            </a:r>
          </a:p>
        </p:txBody>
      </p:sp>
    </p:spTree>
    <p:extLst>
      <p:ext uri="{BB962C8B-B14F-4D97-AF65-F5344CB8AC3E}">
        <p14:creationId xmlns:p14="http://schemas.microsoft.com/office/powerpoint/2010/main" val="126218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768" y="190464"/>
            <a:ext cx="8566113" cy="816403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dirty="0"/>
              <a:t>A module output a </a:t>
            </a:r>
            <a:r>
              <a:rPr lang="en-US" altLang="zh-TW"/>
              <a:t>plot (File:phomain</a:t>
            </a:r>
            <a:r>
              <a:rPr lang="en-US" altLang="zh-TW" dirty="0"/>
              <a:t>.py) 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69" y="1150707"/>
            <a:ext cx="13498575" cy="46498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B05A74-BC64-4240-848D-5DDEC1AEFB42}"/>
              </a:ext>
            </a:extLst>
          </p:cNvPr>
          <p:cNvSpPr/>
          <p:nvPr/>
        </p:nvSpPr>
        <p:spPr>
          <a:xfrm>
            <a:off x="228600" y="3502152"/>
            <a:ext cx="11739880" cy="335584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zh-TW" sz="4000" dirty="0">
                <a:solidFill>
                  <a:schemeClr val="tx1"/>
                </a:solidFill>
              </a:rPr>
              <a:t>(Annotation of the plot)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6047D69-CC64-4275-9C82-93A3DC179C32}"/>
              </a:ext>
            </a:extLst>
          </p:cNvPr>
          <p:cNvSpPr/>
          <p:nvPr/>
        </p:nvSpPr>
        <p:spPr>
          <a:xfrm>
            <a:off x="832104" y="1889760"/>
            <a:ext cx="11228832" cy="128320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TW" sz="4000" dirty="0">
                <a:solidFill>
                  <a:schemeClr val="tx1"/>
                </a:solidFill>
              </a:rPr>
              <a:t>(</a:t>
            </a:r>
            <a:r>
              <a:rPr lang="zh-TW" altLang="en-US" sz="4000" dirty="0">
                <a:solidFill>
                  <a:schemeClr val="tx1"/>
                </a:solidFill>
              </a:rPr>
              <a:t>要手動加入圖</a:t>
            </a:r>
            <a:r>
              <a:rPr lang="en-US" altLang="zh-TW" sz="4000" dirty="0">
                <a:solidFill>
                  <a:schemeClr val="tx1"/>
                </a:solidFill>
              </a:rPr>
              <a:t>)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9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7999" y="0"/>
            <a:ext cx="9144001" cy="6743700"/>
            <a:chOff x="1740309" y="114300"/>
            <a:chExt cx="9144001" cy="67437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7648" y="114300"/>
              <a:ext cx="8718877" cy="6743700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1740309" y="384072"/>
              <a:ext cx="6744929" cy="6204155"/>
            </a:xfrm>
            <a:custGeom>
              <a:avLst/>
              <a:gdLst>
                <a:gd name="connsiteX0" fmla="*/ 6833419 w 6833419"/>
                <a:gd name="connsiteY0" fmla="*/ 0 h 6204155"/>
                <a:gd name="connsiteX1" fmla="*/ 0 w 6833419"/>
                <a:gd name="connsiteY1" fmla="*/ 0 h 6204155"/>
                <a:gd name="connsiteX2" fmla="*/ 0 w 6833419"/>
                <a:gd name="connsiteY2" fmla="*/ 6204155 h 6204155"/>
                <a:gd name="connsiteX3" fmla="*/ 4896464 w 6833419"/>
                <a:gd name="connsiteY3" fmla="*/ 6204155 h 6204155"/>
                <a:gd name="connsiteX4" fmla="*/ 4896464 w 6833419"/>
                <a:gd name="connsiteY4" fmla="*/ 2133600 h 6204155"/>
                <a:gd name="connsiteX5" fmla="*/ 6813755 w 6833419"/>
                <a:gd name="connsiteY5" fmla="*/ 2133600 h 6204155"/>
                <a:gd name="connsiteX6" fmla="*/ 6833419 w 6833419"/>
                <a:gd name="connsiteY6" fmla="*/ 0 h 620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33419" h="6204155">
                  <a:moveTo>
                    <a:pt x="6833419" y="0"/>
                  </a:moveTo>
                  <a:lnTo>
                    <a:pt x="0" y="0"/>
                  </a:lnTo>
                  <a:lnTo>
                    <a:pt x="0" y="6204155"/>
                  </a:lnTo>
                  <a:lnTo>
                    <a:pt x="4896464" y="6204155"/>
                  </a:lnTo>
                  <a:lnTo>
                    <a:pt x="4896464" y="2133600"/>
                  </a:lnTo>
                  <a:lnTo>
                    <a:pt x="6813755" y="2133600"/>
                  </a:lnTo>
                  <a:lnTo>
                    <a:pt x="6833419" y="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626942" y="452284"/>
              <a:ext cx="4257368" cy="6302477"/>
            </a:xfrm>
            <a:custGeom>
              <a:avLst/>
              <a:gdLst>
                <a:gd name="connsiteX0" fmla="*/ 2035277 w 4257368"/>
                <a:gd name="connsiteY0" fmla="*/ 0 h 6302477"/>
                <a:gd name="connsiteX1" fmla="*/ 2035277 w 4257368"/>
                <a:gd name="connsiteY1" fmla="*/ 2792361 h 6302477"/>
                <a:gd name="connsiteX2" fmla="*/ 0 w 4257368"/>
                <a:gd name="connsiteY2" fmla="*/ 2792361 h 6302477"/>
                <a:gd name="connsiteX3" fmla="*/ 0 w 4257368"/>
                <a:gd name="connsiteY3" fmla="*/ 6302477 h 6302477"/>
                <a:gd name="connsiteX4" fmla="*/ 4257368 w 4257368"/>
                <a:gd name="connsiteY4" fmla="*/ 6302477 h 6302477"/>
                <a:gd name="connsiteX5" fmla="*/ 4257368 w 4257368"/>
                <a:gd name="connsiteY5" fmla="*/ 9832 h 6302477"/>
                <a:gd name="connsiteX6" fmla="*/ 2035277 w 4257368"/>
                <a:gd name="connsiteY6" fmla="*/ 0 h 630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7368" h="6302477">
                  <a:moveTo>
                    <a:pt x="2035277" y="0"/>
                  </a:moveTo>
                  <a:lnTo>
                    <a:pt x="2035277" y="2792361"/>
                  </a:lnTo>
                  <a:lnTo>
                    <a:pt x="0" y="2792361"/>
                  </a:lnTo>
                  <a:lnTo>
                    <a:pt x="0" y="6302477"/>
                  </a:lnTo>
                  <a:lnTo>
                    <a:pt x="4257368" y="6302477"/>
                  </a:lnTo>
                  <a:lnTo>
                    <a:pt x="4257368" y="9832"/>
                  </a:lnTo>
                  <a:lnTo>
                    <a:pt x="2035277" y="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255639" y="365125"/>
            <a:ext cx="2861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Final look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09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7EDA1-AD21-48F1-9B1C-02D5AF3C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69169" cy="5982921"/>
          </a:xfrm>
        </p:spPr>
        <p:txBody>
          <a:bodyPr>
            <a:normAutofit/>
          </a:bodyPr>
          <a:lstStyle/>
          <a:p>
            <a:r>
              <a:rPr lang="en-US" altLang="zh-TW" dirty="0"/>
              <a:t>Demo project: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https://bit.ly/2r9fw3L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52537B3-1B82-447C-83E0-8A62CB9A7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560" y="571500"/>
            <a:ext cx="6286499" cy="6286499"/>
          </a:xfrm>
        </p:spPr>
      </p:pic>
    </p:spTree>
    <p:extLst>
      <p:ext uri="{BB962C8B-B14F-4D97-AF65-F5344CB8AC3E}">
        <p14:creationId xmlns:p14="http://schemas.microsoft.com/office/powerpoint/2010/main" val="423380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39" y="365125"/>
            <a:ext cx="2861187" cy="1325563"/>
          </a:xfrm>
        </p:spPr>
        <p:txBody>
          <a:bodyPr/>
          <a:lstStyle/>
          <a:p>
            <a:r>
              <a:rPr lang="en-US" altLang="zh-TW" dirty="0"/>
              <a:t>Outlook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13" y="114300"/>
            <a:ext cx="8718877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35" y="1825625"/>
            <a:ext cx="2485079" cy="4351338"/>
          </a:xfrm>
        </p:spPr>
        <p:txBody>
          <a:bodyPr/>
          <a:lstStyle/>
          <a:p>
            <a:r>
              <a:rPr lang="en-US" altLang="zh-TW" dirty="0"/>
              <a:t>Left:</a:t>
            </a:r>
          </a:p>
          <a:p>
            <a:r>
              <a:rPr lang="en-US" altLang="zh-TW" dirty="0"/>
              <a:t>Inputs </a:t>
            </a:r>
          </a:p>
          <a:p>
            <a:endParaRPr lang="en-US" altLang="zh-TW" dirty="0"/>
          </a:p>
          <a:p>
            <a:r>
              <a:rPr lang="en-US" altLang="zh-TW" dirty="0"/>
              <a:t>Right:</a:t>
            </a:r>
          </a:p>
          <a:p>
            <a:r>
              <a:rPr lang="en-US" altLang="zh-TW" dirty="0"/>
              <a:t>Outputs</a:t>
            </a:r>
            <a:endParaRPr lang="zh-TW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47999" y="0"/>
            <a:ext cx="9144001" cy="6743700"/>
            <a:chOff x="1740309" y="114300"/>
            <a:chExt cx="9144001" cy="67437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7648" y="114300"/>
              <a:ext cx="8718877" cy="6743700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1740309" y="384072"/>
              <a:ext cx="6744929" cy="6204155"/>
            </a:xfrm>
            <a:custGeom>
              <a:avLst/>
              <a:gdLst>
                <a:gd name="connsiteX0" fmla="*/ 6833419 w 6833419"/>
                <a:gd name="connsiteY0" fmla="*/ 0 h 6204155"/>
                <a:gd name="connsiteX1" fmla="*/ 0 w 6833419"/>
                <a:gd name="connsiteY1" fmla="*/ 0 h 6204155"/>
                <a:gd name="connsiteX2" fmla="*/ 0 w 6833419"/>
                <a:gd name="connsiteY2" fmla="*/ 6204155 h 6204155"/>
                <a:gd name="connsiteX3" fmla="*/ 4896464 w 6833419"/>
                <a:gd name="connsiteY3" fmla="*/ 6204155 h 6204155"/>
                <a:gd name="connsiteX4" fmla="*/ 4896464 w 6833419"/>
                <a:gd name="connsiteY4" fmla="*/ 2133600 h 6204155"/>
                <a:gd name="connsiteX5" fmla="*/ 6813755 w 6833419"/>
                <a:gd name="connsiteY5" fmla="*/ 2133600 h 6204155"/>
                <a:gd name="connsiteX6" fmla="*/ 6833419 w 6833419"/>
                <a:gd name="connsiteY6" fmla="*/ 0 h 620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33419" h="6204155">
                  <a:moveTo>
                    <a:pt x="6833419" y="0"/>
                  </a:moveTo>
                  <a:lnTo>
                    <a:pt x="0" y="0"/>
                  </a:lnTo>
                  <a:lnTo>
                    <a:pt x="0" y="6204155"/>
                  </a:lnTo>
                  <a:lnTo>
                    <a:pt x="4896464" y="6204155"/>
                  </a:lnTo>
                  <a:lnTo>
                    <a:pt x="4896464" y="2133600"/>
                  </a:lnTo>
                  <a:lnTo>
                    <a:pt x="6813755" y="2133600"/>
                  </a:lnTo>
                  <a:lnTo>
                    <a:pt x="6833419" y="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626942" y="452284"/>
              <a:ext cx="4257368" cy="6302477"/>
            </a:xfrm>
            <a:custGeom>
              <a:avLst/>
              <a:gdLst>
                <a:gd name="connsiteX0" fmla="*/ 2035277 w 4257368"/>
                <a:gd name="connsiteY0" fmla="*/ 0 h 6302477"/>
                <a:gd name="connsiteX1" fmla="*/ 2035277 w 4257368"/>
                <a:gd name="connsiteY1" fmla="*/ 2792361 h 6302477"/>
                <a:gd name="connsiteX2" fmla="*/ 0 w 4257368"/>
                <a:gd name="connsiteY2" fmla="*/ 2792361 h 6302477"/>
                <a:gd name="connsiteX3" fmla="*/ 0 w 4257368"/>
                <a:gd name="connsiteY3" fmla="*/ 6302477 h 6302477"/>
                <a:gd name="connsiteX4" fmla="*/ 4257368 w 4257368"/>
                <a:gd name="connsiteY4" fmla="*/ 6302477 h 6302477"/>
                <a:gd name="connsiteX5" fmla="*/ 4257368 w 4257368"/>
                <a:gd name="connsiteY5" fmla="*/ 9832 h 6302477"/>
                <a:gd name="connsiteX6" fmla="*/ 2035277 w 4257368"/>
                <a:gd name="connsiteY6" fmla="*/ 0 h 630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7368" h="6302477">
                  <a:moveTo>
                    <a:pt x="2035277" y="0"/>
                  </a:moveTo>
                  <a:lnTo>
                    <a:pt x="2035277" y="2792361"/>
                  </a:lnTo>
                  <a:lnTo>
                    <a:pt x="0" y="2792361"/>
                  </a:lnTo>
                  <a:lnTo>
                    <a:pt x="0" y="6302477"/>
                  </a:lnTo>
                  <a:lnTo>
                    <a:pt x="4257368" y="6302477"/>
                  </a:lnTo>
                  <a:lnTo>
                    <a:pt x="4257368" y="9832"/>
                  </a:lnTo>
                  <a:lnTo>
                    <a:pt x="2035277" y="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255639" y="365125"/>
            <a:ext cx="2861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Outlook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18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Schematic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31085" y="2017713"/>
              <a:ext cx="6532563" cy="415925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6405" y="2009793"/>
                <a:ext cx="6542283" cy="41722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06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System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648"/>
          <a:stretch/>
        </p:blipFill>
        <p:spPr>
          <a:xfrm>
            <a:off x="4395089" y="3362959"/>
            <a:ext cx="2235653" cy="1140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669" y="2026126"/>
            <a:ext cx="3243141" cy="3226594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6397880" y="2123440"/>
            <a:ext cx="721360" cy="3078480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38669" y="2550160"/>
            <a:ext cx="3605531" cy="165608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Left Brace 7"/>
          <p:cNvSpPr/>
          <p:nvPr/>
        </p:nvSpPr>
        <p:spPr>
          <a:xfrm>
            <a:off x="3545911" y="3639423"/>
            <a:ext cx="721360" cy="660400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33" y="3713480"/>
            <a:ext cx="3380678" cy="543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03680"/>
            <a:ext cx="12043407" cy="3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2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040" y="365125"/>
            <a:ext cx="8230431" cy="6351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040" y="1116965"/>
            <a:ext cx="3977640" cy="2693035"/>
          </a:xfrm>
        </p:spPr>
        <p:txBody>
          <a:bodyPr/>
          <a:lstStyle/>
          <a:p>
            <a:r>
              <a:rPr lang="en-US" altLang="zh-TW" dirty="0"/>
              <a:t>Input parameters as a dictionary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86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240" y="1426187"/>
            <a:ext cx="7426960" cy="543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simple module 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2062480"/>
            <a:ext cx="11739880" cy="147320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>
                <a:solidFill>
                  <a:schemeClr val="tx1"/>
                </a:solidFill>
              </a:rPr>
              <a:t>(</a:t>
            </a:r>
            <a:r>
              <a:rPr lang="zh-TW" altLang="en-US" sz="4000" dirty="0">
                <a:solidFill>
                  <a:schemeClr val="tx1"/>
                </a:solidFill>
              </a:rPr>
              <a:t>負責模組的不用管</a:t>
            </a:r>
            <a:r>
              <a:rPr lang="en-US" altLang="zh-TW" sz="4000" dirty="0">
                <a:solidFill>
                  <a:schemeClr val="tx1"/>
                </a:solidFill>
              </a:rPr>
              <a:t>)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36F4863-11C9-490F-8D0D-90B646084C17}"/>
              </a:ext>
            </a:extLst>
          </p:cNvPr>
          <p:cNvSpPr/>
          <p:nvPr/>
        </p:nvSpPr>
        <p:spPr>
          <a:xfrm>
            <a:off x="228600" y="3723640"/>
            <a:ext cx="11739880" cy="313436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>
                <a:solidFill>
                  <a:schemeClr val="tx1"/>
                </a:solidFill>
              </a:rPr>
              <a:t>(</a:t>
            </a:r>
            <a:r>
              <a:rPr lang="zh-TW" altLang="en-US" sz="4000" dirty="0">
                <a:solidFill>
                  <a:schemeClr val="tx1"/>
                </a:solidFill>
              </a:rPr>
              <a:t>模組本身</a:t>
            </a:r>
            <a:r>
              <a:rPr lang="en-US" altLang="zh-TW" sz="4000" dirty="0">
                <a:solidFill>
                  <a:schemeClr val="tx1"/>
                </a:solidFill>
              </a:rPr>
              <a:t>code)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4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83" y="1367931"/>
            <a:ext cx="7835900" cy="5490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module refer the other module</a:t>
            </a:r>
            <a:endParaRPr lang="zh-TW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D862B2B-C4CB-474A-8A70-26E99130D164}"/>
              </a:ext>
            </a:extLst>
          </p:cNvPr>
          <p:cNvSpPr/>
          <p:nvPr/>
        </p:nvSpPr>
        <p:spPr>
          <a:xfrm>
            <a:off x="228600" y="3657600"/>
            <a:ext cx="11739880" cy="320040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>
                <a:solidFill>
                  <a:schemeClr val="tx1"/>
                </a:solidFill>
              </a:rPr>
              <a:t>(</a:t>
            </a:r>
            <a:r>
              <a:rPr lang="zh-TW" altLang="en-US" sz="4000" dirty="0">
                <a:solidFill>
                  <a:schemeClr val="tx1"/>
                </a:solidFill>
              </a:rPr>
              <a:t>模組本身</a:t>
            </a:r>
            <a:r>
              <a:rPr lang="en-US" altLang="zh-TW" sz="4000" dirty="0">
                <a:solidFill>
                  <a:schemeClr val="tx1"/>
                </a:solidFill>
              </a:rPr>
              <a:t>code)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CAF0D40-23A0-4518-B2A7-64F9715F12EE}"/>
              </a:ext>
            </a:extLst>
          </p:cNvPr>
          <p:cNvSpPr/>
          <p:nvPr/>
        </p:nvSpPr>
        <p:spPr>
          <a:xfrm>
            <a:off x="372403" y="2382715"/>
            <a:ext cx="11596077" cy="1151792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>
                <a:solidFill>
                  <a:schemeClr val="tx1"/>
                </a:solidFill>
              </a:rPr>
              <a:t>(</a:t>
            </a:r>
            <a:r>
              <a:rPr lang="zh-TW" altLang="en-US" sz="4000" dirty="0">
                <a:solidFill>
                  <a:schemeClr val="tx1"/>
                </a:solidFill>
              </a:rPr>
              <a:t>負責模組的</a:t>
            </a:r>
            <a:endParaRPr lang="en-US" altLang="zh-TW" sz="4000" dirty="0">
              <a:solidFill>
                <a:schemeClr val="tx1"/>
              </a:solidFill>
            </a:endParaRPr>
          </a:p>
          <a:p>
            <a:r>
              <a:rPr lang="zh-TW" altLang="en-US" sz="4000" dirty="0">
                <a:solidFill>
                  <a:schemeClr val="tx1"/>
                </a:solidFill>
              </a:rPr>
              <a:t>不用管</a:t>
            </a:r>
            <a:r>
              <a:rPr lang="en-US" altLang="zh-TW" sz="4000" dirty="0">
                <a:solidFill>
                  <a:schemeClr val="tx1"/>
                </a:solidFill>
              </a:rPr>
              <a:t>)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0" y="307633"/>
            <a:ext cx="10211289" cy="6462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9245" y="190464"/>
            <a:ext cx="7562636" cy="816403"/>
          </a:xfrm>
        </p:spPr>
        <p:txBody>
          <a:bodyPr/>
          <a:lstStyle/>
          <a:p>
            <a:pPr algn="r"/>
            <a:r>
              <a:rPr lang="en-US" altLang="zh-TW" dirty="0"/>
              <a:t>A module output a plot </a:t>
            </a:r>
            <a:endParaRPr lang="zh-TW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00F6AFF-B543-4FAC-BEE5-D3E84EDEDBE7}"/>
              </a:ext>
            </a:extLst>
          </p:cNvPr>
          <p:cNvSpPr/>
          <p:nvPr/>
        </p:nvSpPr>
        <p:spPr>
          <a:xfrm>
            <a:off x="211014" y="2593731"/>
            <a:ext cx="11643165" cy="4176346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4000" dirty="0">
                <a:solidFill>
                  <a:schemeClr val="tx1"/>
                </a:solidFill>
              </a:rPr>
              <a:t>(</a:t>
            </a:r>
            <a:r>
              <a:rPr lang="zh-TW" altLang="en-US" sz="4000" dirty="0">
                <a:solidFill>
                  <a:schemeClr val="tx1"/>
                </a:solidFill>
              </a:rPr>
              <a:t>模組本身</a:t>
            </a:r>
            <a:r>
              <a:rPr lang="en-US" altLang="zh-TW" sz="4000" dirty="0">
                <a:solidFill>
                  <a:schemeClr val="tx1"/>
                </a:solidFill>
              </a:rPr>
              <a:t>code)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149E7DB-E0DF-4272-A1B7-73ADA82585FA}"/>
              </a:ext>
            </a:extLst>
          </p:cNvPr>
          <p:cNvSpPr/>
          <p:nvPr/>
        </p:nvSpPr>
        <p:spPr>
          <a:xfrm>
            <a:off x="0" y="1272786"/>
            <a:ext cx="11968480" cy="1151792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4000" dirty="0">
                <a:solidFill>
                  <a:schemeClr val="tx1"/>
                </a:solidFill>
              </a:rPr>
              <a:t>(</a:t>
            </a:r>
            <a:r>
              <a:rPr lang="zh-TW" altLang="en-US" sz="4000" dirty="0">
                <a:solidFill>
                  <a:schemeClr val="tx1"/>
                </a:solidFill>
              </a:rPr>
              <a:t>負責模組的不用管</a:t>
            </a:r>
            <a:r>
              <a:rPr lang="en-US" altLang="zh-TW" sz="4000" dirty="0">
                <a:solidFill>
                  <a:schemeClr val="tx1"/>
                </a:solidFill>
              </a:rPr>
              <a:t>)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7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_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100</Words>
  <Application>Microsoft Office PowerPoint</Application>
  <PresentationFormat>寬螢幕</PresentationFormat>
  <Paragraphs>28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標楷體</vt:lpstr>
      <vt:lpstr>Arial</vt:lpstr>
      <vt:lpstr>Times New Roman</vt:lpstr>
      <vt:lpstr>Office Theme</vt:lpstr>
      <vt:lpstr>PyQt GUI API</vt:lpstr>
      <vt:lpstr>Outlook</vt:lpstr>
      <vt:lpstr>PowerPoint 簡報</vt:lpstr>
      <vt:lpstr>Schematic</vt:lpstr>
      <vt:lpstr>File System</vt:lpstr>
      <vt:lpstr>Input parameters as a dictionary</vt:lpstr>
      <vt:lpstr>A simple module </vt:lpstr>
      <vt:lpstr>A module refer the other module</vt:lpstr>
      <vt:lpstr>A module output a plot </vt:lpstr>
      <vt:lpstr>A module output a plot (File:phomain.py) </vt:lpstr>
      <vt:lpstr>PowerPoint 簡報</vt:lpstr>
      <vt:lpstr>Demo project:   https://bit.ly/2r9fw3L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 GUI API</dc:title>
  <dc:creator>Po-Hsun Ho</dc:creator>
  <cp:lastModifiedBy>Po-Hsun Ho</cp:lastModifiedBy>
  <cp:revision>18</cp:revision>
  <dcterms:created xsi:type="dcterms:W3CDTF">2019-03-28T05:32:21Z</dcterms:created>
  <dcterms:modified xsi:type="dcterms:W3CDTF">2019-11-05T05:16:08Z</dcterms:modified>
</cp:coreProperties>
</file>