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D1CD-E035-9645-B3AD-F85107E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7EAA7-F2E9-1049-9574-7FF4B45D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096A-4CF5-9F43-BC91-6BADE87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D323-1087-7C43-9D24-9D0ABCCB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3B96-C637-CF41-83CE-5D19A4CF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359-B04E-BF4D-A447-70CC969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8477-EF9B-F046-8D01-E879FFB7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B4EF-6ED8-7E42-8CD8-A313452A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2FF6-8827-2740-93F0-4AB3B896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F3BC-990F-D143-8E23-133AA435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487F0-1D2F-9849-8CDB-00BB577E4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F9154-307E-7E4D-A60A-B227C9354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94FE-093D-0149-BF7D-AB47D8BC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1F79-7C5A-FF4B-94DA-16047739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4C99-41DC-AD45-BF7B-121CDD8D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5B3A-2940-ED48-9289-F5E7A77E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CA04-3FB7-5B49-B6E9-8BF62055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A291-7F7B-C548-9632-DB99865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9C32-AFED-D446-A57E-C0140B44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DC8E-B162-2F4F-ACA5-1FA78AA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6BC6-3CC2-2541-872F-0448F374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850C4-5F88-AF47-8B75-2B40043B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68F5-7C0F-2E4B-BBF3-61516358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7738-5BBF-8840-9AAC-E4F204B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6D26-14D5-064C-BE46-F12CB067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510-7C44-A049-BD16-4915FEE6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A7BA-50D2-444F-849D-1BBC8DA8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F51D9-4B0C-5241-8C0C-2764798E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9DE4-7B67-0149-A9A4-1BF9CC21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9853E-411D-E847-B08A-783B846C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7DBE-5F4A-4A4B-A39E-7599C4CA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7681-D100-D943-B84C-DFB86D0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1ECC-985F-3947-B1B5-E2286D73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B4CC-F735-C44F-B580-089976C8F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37DB6-5F6E-E74A-932F-6521458F1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0AD6-5466-4B49-B319-3D7971D6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F0C34-64BF-4443-B3D3-600B9A9A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9C56-2CCC-5E44-812B-B546595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90F30-80E7-EF4B-B092-93D7343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329E-BD3B-044E-9550-8197C34E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0F763-703A-3447-BACA-F32BE5CB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658A4-1125-FC4B-99BB-7EAA9274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D1A16-EF0F-7B47-8850-3BD59D3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BCC4F-72CA-4C49-9618-B8C850B6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D4744-7768-F14D-B7E3-B89D7FF7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5CFC-084A-A144-8615-FB1B4C9E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FA55-9348-A94E-B0A6-5A798F72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EB49-46A1-B549-8145-4E93FC1C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DF4BD-63AF-4944-A880-EB452E71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8C8CC-FD2F-8248-A72D-87F266CD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A38C-B2D6-9F42-9DD0-07EAE90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D4F6-6298-C44D-BCBB-B87274E7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ADB-43CD-774F-B74C-553DE834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DE2C1-D233-5041-AB54-1D5B51888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E922-16DF-9042-9C11-4CEC7E82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4CEC-B3EF-8B48-91DE-2A1E4336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2CA7-3A76-8C4D-AB47-44960B2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0668-02A7-E046-B067-728C3D0E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9465-C6CC-CC43-8714-5DDDEB16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5912-064E-1C4A-A4FD-62B34A69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531A-83F4-914B-B88B-4FF7153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4BE8-DA75-5246-B3AF-2ACD23B854D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335A-8566-1F4A-A600-CF3770ABE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8762-B37A-734D-94E5-2292F450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F0F4-7983-BF49-B066-9B6B608F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4EFD6-EEA4-0F45-96DB-BE8622CA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62" y="0"/>
            <a:ext cx="485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F6D08-64BD-4B4E-AD09-EF0BD43E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2558"/>
            <a:ext cx="10905066" cy="47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A3580-164C-434C-89A8-A656DA74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91" y="643467"/>
            <a:ext cx="7876218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0446-9660-B745-9F19-5F150C2193EE}"/>
              </a:ext>
            </a:extLst>
          </p:cNvPr>
          <p:cNvSpPr txBox="1"/>
          <p:nvPr/>
        </p:nvSpPr>
        <p:spPr>
          <a:xfrm>
            <a:off x="4064321" y="1799500"/>
            <a:ext cx="620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Nunito Sans Black" pitchFamily="2" charset="77"/>
              </a:rPr>
              <a:t>Brisbane North Region</a:t>
            </a:r>
          </a:p>
        </p:txBody>
      </p:sp>
    </p:spTree>
    <p:extLst>
      <p:ext uri="{BB962C8B-B14F-4D97-AF65-F5344CB8AC3E}">
        <p14:creationId xmlns:p14="http://schemas.microsoft.com/office/powerpoint/2010/main" val="144928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79A8921-3537-2C46-AB66-E432A5AB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199851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Nunito Sans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 Gibbs</dc:creator>
  <cp:lastModifiedBy>Ernie Gibbs</cp:lastModifiedBy>
  <cp:revision>4</cp:revision>
  <dcterms:created xsi:type="dcterms:W3CDTF">2019-01-07T11:05:16Z</dcterms:created>
  <dcterms:modified xsi:type="dcterms:W3CDTF">2019-01-07T11:52:04Z</dcterms:modified>
</cp:coreProperties>
</file>