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57" r:id="rId4"/>
    <p:sldId id="260" r:id="rId5"/>
    <p:sldId id="263" r:id="rId6"/>
    <p:sldId id="268" r:id="rId7"/>
    <p:sldId id="269" r:id="rId8"/>
    <p:sldId id="270" r:id="rId9"/>
    <p:sldId id="271" r:id="rId10"/>
    <p:sldId id="272" r:id="rId11"/>
    <p:sldId id="262" r:id="rId12"/>
    <p:sldId id="275" r:id="rId13"/>
    <p:sldId id="265" r:id="rId14"/>
    <p:sldId id="264" r:id="rId15"/>
    <p:sldId id="266" r:id="rId16"/>
    <p:sldId id="261" r:id="rId17"/>
    <p:sldId id="267" r:id="rId18"/>
    <p:sldId id="258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19315-6048-4EBB-86FB-5A598C3C9FC9}" v="2" dt="2022-08-04T00:48:33.708"/>
    <p1510:client id="{97B3CC7C-7EEE-41F7-9358-036DAE8336FA}" v="26" dt="2022-08-03T08:56:1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a Chinchwade" userId="44b3359dbc4ed5bd" providerId="LiveId" clId="{51E19315-6048-4EBB-86FB-5A598C3C9FC9}"/>
    <pc:docChg chg="undo custSel addSld modSld">
      <pc:chgData name="Vinita Chinchwade" userId="44b3359dbc4ed5bd" providerId="LiveId" clId="{51E19315-6048-4EBB-86FB-5A598C3C9FC9}" dt="2022-08-04T00:48:46.244" v="115" actId="1036"/>
      <pc:docMkLst>
        <pc:docMk/>
      </pc:docMkLst>
      <pc:sldChg chg="modSp mod">
        <pc:chgData name="Vinita Chinchwade" userId="44b3359dbc4ed5bd" providerId="LiveId" clId="{51E19315-6048-4EBB-86FB-5A598C3C9FC9}" dt="2022-08-04T00:39:19.448" v="15" actId="20577"/>
        <pc:sldMkLst>
          <pc:docMk/>
          <pc:sldMk cId="1890166347" sldId="259"/>
        </pc:sldMkLst>
        <pc:spChg chg="mod">
          <ac:chgData name="Vinita Chinchwade" userId="44b3359dbc4ed5bd" providerId="LiveId" clId="{51E19315-6048-4EBB-86FB-5A598C3C9FC9}" dt="2022-08-04T00:39:19.448" v="15" actId="20577"/>
          <ac:spMkLst>
            <pc:docMk/>
            <pc:sldMk cId="1890166347" sldId="259"/>
            <ac:spMk id="5" creationId="{86B7C1CB-8D20-2152-D0B8-9E3DDB152B1F}"/>
          </ac:spMkLst>
        </pc:spChg>
      </pc:sldChg>
      <pc:sldChg chg="modSp mod">
        <pc:chgData name="Vinita Chinchwade" userId="44b3359dbc4ed5bd" providerId="LiveId" clId="{51E19315-6048-4EBB-86FB-5A598C3C9FC9}" dt="2022-08-04T00:39:39.745" v="27" actId="1037"/>
        <pc:sldMkLst>
          <pc:docMk/>
          <pc:sldMk cId="1750311533" sldId="260"/>
        </pc:sldMkLst>
        <pc:spChg chg="mod">
          <ac:chgData name="Vinita Chinchwade" userId="44b3359dbc4ed5bd" providerId="LiveId" clId="{51E19315-6048-4EBB-86FB-5A598C3C9FC9}" dt="2022-08-04T00:39:39.745" v="27" actId="1037"/>
          <ac:spMkLst>
            <pc:docMk/>
            <pc:sldMk cId="1750311533" sldId="260"/>
            <ac:spMk id="3" creationId="{36FAE702-C234-A3D0-94D5-5A0B85D4692E}"/>
          </ac:spMkLst>
        </pc:spChg>
      </pc:sldChg>
      <pc:sldChg chg="addSp delSp modSp mod">
        <pc:chgData name="Vinita Chinchwade" userId="44b3359dbc4ed5bd" providerId="LiveId" clId="{51E19315-6048-4EBB-86FB-5A598C3C9FC9}" dt="2022-08-04T00:48:46.244" v="115" actId="1036"/>
        <pc:sldMkLst>
          <pc:docMk/>
          <pc:sldMk cId="2457890799" sldId="262"/>
        </pc:sldMkLst>
        <pc:spChg chg="del">
          <ac:chgData name="Vinita Chinchwade" userId="44b3359dbc4ed5bd" providerId="LiveId" clId="{51E19315-6048-4EBB-86FB-5A598C3C9FC9}" dt="2022-08-04T00:45:17.882" v="30" actId="478"/>
          <ac:spMkLst>
            <pc:docMk/>
            <pc:sldMk cId="2457890799" sldId="262"/>
            <ac:spMk id="6" creationId="{F50057CB-F60C-A350-E9A9-8C8CB6A23B4A}"/>
          </ac:spMkLst>
        </pc:spChg>
        <pc:picChg chg="add del mod">
          <ac:chgData name="Vinita Chinchwade" userId="44b3359dbc4ed5bd" providerId="LiveId" clId="{51E19315-6048-4EBB-86FB-5A598C3C9FC9}" dt="2022-08-04T00:47:35.024" v="70" actId="478"/>
          <ac:picMkLst>
            <pc:docMk/>
            <pc:sldMk cId="2457890799" sldId="262"/>
            <ac:picMk id="4" creationId="{CDC6568C-D858-5ED0-3AA1-B1DF77DF5DA0}"/>
          </ac:picMkLst>
        </pc:picChg>
        <pc:picChg chg="del">
          <ac:chgData name="Vinita Chinchwade" userId="44b3359dbc4ed5bd" providerId="LiveId" clId="{51E19315-6048-4EBB-86FB-5A598C3C9FC9}" dt="2022-08-04T00:45:12.839" v="29" actId="478"/>
          <ac:picMkLst>
            <pc:docMk/>
            <pc:sldMk cId="2457890799" sldId="262"/>
            <ac:picMk id="8" creationId="{22BA441B-A993-2A16-667B-A41566C437DE}"/>
          </ac:picMkLst>
        </pc:picChg>
        <pc:picChg chg="add mod">
          <ac:chgData name="Vinita Chinchwade" userId="44b3359dbc4ed5bd" providerId="LiveId" clId="{51E19315-6048-4EBB-86FB-5A598C3C9FC9}" dt="2022-08-04T00:48:46.244" v="115" actId="1036"/>
          <ac:picMkLst>
            <pc:docMk/>
            <pc:sldMk cId="2457890799" sldId="262"/>
            <ac:picMk id="9" creationId="{7BE054E0-3120-A2D7-0243-6E04B5A036C9}"/>
          </ac:picMkLst>
        </pc:picChg>
        <pc:picChg chg="del">
          <ac:chgData name="Vinita Chinchwade" userId="44b3359dbc4ed5bd" providerId="LiveId" clId="{51E19315-6048-4EBB-86FB-5A598C3C9FC9}" dt="2022-08-04T00:45:17.882" v="30" actId="478"/>
          <ac:picMkLst>
            <pc:docMk/>
            <pc:sldMk cId="2457890799" sldId="262"/>
            <ac:picMk id="10" creationId="{4FDBFBAF-2B5A-DBE2-D8C1-12DE09C3DEA4}"/>
          </ac:picMkLst>
        </pc:picChg>
      </pc:sldChg>
      <pc:sldChg chg="add">
        <pc:chgData name="Vinita Chinchwade" userId="44b3359dbc4ed5bd" providerId="LiveId" clId="{51E19315-6048-4EBB-86FB-5A598C3C9FC9}" dt="2022-08-04T00:45:07.969" v="28" actId="2890"/>
        <pc:sldMkLst>
          <pc:docMk/>
          <pc:sldMk cId="399747520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August 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August 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August 4,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August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2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August 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43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blearn.callutheran.edu/webapps/blackboard/execute/courseMain?course_id=_55628_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E5A24-002D-9E9D-EB51-2A2601ACBA6A}"/>
              </a:ext>
            </a:extLst>
          </p:cNvPr>
          <p:cNvSpPr txBox="1"/>
          <p:nvPr/>
        </p:nvSpPr>
        <p:spPr>
          <a:xfrm>
            <a:off x="448055" y="662400"/>
            <a:ext cx="7376733" cy="10008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Holy texts words analysis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ose&#10;&#10;Description automatically generated">
            <a:extLst>
              <a:ext uri="{FF2B5EF4-FFF2-40B4-BE49-F238E27FC236}">
                <a16:creationId xmlns:a16="http://schemas.microsoft.com/office/drawing/2014/main" id="{720E2ED3-F2EF-8536-B98D-66D7757FD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8256588" y="900001"/>
            <a:ext cx="3492000" cy="50508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840310-0E78-70A9-9552-EF6D09E270C6}"/>
              </a:ext>
            </a:extLst>
          </p:cNvPr>
          <p:cNvSpPr txBox="1"/>
          <p:nvPr/>
        </p:nvSpPr>
        <p:spPr>
          <a:xfrm>
            <a:off x="768626" y="2067339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IT-516-01</a:t>
            </a: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Professor  Sean Harrington</a:t>
            </a:r>
          </a:p>
          <a:p>
            <a:pPr algn="ctr"/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Green Team:</a:t>
            </a:r>
          </a:p>
          <a:p>
            <a:pPr lvl="1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Ernest Goodman</a:t>
            </a:r>
          </a:p>
          <a:p>
            <a:pPr lvl="1"/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Sitanshu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Mathukia</a:t>
            </a: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Greeshma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Sree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Katam</a:t>
            </a: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Xinwei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Tang</a:t>
            </a:r>
          </a:p>
          <a:p>
            <a:pPr lvl="1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Vinita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Malhar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Chinchwade</a:t>
            </a:r>
          </a:p>
        </p:txBody>
      </p:sp>
    </p:spTree>
    <p:extLst>
      <p:ext uri="{BB962C8B-B14F-4D97-AF65-F5344CB8AC3E}">
        <p14:creationId xmlns:p14="http://schemas.microsoft.com/office/powerpoint/2010/main" val="354599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2851022" y="399972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StdDraw</a:t>
            </a:r>
            <a:endParaRPr lang="en-US" sz="32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152929"/>
            <a:ext cx="9362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provides a basic capability for creating drawings with your programs. It uses a simple graphics model that allows you to create drawings consisting of geometric shapes 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5B7AAB1-36A4-0375-167C-D46D32261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4" y="2971736"/>
            <a:ext cx="516327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0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042582" y="121700"/>
            <a:ext cx="6192985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 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total number of  words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BE054E0-3120-A2D7-0243-6E04B5A03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09" y="1152865"/>
            <a:ext cx="666843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042582" y="121700"/>
            <a:ext cx="6192985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 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total number of 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A441B-A993-2A16-667B-A41566C43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87" y="1177922"/>
            <a:ext cx="8659433" cy="3629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057CB-F60C-A350-E9A9-8C8CB6A23B4A}"/>
              </a:ext>
            </a:extLst>
          </p:cNvPr>
          <p:cNvSpPr txBox="1"/>
          <p:nvPr/>
        </p:nvSpPr>
        <p:spPr>
          <a:xfrm>
            <a:off x="2112920" y="4931154"/>
            <a:ext cx="878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BFBAF-2B5A-DBE2-D8C1-12DE09C3D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36" y="5483718"/>
            <a:ext cx="102312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7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563087" y="166246"/>
            <a:ext cx="6192985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unique number of  words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0783D2E-543C-A70C-21FA-2C21DB638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1" y="1274688"/>
            <a:ext cx="8945223" cy="3162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BC5C4-B14F-8591-B76A-F8310A22640F}"/>
              </a:ext>
            </a:extLst>
          </p:cNvPr>
          <p:cNvSpPr txBox="1"/>
          <p:nvPr/>
        </p:nvSpPr>
        <p:spPr>
          <a:xfrm>
            <a:off x="2112920" y="4820315"/>
            <a:ext cx="878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35E9B3-8E4D-99CC-DEAD-CA77F4FD6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70" y="5572935"/>
            <a:ext cx="815453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8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563087" y="248312"/>
            <a:ext cx="8783786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 Word Frequencies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B2EAEBE-45D2-3A16-BEF2-9C9C6F1B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8" y="1897689"/>
            <a:ext cx="897380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563087" y="248312"/>
            <a:ext cx="8783786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</a:p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Calculate  Word Frequencies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8B8960-57BB-1CD9-D5E8-6DEED427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61" y="1517746"/>
            <a:ext cx="946917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7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47658-E3DA-006C-7592-36E3AD0D0D7A}"/>
              </a:ext>
            </a:extLst>
          </p:cNvPr>
          <p:cNvSpPr txBox="1"/>
          <p:nvPr/>
        </p:nvSpPr>
        <p:spPr>
          <a:xfrm>
            <a:off x="2112920" y="220604"/>
            <a:ext cx="878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28575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 for  Mahābhārata 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1D3E09F-D82D-6669-2C81-8CB50E6C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63" y="1280571"/>
            <a:ext cx="7728163" cy="42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0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393EA-4ACC-DECE-47DB-6F0CE289B171}"/>
              </a:ext>
            </a:extLst>
          </p:cNvPr>
          <p:cNvSpPr txBox="1"/>
          <p:nvPr/>
        </p:nvSpPr>
        <p:spPr>
          <a:xfrm>
            <a:off x="2588455" y="225084"/>
            <a:ext cx="8758418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Graphic representation of the data</a:t>
            </a:r>
          </a:p>
          <a:p>
            <a:pPr marL="57150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Normalization and Collation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5C14624-7416-3C23-1DDE-5D4018B3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08" y="1819708"/>
            <a:ext cx="998359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4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140504-C07D-09EE-01B8-32CD76412370}"/>
              </a:ext>
            </a:extLst>
          </p:cNvPr>
          <p:cNvSpPr txBox="1"/>
          <p:nvPr/>
        </p:nvSpPr>
        <p:spPr>
          <a:xfrm>
            <a:off x="112541" y="28138"/>
            <a:ext cx="875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23EEB-A04A-0A65-C501-E82A7CF5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944880"/>
            <a:ext cx="10393207" cy="56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3114261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Project Demo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3FF6B-D19A-8613-75C3-77DD6F11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91" y="2759040"/>
            <a:ext cx="7131417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4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3114261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762539"/>
            <a:ext cx="6546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Holy Books:</a:t>
            </a:r>
          </a:p>
          <a:p>
            <a:pPr lvl="1"/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Most Sacred Texts Of Major World Religions.</a:t>
            </a:r>
          </a:p>
          <a:p>
            <a:pPr lvl="1"/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Collection of atypical words or sources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6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211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271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6208122" y="448056"/>
            <a:ext cx="7355484" cy="340156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0812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72634-AE93-06D6-4F50-5420F946824D}"/>
              </a:ext>
            </a:extLst>
          </p:cNvPr>
          <p:cNvSpPr txBox="1"/>
          <p:nvPr/>
        </p:nvSpPr>
        <p:spPr>
          <a:xfrm>
            <a:off x="3034748" y="858976"/>
            <a:ext cx="414793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Overview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Technical overview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 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069B0-BE31-48DA-77B4-1C2F3B40ABF3}"/>
              </a:ext>
            </a:extLst>
          </p:cNvPr>
          <p:cNvSpPr txBox="1"/>
          <p:nvPr/>
        </p:nvSpPr>
        <p:spPr>
          <a:xfrm>
            <a:off x="2756452" y="503583"/>
            <a:ext cx="159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1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FAE702-C234-A3D0-94D5-5A0B85D4692E}"/>
              </a:ext>
            </a:extLst>
          </p:cNvPr>
          <p:cNvSpPr txBox="1"/>
          <p:nvPr/>
        </p:nvSpPr>
        <p:spPr>
          <a:xfrm>
            <a:off x="2837167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Overview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0BC00-09D0-D743-44B0-C8164C26336A}"/>
              </a:ext>
            </a:extLst>
          </p:cNvPr>
          <p:cNvSpPr txBox="1"/>
          <p:nvPr/>
        </p:nvSpPr>
        <p:spPr>
          <a:xfrm>
            <a:off x="3058239" y="1822967"/>
            <a:ext cx="6546574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Extraction</a:t>
            </a:r>
          </a:p>
          <a:p>
            <a:pPr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Statistics</a:t>
            </a:r>
          </a:p>
          <a:p>
            <a:pPr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Normalization</a:t>
            </a:r>
          </a:p>
          <a:p>
            <a:pPr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Graphs for data analysis</a:t>
            </a:r>
          </a:p>
          <a:p>
            <a:pPr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Collection </a:t>
            </a:r>
          </a:p>
        </p:txBody>
      </p:sp>
    </p:spTree>
    <p:extLst>
      <p:ext uri="{BB962C8B-B14F-4D97-AF65-F5344CB8AC3E}">
        <p14:creationId xmlns:p14="http://schemas.microsoft.com/office/powerpoint/2010/main" val="175031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FAE702-C234-A3D0-94D5-5A0B85D4692E}"/>
              </a:ext>
            </a:extLst>
          </p:cNvPr>
          <p:cNvSpPr txBox="1"/>
          <p:nvPr/>
        </p:nvSpPr>
        <p:spPr>
          <a:xfrm>
            <a:off x="3114261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Technical overview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0BFC4-11E4-607D-1AAD-56EBB4C5E406}"/>
              </a:ext>
            </a:extLst>
          </p:cNvPr>
          <p:cNvSpPr txBox="1"/>
          <p:nvPr/>
        </p:nvSpPr>
        <p:spPr>
          <a:xfrm>
            <a:off x="3605798" y="1790240"/>
            <a:ext cx="6546574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Source :</a:t>
            </a:r>
          </a:p>
          <a:p>
            <a:pPr marL="914400" lvl="3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King-James-Bible (4.39 MB)</a:t>
            </a:r>
          </a:p>
          <a:p>
            <a:pPr marL="571500" lvl="3"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14400" lvl="3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Babylonian-Talmud (9.62 MB)</a:t>
            </a:r>
          </a:p>
          <a:p>
            <a:pPr marL="571500" lvl="3"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14400" lvl="3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Quran (3.39 MB)</a:t>
            </a:r>
          </a:p>
          <a:p>
            <a:pPr marL="571500" lvl="3" fontAlgn="base">
              <a:spcBef>
                <a:spcPts val="1000"/>
              </a:spcBef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14400" lvl="3" indent="-342900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Mahabhartha (14.4MB)</a:t>
            </a:r>
          </a:p>
          <a:p>
            <a:pPr indent="-285750" fontAlgn="base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2948004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Classes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3079327" y="1762539"/>
            <a:ext cx="65465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Ternary Search Tree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Regex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Frequency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StdDraw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2338402" y="59393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Ternary Search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762539"/>
            <a:ext cx="65465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Symbol table with string keys, implemented using a ternary search </a:t>
            </a:r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trie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(TST).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DF8D63-4193-7FFB-EBB6-1982A128E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2881236"/>
            <a:ext cx="61159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2438397" y="649357"/>
            <a:ext cx="6240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762539"/>
            <a:ext cx="9362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RegEx</a:t>
            </a:r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which stands for "regular expressions," is a collection of characters used to form patterns that may be used to search, locate, replace, or validate text.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E240B8-7839-FB9E-1F49-184F44B4E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03" y="4903995"/>
            <a:ext cx="5229955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5F9D3-846C-76A8-4DA4-B2554880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251" y="3286009"/>
            <a:ext cx="7131417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lose&#10;&#10;Description automatically generated">
            <a:extLst>
              <a:ext uri="{FF2B5EF4-FFF2-40B4-BE49-F238E27FC236}">
                <a16:creationId xmlns:a16="http://schemas.microsoft.com/office/drawing/2014/main" id="{1F1D85C6-3289-C5FF-41C4-D983978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r="6170" b="-1"/>
          <a:stretch/>
        </p:blipFill>
        <p:spPr>
          <a:xfrm>
            <a:off x="0" y="0"/>
            <a:ext cx="18227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A145-A545-5D45-95AA-E162F039C10B}"/>
              </a:ext>
            </a:extLst>
          </p:cNvPr>
          <p:cNvSpPr txBox="1"/>
          <p:nvPr/>
        </p:nvSpPr>
        <p:spPr>
          <a:xfrm>
            <a:off x="3114261" y="649357"/>
            <a:ext cx="62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7C1CB-8D20-2152-D0B8-9E3DDB152B1F}"/>
              </a:ext>
            </a:extLst>
          </p:cNvPr>
          <p:cNvSpPr txBox="1"/>
          <p:nvPr/>
        </p:nvSpPr>
        <p:spPr>
          <a:xfrm>
            <a:off x="2663687" y="1762539"/>
            <a:ext cx="93620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Read strings from standard input and print the number of times each string occurs, in descending order.</a:t>
            </a: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E21287E-F4ED-E8C3-B827-99BA2F154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95" y="2576486"/>
            <a:ext cx="615400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0349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244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 Light</vt:lpstr>
      <vt:lpstr>Source Sans Pro</vt:lpstr>
      <vt:lpstr>Source Sans Pro Light</vt:lpstr>
      <vt:lpstr>Wingdings</vt:lpstr>
      <vt:lpstr>ThinLineVTI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Vinita Chinchwade</dc:creator>
  <cp:lastModifiedBy>Ernest Goodman</cp:lastModifiedBy>
  <cp:revision>6</cp:revision>
  <dcterms:created xsi:type="dcterms:W3CDTF">2022-08-02T07:13:59Z</dcterms:created>
  <dcterms:modified xsi:type="dcterms:W3CDTF">2022-08-05T05:10:10Z</dcterms:modified>
</cp:coreProperties>
</file>